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5143500" type="screen16x9"/>
  <p:notesSz cx="9144000" cy="51435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79DA"/>
    <a:srgbClr val="1FBFA4"/>
    <a:srgbClr val="DFDA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672" y="8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.jp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594485"/>
            <a:ext cx="7772400" cy="10801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7/10/2019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1514475"/>
            <a:ext cx="9144000" cy="30765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0" y="4591054"/>
            <a:ext cx="9144000" cy="55244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4762" y="4605337"/>
            <a:ext cx="9139555" cy="0"/>
          </a:xfrm>
          <a:custGeom>
            <a:avLst/>
            <a:gdLst/>
            <a:ahLst/>
            <a:cxnLst/>
            <a:rect l="l" t="t" r="r" b="b"/>
            <a:pathLst>
              <a:path w="9139555">
                <a:moveTo>
                  <a:pt x="0" y="0"/>
                </a:moveTo>
                <a:lnTo>
                  <a:pt x="9139237" y="0"/>
                </a:lnTo>
              </a:path>
            </a:pathLst>
          </a:custGeom>
          <a:ln w="9537">
            <a:solidFill>
              <a:srgbClr val="0000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1814576" y="2652776"/>
            <a:ext cx="6478270" cy="0"/>
          </a:xfrm>
          <a:custGeom>
            <a:avLst/>
            <a:gdLst/>
            <a:ahLst/>
            <a:cxnLst/>
            <a:rect l="l" t="t" r="r" b="b"/>
            <a:pathLst>
              <a:path w="6478270">
                <a:moveTo>
                  <a:pt x="0" y="0"/>
                </a:moveTo>
                <a:lnTo>
                  <a:pt x="6477762" y="0"/>
                </a:lnTo>
              </a:path>
            </a:pathLst>
          </a:custGeom>
          <a:ln w="28575">
            <a:solidFill>
              <a:srgbClr val="B71E4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95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7/10/2019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95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7/10/2019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1514475"/>
            <a:ext cx="9144000" cy="30765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0" y="4591054"/>
            <a:ext cx="9144000" cy="5524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4763" y="4605337"/>
            <a:ext cx="9139555" cy="0"/>
          </a:xfrm>
          <a:custGeom>
            <a:avLst/>
            <a:gdLst/>
            <a:ahLst/>
            <a:cxnLst/>
            <a:rect l="l" t="t" r="r" b="b"/>
            <a:pathLst>
              <a:path w="9139555">
                <a:moveTo>
                  <a:pt x="0" y="0"/>
                </a:moveTo>
                <a:lnTo>
                  <a:pt x="9139236" y="0"/>
                </a:lnTo>
              </a:path>
            </a:pathLst>
          </a:custGeom>
          <a:ln w="953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0" y="1514475"/>
            <a:ext cx="9144000" cy="30765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0" y="4591054"/>
            <a:ext cx="9144000" cy="5524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4763" y="4605337"/>
            <a:ext cx="9139555" cy="0"/>
          </a:xfrm>
          <a:custGeom>
            <a:avLst/>
            <a:gdLst/>
            <a:ahLst/>
            <a:cxnLst/>
            <a:rect l="l" t="t" r="r" b="b"/>
            <a:pathLst>
              <a:path w="9139555">
                <a:moveTo>
                  <a:pt x="0" y="0"/>
                </a:moveTo>
                <a:lnTo>
                  <a:pt x="9139236" y="0"/>
                </a:lnTo>
              </a:path>
            </a:pathLst>
          </a:custGeom>
          <a:ln w="953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1814576" y="2652776"/>
            <a:ext cx="6478270" cy="0"/>
          </a:xfrm>
          <a:custGeom>
            <a:avLst/>
            <a:gdLst/>
            <a:ahLst/>
            <a:cxnLst/>
            <a:rect l="l" t="t" r="r" b="b"/>
            <a:pathLst>
              <a:path w="6478270">
                <a:moveTo>
                  <a:pt x="0" y="0"/>
                </a:moveTo>
                <a:lnTo>
                  <a:pt x="6477762" y="0"/>
                </a:lnTo>
              </a:path>
            </a:pathLst>
          </a:custGeom>
          <a:ln w="28575">
            <a:solidFill>
              <a:srgbClr val="B71E4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95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7/10/2019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7/10/2019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09B8315D-232F-40C2-ACC9-8FF0B5F4A9F7}"/>
              </a:ext>
            </a:extLst>
          </p:cNvPr>
          <p:cNvSpPr/>
          <p:nvPr userDrawn="1"/>
        </p:nvSpPr>
        <p:spPr>
          <a:xfrm>
            <a:off x="4268" y="0"/>
            <a:ext cx="9135462" cy="5147070"/>
          </a:xfrm>
          <a:prstGeom prst="rect">
            <a:avLst/>
          </a:prstGeom>
          <a:gradFill>
            <a:gsLst>
              <a:gs pos="37000">
                <a:srgbClr val="1FBFA4"/>
              </a:gs>
              <a:gs pos="100000">
                <a:srgbClr val="0479DA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9" name="Freeform: Shape 8"/>
          <p:cNvSpPr/>
          <p:nvPr userDrawn="1"/>
        </p:nvSpPr>
        <p:spPr>
          <a:xfrm>
            <a:off x="0" y="3572"/>
            <a:ext cx="9139731" cy="5136358"/>
          </a:xfrm>
          <a:custGeom>
            <a:avLst/>
            <a:gdLst>
              <a:gd name="connsiteX0" fmla="*/ 0 w 12186308"/>
              <a:gd name="connsiteY0" fmla="*/ 0 h 6848477"/>
              <a:gd name="connsiteX1" fmla="*/ 12186308 w 12186308"/>
              <a:gd name="connsiteY1" fmla="*/ 0 h 6848477"/>
              <a:gd name="connsiteX2" fmla="*/ 12186308 w 12186308"/>
              <a:gd name="connsiteY2" fmla="*/ 1938186 h 6848477"/>
              <a:gd name="connsiteX3" fmla="*/ 12114716 w 12186308"/>
              <a:gd name="connsiteY3" fmla="*/ 2119759 h 6848477"/>
              <a:gd name="connsiteX4" fmla="*/ 5753198 w 12186308"/>
              <a:gd name="connsiteY4" fmla="*/ 6822666 h 6848477"/>
              <a:gd name="connsiteX5" fmla="*/ 5413768 w 12186308"/>
              <a:gd name="connsiteY5" fmla="*/ 6848477 h 6848477"/>
              <a:gd name="connsiteX6" fmla="*/ 4504612 w 12186308"/>
              <a:gd name="connsiteY6" fmla="*/ 6848477 h 6848477"/>
              <a:gd name="connsiteX7" fmla="*/ 4165182 w 12186308"/>
              <a:gd name="connsiteY7" fmla="*/ 6822666 h 6848477"/>
              <a:gd name="connsiteX8" fmla="*/ 73559 w 12186308"/>
              <a:gd name="connsiteY8" fmla="*/ 5133702 h 6848477"/>
              <a:gd name="connsiteX9" fmla="*/ 0 w 12186308"/>
              <a:gd name="connsiteY9" fmla="*/ 5071599 h 6848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86308" h="6848477">
                <a:moveTo>
                  <a:pt x="0" y="0"/>
                </a:moveTo>
                <a:lnTo>
                  <a:pt x="12186308" y="0"/>
                </a:lnTo>
                <a:lnTo>
                  <a:pt x="12186308" y="1938186"/>
                </a:lnTo>
                <a:lnTo>
                  <a:pt x="12114716" y="2119759"/>
                </a:lnTo>
                <a:cubicBezTo>
                  <a:pt x="11034046" y="4674750"/>
                  <a:pt x="8624896" y="6531030"/>
                  <a:pt x="5753198" y="6822666"/>
                </a:cubicBezTo>
                <a:lnTo>
                  <a:pt x="5413768" y="6848477"/>
                </a:lnTo>
                <a:lnTo>
                  <a:pt x="4504612" y="6848477"/>
                </a:lnTo>
                <a:lnTo>
                  <a:pt x="4165182" y="6822666"/>
                </a:lnTo>
                <a:cubicBezTo>
                  <a:pt x="2623277" y="6666077"/>
                  <a:pt x="1214721" y="6058408"/>
                  <a:pt x="73559" y="5133702"/>
                </a:cubicBezTo>
                <a:lnTo>
                  <a:pt x="0" y="5071599"/>
                </a:lnTo>
                <a:close/>
              </a:path>
            </a:pathLst>
          </a:custGeom>
          <a:gradFill flip="none" rotWithShape="1">
            <a:gsLst>
              <a:gs pos="37000">
                <a:srgbClr val="1FBFA4"/>
              </a:gs>
              <a:gs pos="100000">
                <a:srgbClr val="0479DA"/>
              </a:gs>
            </a:gsLst>
            <a:lin ang="0" scaled="1"/>
            <a:tileRect/>
          </a:gradFill>
          <a:ln>
            <a:noFill/>
          </a:ln>
          <a:effectLst>
            <a:outerShdw blurRad="1270000" dist="50800" dir="5400000" sx="90000" sy="90000" algn="ctr" rotWithShape="0">
              <a:srgbClr val="000000">
                <a:alpha val="6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Freeform: Shape 9"/>
          <p:cNvSpPr/>
          <p:nvPr userDrawn="1"/>
        </p:nvSpPr>
        <p:spPr>
          <a:xfrm>
            <a:off x="0" y="7143"/>
            <a:ext cx="9139731" cy="5136358"/>
          </a:xfrm>
          <a:custGeom>
            <a:avLst/>
            <a:gdLst>
              <a:gd name="connsiteX0" fmla="*/ 0 w 12186308"/>
              <a:gd name="connsiteY0" fmla="*/ 0 h 6848477"/>
              <a:gd name="connsiteX1" fmla="*/ 12186308 w 12186308"/>
              <a:gd name="connsiteY1" fmla="*/ 0 h 6848477"/>
              <a:gd name="connsiteX2" fmla="*/ 12186308 w 12186308"/>
              <a:gd name="connsiteY2" fmla="*/ 2911113 h 6848477"/>
              <a:gd name="connsiteX3" fmla="*/ 12080359 w 12186308"/>
              <a:gd name="connsiteY3" fmla="*/ 3145465 h 6848477"/>
              <a:gd name="connsiteX4" fmla="*/ 6524264 w 12186308"/>
              <a:gd name="connsiteY4" fmla="*/ 6839971 h 6848477"/>
              <a:gd name="connsiteX5" fmla="*/ 6187874 w 12186308"/>
              <a:gd name="connsiteY5" fmla="*/ 6848477 h 6848477"/>
              <a:gd name="connsiteX6" fmla="*/ 6187856 w 12186308"/>
              <a:gd name="connsiteY6" fmla="*/ 6848477 h 6848477"/>
              <a:gd name="connsiteX7" fmla="*/ 5851465 w 12186308"/>
              <a:gd name="connsiteY7" fmla="*/ 6839971 h 6848477"/>
              <a:gd name="connsiteX8" fmla="*/ 23693 w 12186308"/>
              <a:gd name="connsiteY8" fmla="*/ 2493164 h 6848477"/>
              <a:gd name="connsiteX9" fmla="*/ 0 w 12186308"/>
              <a:gd name="connsiteY9" fmla="*/ 2420753 h 6848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86308" h="6848477">
                <a:moveTo>
                  <a:pt x="0" y="0"/>
                </a:moveTo>
                <a:lnTo>
                  <a:pt x="12186308" y="0"/>
                </a:lnTo>
                <a:lnTo>
                  <a:pt x="12186308" y="2911113"/>
                </a:lnTo>
                <a:lnTo>
                  <a:pt x="12080359" y="3145465"/>
                </a:lnTo>
                <a:cubicBezTo>
                  <a:pt x="11070512" y="5241240"/>
                  <a:pt x="8975505" y="6715717"/>
                  <a:pt x="6524264" y="6839971"/>
                </a:cubicBezTo>
                <a:lnTo>
                  <a:pt x="6187874" y="6848477"/>
                </a:lnTo>
                <a:lnTo>
                  <a:pt x="6187856" y="6848477"/>
                </a:lnTo>
                <a:lnTo>
                  <a:pt x="5851465" y="6839971"/>
                </a:lnTo>
                <a:cubicBezTo>
                  <a:pt x="3153011" y="6703186"/>
                  <a:pt x="886268" y="4930098"/>
                  <a:pt x="23693" y="2493164"/>
                </a:cubicBezTo>
                <a:lnTo>
                  <a:pt x="0" y="2420753"/>
                </a:lnTo>
                <a:close/>
              </a:path>
            </a:pathLst>
          </a:custGeom>
          <a:gradFill flip="none" rotWithShape="1">
            <a:gsLst>
              <a:gs pos="37000">
                <a:srgbClr val="1FBFA4"/>
              </a:gs>
              <a:gs pos="100000">
                <a:srgbClr val="0479DA"/>
              </a:gs>
            </a:gsLst>
            <a:lin ang="0" scaled="1"/>
            <a:tileRect/>
          </a:gradFill>
          <a:ln>
            <a:noFill/>
          </a:ln>
          <a:effectLst>
            <a:outerShdw blurRad="1270000" dist="50800" dir="5400000" sx="90000" sy="90000" algn="ctr" rotWithShape="0">
              <a:srgbClr val="000000">
                <a:alpha val="6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350"/>
          </a:p>
        </p:txBody>
      </p:sp>
      <p:sp>
        <p:nvSpPr>
          <p:cNvPr id="11" name="Freeform: Shape 10"/>
          <p:cNvSpPr/>
          <p:nvPr userDrawn="1"/>
        </p:nvSpPr>
        <p:spPr>
          <a:xfrm>
            <a:off x="1011602" y="0"/>
            <a:ext cx="8128130" cy="5136358"/>
          </a:xfrm>
          <a:custGeom>
            <a:avLst/>
            <a:gdLst>
              <a:gd name="connsiteX0" fmla="*/ 181259 w 10837506"/>
              <a:gd name="connsiteY0" fmla="*/ 0 h 6848477"/>
              <a:gd name="connsiteX1" fmla="*/ 10739595 w 10837506"/>
              <a:gd name="connsiteY1" fmla="*/ 0 h 6848477"/>
              <a:gd name="connsiteX2" fmla="*/ 10748945 w 10837506"/>
              <a:gd name="connsiteY2" fmla="*/ 32927 h 6848477"/>
              <a:gd name="connsiteX3" fmla="*/ 10809918 w 10837506"/>
              <a:gd name="connsiteY3" fmla="*/ 297107 h 6848477"/>
              <a:gd name="connsiteX4" fmla="*/ 10837506 w 10837506"/>
              <a:gd name="connsiteY4" fmla="*/ 451592 h 6848477"/>
              <a:gd name="connsiteX5" fmla="*/ 10837506 w 10837506"/>
              <a:gd name="connsiteY5" fmla="*/ 2343554 h 6848477"/>
              <a:gd name="connsiteX6" fmla="*/ 10809918 w 10837506"/>
              <a:gd name="connsiteY6" fmla="*/ 2498040 h 6848477"/>
              <a:gd name="connsiteX7" fmla="*/ 6018725 w 10837506"/>
              <a:gd name="connsiteY7" fmla="*/ 6829809 h 6848477"/>
              <a:gd name="connsiteX8" fmla="*/ 5773221 w 10837506"/>
              <a:gd name="connsiteY8" fmla="*/ 6848477 h 6848477"/>
              <a:gd name="connsiteX9" fmla="*/ 5147633 w 10837506"/>
              <a:gd name="connsiteY9" fmla="*/ 6848477 h 6848477"/>
              <a:gd name="connsiteX10" fmla="*/ 4902130 w 10837506"/>
              <a:gd name="connsiteY10" fmla="*/ 6829809 h 6848477"/>
              <a:gd name="connsiteX11" fmla="*/ 0 w 10837506"/>
              <a:gd name="connsiteY11" fmla="*/ 1397573 h 6848477"/>
              <a:gd name="connsiteX12" fmla="*/ 171909 w 10837506"/>
              <a:gd name="connsiteY12" fmla="*/ 32927 h 6848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837506" h="6848477">
                <a:moveTo>
                  <a:pt x="181259" y="0"/>
                </a:moveTo>
                <a:lnTo>
                  <a:pt x="10739595" y="0"/>
                </a:lnTo>
                <a:lnTo>
                  <a:pt x="10748945" y="32927"/>
                </a:lnTo>
                <a:cubicBezTo>
                  <a:pt x="10771390" y="120163"/>
                  <a:pt x="10791733" y="208241"/>
                  <a:pt x="10809918" y="297107"/>
                </a:cubicBezTo>
                <a:lnTo>
                  <a:pt x="10837506" y="451592"/>
                </a:lnTo>
                <a:lnTo>
                  <a:pt x="10837506" y="2343554"/>
                </a:lnTo>
                <a:lnTo>
                  <a:pt x="10809918" y="2498040"/>
                </a:lnTo>
                <a:cubicBezTo>
                  <a:pt x="10337122" y="4808534"/>
                  <a:pt x="8405051" y="6587464"/>
                  <a:pt x="6018725" y="6829809"/>
                </a:cubicBezTo>
                <a:lnTo>
                  <a:pt x="5773221" y="6848477"/>
                </a:lnTo>
                <a:lnTo>
                  <a:pt x="5147633" y="6848477"/>
                </a:lnTo>
                <a:lnTo>
                  <a:pt x="4902130" y="6829809"/>
                </a:lnTo>
                <a:cubicBezTo>
                  <a:pt x="2148677" y="6550180"/>
                  <a:pt x="0" y="4224802"/>
                  <a:pt x="0" y="1397573"/>
                </a:cubicBezTo>
                <a:cubicBezTo>
                  <a:pt x="0" y="926368"/>
                  <a:pt x="59686" y="469104"/>
                  <a:pt x="171909" y="32927"/>
                </a:cubicBezTo>
                <a:close/>
              </a:path>
            </a:pathLst>
          </a:custGeom>
          <a:gradFill flip="none" rotWithShape="1">
            <a:gsLst>
              <a:gs pos="37000">
                <a:srgbClr val="1FBFA4"/>
              </a:gs>
              <a:gs pos="100000">
                <a:srgbClr val="0479DA"/>
              </a:gs>
            </a:gsLst>
            <a:lin ang="0" scaled="1"/>
            <a:tileRect/>
          </a:gradFill>
          <a:ln>
            <a:noFill/>
          </a:ln>
          <a:effectLst>
            <a:outerShdw blurRad="1270000" dist="50800" dir="5400000" sx="90000" sy="90000" algn="ctr" rotWithShape="0">
              <a:srgbClr val="000000">
                <a:alpha val="6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350"/>
          </a:p>
        </p:txBody>
      </p:sp>
      <p:sp>
        <p:nvSpPr>
          <p:cNvPr id="12" name="Freeform: Shape 11"/>
          <p:cNvSpPr/>
          <p:nvPr userDrawn="1"/>
        </p:nvSpPr>
        <p:spPr>
          <a:xfrm>
            <a:off x="2009283" y="-3572"/>
            <a:ext cx="7134717" cy="5136358"/>
          </a:xfrm>
          <a:custGeom>
            <a:avLst/>
            <a:gdLst>
              <a:gd name="connsiteX0" fmla="*/ 414761 w 9512956"/>
              <a:gd name="connsiteY0" fmla="*/ 0 h 6848477"/>
              <a:gd name="connsiteX1" fmla="*/ 9446788 w 9512956"/>
              <a:gd name="connsiteY1" fmla="*/ 0 h 6848477"/>
              <a:gd name="connsiteX2" fmla="*/ 9474064 w 9512956"/>
              <a:gd name="connsiteY2" fmla="*/ 60335 h 6848477"/>
              <a:gd name="connsiteX3" fmla="*/ 9512956 w 9512956"/>
              <a:gd name="connsiteY3" fmla="*/ 158973 h 6848477"/>
              <a:gd name="connsiteX4" fmla="*/ 9512956 w 9512956"/>
              <a:gd name="connsiteY4" fmla="*/ 3800257 h 6848477"/>
              <a:gd name="connsiteX5" fmla="*/ 9474064 w 9512956"/>
              <a:gd name="connsiteY5" fmla="*/ 3898896 h 6848477"/>
              <a:gd name="connsiteX6" fmla="*/ 5924498 w 9512956"/>
              <a:gd name="connsiteY6" fmla="*/ 6810214 h 6848477"/>
              <a:gd name="connsiteX7" fmla="*/ 5710239 w 9512956"/>
              <a:gd name="connsiteY7" fmla="*/ 6848477 h 6848477"/>
              <a:gd name="connsiteX8" fmla="*/ 4151309 w 9512956"/>
              <a:gd name="connsiteY8" fmla="*/ 6848477 h 6848477"/>
              <a:gd name="connsiteX9" fmla="*/ 3937051 w 9512956"/>
              <a:gd name="connsiteY9" fmla="*/ 6810214 h 6848477"/>
              <a:gd name="connsiteX10" fmla="*/ 0 w 9512956"/>
              <a:gd name="connsiteY10" fmla="*/ 1979615 h 6848477"/>
              <a:gd name="connsiteX11" fmla="*/ 387484 w 9512956"/>
              <a:gd name="connsiteY11" fmla="*/ 60335 h 6848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512956" h="6848477">
                <a:moveTo>
                  <a:pt x="414761" y="0"/>
                </a:moveTo>
                <a:lnTo>
                  <a:pt x="9446788" y="0"/>
                </a:lnTo>
                <a:lnTo>
                  <a:pt x="9474064" y="60335"/>
                </a:lnTo>
                <a:lnTo>
                  <a:pt x="9512956" y="158973"/>
                </a:lnTo>
                <a:lnTo>
                  <a:pt x="9512956" y="3800257"/>
                </a:lnTo>
                <a:lnTo>
                  <a:pt x="9474064" y="3898896"/>
                </a:lnTo>
                <a:cubicBezTo>
                  <a:pt x="8850287" y="5373670"/>
                  <a:pt x="7529405" y="6481803"/>
                  <a:pt x="5924498" y="6810214"/>
                </a:cubicBezTo>
                <a:lnTo>
                  <a:pt x="5710239" y="6848477"/>
                </a:lnTo>
                <a:lnTo>
                  <a:pt x="4151309" y="6848477"/>
                </a:lnTo>
                <a:lnTo>
                  <a:pt x="3937051" y="6810214"/>
                </a:lnTo>
                <a:cubicBezTo>
                  <a:pt x="1690180" y="6350438"/>
                  <a:pt x="0" y="4362408"/>
                  <a:pt x="0" y="1979615"/>
                </a:cubicBezTo>
                <a:cubicBezTo>
                  <a:pt x="0" y="1298817"/>
                  <a:pt x="137973" y="650245"/>
                  <a:pt x="387484" y="60335"/>
                </a:cubicBezTo>
                <a:close/>
              </a:path>
            </a:pathLst>
          </a:custGeom>
          <a:gradFill flip="none" rotWithShape="1">
            <a:gsLst>
              <a:gs pos="37000">
                <a:srgbClr val="1FBFA4"/>
              </a:gs>
              <a:gs pos="100000">
                <a:srgbClr val="0479DA"/>
              </a:gs>
            </a:gsLst>
            <a:lin ang="0" scaled="1"/>
            <a:tileRect/>
          </a:gradFill>
          <a:ln>
            <a:noFill/>
          </a:ln>
          <a:effectLst>
            <a:outerShdw blurRad="1270000" dist="50800" dir="5400000" sx="90000" sy="90000" algn="ctr" rotWithShape="0">
              <a:srgbClr val="000000">
                <a:alpha val="6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350" dirty="0"/>
          </a:p>
        </p:txBody>
      </p:sp>
      <p:sp>
        <p:nvSpPr>
          <p:cNvPr id="13" name="Freeform: Shape 12"/>
          <p:cNvSpPr/>
          <p:nvPr userDrawn="1"/>
        </p:nvSpPr>
        <p:spPr>
          <a:xfrm>
            <a:off x="3176589" y="10712"/>
            <a:ext cx="5963142" cy="5136358"/>
          </a:xfrm>
          <a:custGeom>
            <a:avLst/>
            <a:gdLst>
              <a:gd name="connsiteX0" fmla="*/ 670161 w 7950856"/>
              <a:gd name="connsiteY0" fmla="*/ 0 h 6848477"/>
              <a:gd name="connsiteX1" fmla="*/ 7950856 w 7950856"/>
              <a:gd name="connsiteY1" fmla="*/ 0 h 6848477"/>
              <a:gd name="connsiteX2" fmla="*/ 7950856 w 7950856"/>
              <a:gd name="connsiteY2" fmla="*/ 6377072 h 6848477"/>
              <a:gd name="connsiteX3" fmla="*/ 7880935 w 7950856"/>
              <a:gd name="connsiteY3" fmla="*/ 6432019 h 6848477"/>
              <a:gd name="connsiteX4" fmla="*/ 7281074 w 7950856"/>
              <a:gd name="connsiteY4" fmla="*/ 6816471 h 6848477"/>
              <a:gd name="connsiteX5" fmla="*/ 7218584 w 7950856"/>
              <a:gd name="connsiteY5" fmla="*/ 6848477 h 6848477"/>
              <a:gd name="connsiteX6" fmla="*/ 2642964 w 7950856"/>
              <a:gd name="connsiteY6" fmla="*/ 6848477 h 6848477"/>
              <a:gd name="connsiteX7" fmla="*/ 2580474 w 7950856"/>
              <a:gd name="connsiteY7" fmla="*/ 6816471 h 6848477"/>
              <a:gd name="connsiteX8" fmla="*/ 0 w 7950856"/>
              <a:gd name="connsiteY8" fmla="*/ 2480814 h 6848477"/>
              <a:gd name="connsiteX9" fmla="*/ 595118 w 7950856"/>
              <a:gd name="connsiteY9" fmla="*/ 130514 h 6848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950856" h="6848477">
                <a:moveTo>
                  <a:pt x="670161" y="0"/>
                </a:moveTo>
                <a:lnTo>
                  <a:pt x="7950856" y="0"/>
                </a:lnTo>
                <a:lnTo>
                  <a:pt x="7950856" y="6377072"/>
                </a:lnTo>
                <a:lnTo>
                  <a:pt x="7880935" y="6432019"/>
                </a:lnTo>
                <a:cubicBezTo>
                  <a:pt x="7691090" y="6573996"/>
                  <a:pt x="7490671" y="6702611"/>
                  <a:pt x="7281074" y="6816471"/>
                </a:cubicBezTo>
                <a:lnTo>
                  <a:pt x="7218584" y="6848477"/>
                </a:lnTo>
                <a:lnTo>
                  <a:pt x="2642964" y="6848477"/>
                </a:lnTo>
                <a:lnTo>
                  <a:pt x="2580474" y="6816471"/>
                </a:lnTo>
                <a:cubicBezTo>
                  <a:pt x="1043428" y="5981498"/>
                  <a:pt x="0" y="4353009"/>
                  <a:pt x="0" y="2480814"/>
                </a:cubicBezTo>
                <a:cubicBezTo>
                  <a:pt x="0" y="1629817"/>
                  <a:pt x="215584" y="829172"/>
                  <a:pt x="595118" y="130514"/>
                </a:cubicBezTo>
                <a:close/>
              </a:path>
            </a:pathLst>
          </a:custGeom>
          <a:gradFill flip="none" rotWithShape="1">
            <a:gsLst>
              <a:gs pos="37000">
                <a:srgbClr val="1FBFA4"/>
              </a:gs>
              <a:gs pos="100000">
                <a:srgbClr val="0479DA"/>
              </a:gs>
            </a:gsLst>
            <a:lin ang="0" scaled="1"/>
            <a:tileRect/>
          </a:gradFill>
          <a:ln>
            <a:noFill/>
          </a:ln>
          <a:effectLst>
            <a:outerShdw blurRad="1270000" dist="50800" dir="5400000" sx="90000" sy="90000" algn="ctr" rotWithShape="0">
              <a:srgbClr val="000000">
                <a:alpha val="6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350"/>
          </a:p>
        </p:txBody>
      </p:sp>
      <p:sp>
        <p:nvSpPr>
          <p:cNvPr id="25" name="Freeform: Shape 24"/>
          <p:cNvSpPr/>
          <p:nvPr userDrawn="1"/>
        </p:nvSpPr>
        <p:spPr>
          <a:xfrm>
            <a:off x="4058090" y="10707"/>
            <a:ext cx="5085907" cy="5123263"/>
          </a:xfrm>
          <a:custGeom>
            <a:avLst/>
            <a:gdLst>
              <a:gd name="connsiteX0" fmla="*/ 1706541 w 6781209"/>
              <a:gd name="connsiteY0" fmla="*/ 0 h 6831017"/>
              <a:gd name="connsiteX1" fmla="*/ 6781209 w 6781209"/>
              <a:gd name="connsiteY1" fmla="*/ 0 h 6831017"/>
              <a:gd name="connsiteX2" fmla="*/ 6781209 w 6781209"/>
              <a:gd name="connsiteY2" fmla="*/ 6831017 h 6831017"/>
              <a:gd name="connsiteX3" fmla="*/ 1383088 w 6781209"/>
              <a:gd name="connsiteY3" fmla="*/ 6831017 h 6831017"/>
              <a:gd name="connsiteX4" fmla="*/ 1337380 w 6781209"/>
              <a:gd name="connsiteY4" fmla="*/ 6787439 h 6831017"/>
              <a:gd name="connsiteX5" fmla="*/ 0 w 6781209"/>
              <a:gd name="connsiteY5" fmla="*/ 3558716 h 6831017"/>
              <a:gd name="connsiteX6" fmla="*/ 1661637 w 6781209"/>
              <a:gd name="connsiteY6" fmla="*/ 35287 h 6831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781209" h="6831017">
                <a:moveTo>
                  <a:pt x="1706541" y="0"/>
                </a:moveTo>
                <a:lnTo>
                  <a:pt x="6781209" y="0"/>
                </a:lnTo>
                <a:lnTo>
                  <a:pt x="6781209" y="6831017"/>
                </a:lnTo>
                <a:lnTo>
                  <a:pt x="1383088" y="6831017"/>
                </a:lnTo>
                <a:lnTo>
                  <a:pt x="1337380" y="6787439"/>
                </a:lnTo>
                <a:cubicBezTo>
                  <a:pt x="511078" y="5961136"/>
                  <a:pt x="0" y="4819610"/>
                  <a:pt x="0" y="3558716"/>
                </a:cubicBezTo>
                <a:cubicBezTo>
                  <a:pt x="0" y="2140209"/>
                  <a:pt x="646833" y="872778"/>
                  <a:pt x="1661637" y="35287"/>
                </a:cubicBezTo>
                <a:close/>
              </a:path>
            </a:pathLst>
          </a:custGeom>
          <a:gradFill flip="none" rotWithShape="1">
            <a:gsLst>
              <a:gs pos="37000">
                <a:srgbClr val="1FBFA4"/>
              </a:gs>
              <a:gs pos="100000">
                <a:srgbClr val="0479DA"/>
              </a:gs>
            </a:gsLst>
            <a:lin ang="0" scaled="1"/>
            <a:tileRect/>
          </a:gradFill>
          <a:ln>
            <a:noFill/>
          </a:ln>
          <a:effectLst>
            <a:outerShdw blurRad="1270000" dist="50800" dir="5400000" sx="90000" sy="90000" algn="ctr" rotWithShape="0">
              <a:srgbClr val="000000">
                <a:alpha val="6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350"/>
          </a:p>
        </p:txBody>
      </p:sp>
      <p:sp>
        <p:nvSpPr>
          <p:cNvPr id="26" name="Freeform: Shape 25"/>
          <p:cNvSpPr/>
          <p:nvPr userDrawn="1"/>
        </p:nvSpPr>
        <p:spPr>
          <a:xfrm>
            <a:off x="4814888" y="282174"/>
            <a:ext cx="4329111" cy="4851798"/>
          </a:xfrm>
          <a:custGeom>
            <a:avLst/>
            <a:gdLst>
              <a:gd name="connsiteX0" fmla="*/ 4566104 w 5772148"/>
              <a:gd name="connsiteY0" fmla="*/ 0 h 6469064"/>
              <a:gd name="connsiteX1" fmla="*/ 5707245 w 5772148"/>
              <a:gd name="connsiteY1" fmla="*/ 143753 h 6469064"/>
              <a:gd name="connsiteX2" fmla="*/ 5772148 w 5772148"/>
              <a:gd name="connsiteY2" fmla="*/ 162184 h 6469064"/>
              <a:gd name="connsiteX3" fmla="*/ 5772148 w 5772148"/>
              <a:gd name="connsiteY3" fmla="*/ 6469064 h 6469064"/>
              <a:gd name="connsiteX4" fmla="*/ 415621 w 5772148"/>
              <a:gd name="connsiteY4" fmla="*/ 6469064 h 6469064"/>
              <a:gd name="connsiteX5" fmla="*/ 358827 w 5772148"/>
              <a:gd name="connsiteY5" fmla="*/ 6343438 h 6469064"/>
              <a:gd name="connsiteX6" fmla="*/ 0 w 5772148"/>
              <a:gd name="connsiteY6" fmla="*/ 4566104 h 6469064"/>
              <a:gd name="connsiteX7" fmla="*/ 4566104 w 5772148"/>
              <a:gd name="connsiteY7" fmla="*/ 0 h 6469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772148" h="6469064">
                <a:moveTo>
                  <a:pt x="4566104" y="0"/>
                </a:moveTo>
                <a:cubicBezTo>
                  <a:pt x="4960134" y="0"/>
                  <a:pt x="5342506" y="49910"/>
                  <a:pt x="5707245" y="143753"/>
                </a:cubicBezTo>
                <a:lnTo>
                  <a:pt x="5772148" y="162184"/>
                </a:lnTo>
                <a:lnTo>
                  <a:pt x="5772148" y="6469064"/>
                </a:lnTo>
                <a:lnTo>
                  <a:pt x="415621" y="6469064"/>
                </a:lnTo>
                <a:lnTo>
                  <a:pt x="358827" y="6343438"/>
                </a:lnTo>
                <a:cubicBezTo>
                  <a:pt x="127770" y="5797157"/>
                  <a:pt x="0" y="5196552"/>
                  <a:pt x="0" y="4566104"/>
                </a:cubicBezTo>
                <a:cubicBezTo>
                  <a:pt x="0" y="2044315"/>
                  <a:pt x="2044314" y="0"/>
                  <a:pt x="4566104" y="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98000">
                <a:schemeClr val="accent5"/>
              </a:gs>
            </a:gsLst>
            <a:lin ang="0" scaled="1"/>
            <a:tileRect/>
          </a:gradFill>
          <a:ln>
            <a:noFill/>
          </a:ln>
          <a:effectLst>
            <a:outerShdw blurRad="1270000" dist="50800" dir="5400000" sx="90000" sy="90000" algn="ctr" rotWithShape="0">
              <a:srgbClr val="000000">
                <a:alpha val="6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7" name="Freeform: Shape 26"/>
          <p:cNvSpPr/>
          <p:nvPr userDrawn="1"/>
        </p:nvSpPr>
        <p:spPr>
          <a:xfrm>
            <a:off x="5104241" y="1537784"/>
            <a:ext cx="4039758" cy="3596190"/>
          </a:xfrm>
          <a:custGeom>
            <a:avLst/>
            <a:gdLst>
              <a:gd name="connsiteX0" fmla="*/ 4566104 w 5386344"/>
              <a:gd name="connsiteY0" fmla="*/ 0 h 4794920"/>
              <a:gd name="connsiteX1" fmla="*/ 5261477 w 5386344"/>
              <a:gd name="connsiteY1" fmla="*/ 52612 h 4794920"/>
              <a:gd name="connsiteX2" fmla="*/ 5386344 w 5386344"/>
              <a:gd name="connsiteY2" fmla="*/ 74911 h 4794920"/>
              <a:gd name="connsiteX3" fmla="*/ 5386344 w 5386344"/>
              <a:gd name="connsiteY3" fmla="*/ 4794920 h 4794920"/>
              <a:gd name="connsiteX4" fmla="*/ 5786 w 5386344"/>
              <a:gd name="connsiteY4" fmla="*/ 4794920 h 4794920"/>
              <a:gd name="connsiteX5" fmla="*/ 0 w 5386344"/>
              <a:gd name="connsiteY5" fmla="*/ 4566104 h 4794920"/>
              <a:gd name="connsiteX6" fmla="*/ 4566104 w 5386344"/>
              <a:gd name="connsiteY6" fmla="*/ 0 h 4794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86344" h="4794920">
                <a:moveTo>
                  <a:pt x="4566104" y="0"/>
                </a:moveTo>
                <a:cubicBezTo>
                  <a:pt x="4802522" y="0"/>
                  <a:pt x="5034743" y="17968"/>
                  <a:pt x="5261477" y="52612"/>
                </a:cubicBezTo>
                <a:lnTo>
                  <a:pt x="5386344" y="74911"/>
                </a:lnTo>
                <a:lnTo>
                  <a:pt x="5386344" y="4794920"/>
                </a:lnTo>
                <a:lnTo>
                  <a:pt x="5786" y="4794920"/>
                </a:lnTo>
                <a:lnTo>
                  <a:pt x="0" y="4566104"/>
                </a:lnTo>
                <a:cubicBezTo>
                  <a:pt x="0" y="2044314"/>
                  <a:pt x="2044314" y="0"/>
                  <a:pt x="4566104" y="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98000">
                <a:schemeClr val="accent5"/>
              </a:gs>
            </a:gsLst>
            <a:lin ang="0" scaled="1"/>
            <a:tileRect/>
          </a:gradFill>
          <a:ln>
            <a:noFill/>
          </a:ln>
          <a:effectLst>
            <a:outerShdw blurRad="1270000" dist="50800" dir="5400000" sx="90000" sy="90000" algn="ctr" rotWithShape="0">
              <a:srgbClr val="000000">
                <a:alpha val="6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8" name="Freeform: Shape 27"/>
          <p:cNvSpPr/>
          <p:nvPr userDrawn="1"/>
        </p:nvSpPr>
        <p:spPr>
          <a:xfrm>
            <a:off x="5141312" y="2907694"/>
            <a:ext cx="4002689" cy="2226281"/>
          </a:xfrm>
          <a:custGeom>
            <a:avLst/>
            <a:gdLst>
              <a:gd name="connsiteX0" fmla="*/ 4278092 w 5336918"/>
              <a:gd name="connsiteY0" fmla="*/ 0 h 2968374"/>
              <a:gd name="connsiteX1" fmla="*/ 5198322 w 5336918"/>
              <a:gd name="connsiteY1" fmla="*/ 92767 h 2968374"/>
              <a:gd name="connsiteX2" fmla="*/ 5336918 w 5336918"/>
              <a:gd name="connsiteY2" fmla="*/ 124755 h 2968374"/>
              <a:gd name="connsiteX3" fmla="*/ 5336918 w 5336918"/>
              <a:gd name="connsiteY3" fmla="*/ 2968374 h 2968374"/>
              <a:gd name="connsiteX4" fmla="*/ 0 w 5336918"/>
              <a:gd name="connsiteY4" fmla="*/ 2968374 h 2968374"/>
              <a:gd name="connsiteX5" fmla="*/ 70816 w 5336918"/>
              <a:gd name="connsiteY5" fmla="*/ 2788771 h 2968374"/>
              <a:gd name="connsiteX6" fmla="*/ 4278092 w 5336918"/>
              <a:gd name="connsiteY6" fmla="*/ 0 h 2968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36918" h="2968374">
                <a:moveTo>
                  <a:pt x="4278092" y="0"/>
                </a:moveTo>
                <a:cubicBezTo>
                  <a:pt x="4593316" y="0"/>
                  <a:pt x="4901079" y="31943"/>
                  <a:pt x="5198322" y="92767"/>
                </a:cubicBezTo>
                <a:lnTo>
                  <a:pt x="5336918" y="124755"/>
                </a:lnTo>
                <a:lnTo>
                  <a:pt x="5336918" y="2968374"/>
                </a:lnTo>
                <a:lnTo>
                  <a:pt x="0" y="2968374"/>
                </a:lnTo>
                <a:lnTo>
                  <a:pt x="70816" y="2788771"/>
                </a:lnTo>
                <a:cubicBezTo>
                  <a:pt x="763988" y="1149927"/>
                  <a:pt x="2386750" y="0"/>
                  <a:pt x="4278092" y="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98000">
                <a:schemeClr val="accent5"/>
              </a:gs>
            </a:gsLst>
            <a:lin ang="0" scaled="1"/>
            <a:tileRect/>
          </a:gradFill>
          <a:ln>
            <a:noFill/>
          </a:ln>
          <a:effectLst>
            <a:outerShdw blurRad="1270000" dist="50800" dir="5400000" sx="90000" sy="90000" algn="ctr" rotWithShape="0">
              <a:srgbClr val="000000">
                <a:alpha val="6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9" name="Freeform: Shape 28"/>
          <p:cNvSpPr/>
          <p:nvPr userDrawn="1"/>
        </p:nvSpPr>
        <p:spPr>
          <a:xfrm>
            <a:off x="5159837" y="4078227"/>
            <a:ext cx="3984164" cy="1055748"/>
          </a:xfrm>
          <a:custGeom>
            <a:avLst/>
            <a:gdLst>
              <a:gd name="connsiteX0" fmla="*/ 3292600 w 5312218"/>
              <a:gd name="connsiteY0" fmla="*/ 0 h 1407664"/>
              <a:gd name="connsiteX1" fmla="*/ 5272195 w 5312218"/>
              <a:gd name="connsiteY1" fmla="*/ 450268 h 1407664"/>
              <a:gd name="connsiteX2" fmla="*/ 5312218 w 5312218"/>
              <a:gd name="connsiteY2" fmla="*/ 470766 h 1407664"/>
              <a:gd name="connsiteX3" fmla="*/ 5312218 w 5312218"/>
              <a:gd name="connsiteY3" fmla="*/ 1407664 h 1407664"/>
              <a:gd name="connsiteX4" fmla="*/ 0 w 5312218"/>
              <a:gd name="connsiteY4" fmla="*/ 1407664 h 1407664"/>
              <a:gd name="connsiteX5" fmla="*/ 63877 w 5312218"/>
              <a:gd name="connsiteY5" fmla="*/ 1337381 h 1407664"/>
              <a:gd name="connsiteX6" fmla="*/ 3292600 w 5312218"/>
              <a:gd name="connsiteY6" fmla="*/ 0 h 1407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12218" h="1407664">
                <a:moveTo>
                  <a:pt x="3292600" y="0"/>
                </a:moveTo>
                <a:cubicBezTo>
                  <a:pt x="4001853" y="0"/>
                  <a:pt x="4673338" y="161709"/>
                  <a:pt x="5272195" y="450268"/>
                </a:cubicBezTo>
                <a:lnTo>
                  <a:pt x="5312218" y="470766"/>
                </a:lnTo>
                <a:lnTo>
                  <a:pt x="5312218" y="1407664"/>
                </a:lnTo>
                <a:lnTo>
                  <a:pt x="0" y="1407664"/>
                </a:lnTo>
                <a:lnTo>
                  <a:pt x="63877" y="1337381"/>
                </a:lnTo>
                <a:cubicBezTo>
                  <a:pt x="890179" y="511079"/>
                  <a:pt x="2031705" y="0"/>
                  <a:pt x="3292600" y="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98000">
                <a:schemeClr val="accent5"/>
              </a:gs>
            </a:gsLst>
            <a:lin ang="0" scaled="1"/>
            <a:tileRect/>
          </a:gradFill>
          <a:ln>
            <a:noFill/>
          </a:ln>
          <a:effectLst>
            <a:outerShdw blurRad="1270000" dist="50800" dir="5400000" sx="90000" sy="90000" algn="ctr" rotWithShape="0">
              <a:srgbClr val="000000">
                <a:alpha val="6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8" name="Picture Placeholder 17"/>
          <p:cNvSpPr>
            <a:spLocks noGrp="1"/>
          </p:cNvSpPr>
          <p:nvPr userDrawn="1">
            <p:ph type="pic" sz="quarter" idx="10" hasCustomPrompt="1"/>
          </p:nvPr>
        </p:nvSpPr>
        <p:spPr>
          <a:xfrm>
            <a:off x="4814888" y="148321"/>
            <a:ext cx="4324842" cy="5015708"/>
          </a:xfrm>
          <a:custGeom>
            <a:avLst/>
            <a:gdLst>
              <a:gd name="connsiteX0" fmla="*/ 4845668 w 5766456"/>
              <a:gd name="connsiteY0" fmla="*/ 0 h 6687610"/>
              <a:gd name="connsiteX1" fmla="*/ 5583616 w 5766456"/>
              <a:gd name="connsiteY1" fmla="*/ 55841 h 6687610"/>
              <a:gd name="connsiteX2" fmla="*/ 5766456 w 5766456"/>
              <a:gd name="connsiteY2" fmla="*/ 88498 h 6687610"/>
              <a:gd name="connsiteX3" fmla="*/ 5766456 w 5766456"/>
              <a:gd name="connsiteY3" fmla="*/ 6687610 h 6687610"/>
              <a:gd name="connsiteX4" fmla="*/ 364262 w 5766456"/>
              <a:gd name="connsiteY4" fmla="*/ 6687610 h 6687610"/>
              <a:gd name="connsiteX5" fmla="*/ 217851 w 5766456"/>
              <a:gd name="connsiteY5" fmla="*/ 6287527 h 6687610"/>
              <a:gd name="connsiteX6" fmla="*/ 0 w 5766456"/>
              <a:gd name="connsiteY6" fmla="*/ 4846366 h 6687610"/>
              <a:gd name="connsiteX7" fmla="*/ 4845668 w 5766456"/>
              <a:gd name="connsiteY7" fmla="*/ 0 h 6687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766456" h="6687610">
                <a:moveTo>
                  <a:pt x="4845668" y="0"/>
                </a:moveTo>
                <a:cubicBezTo>
                  <a:pt x="5096561" y="0"/>
                  <a:pt x="5343000" y="19071"/>
                  <a:pt x="5583616" y="55841"/>
                </a:cubicBezTo>
                <a:lnTo>
                  <a:pt x="5766456" y="88498"/>
                </a:lnTo>
                <a:lnTo>
                  <a:pt x="5766456" y="6687610"/>
                </a:lnTo>
                <a:lnTo>
                  <a:pt x="364262" y="6687610"/>
                </a:lnTo>
                <a:lnTo>
                  <a:pt x="217851" y="6287527"/>
                </a:lnTo>
                <a:cubicBezTo>
                  <a:pt x="76270" y="5832265"/>
                  <a:pt x="0" y="5348224"/>
                  <a:pt x="0" y="4846366"/>
                </a:cubicBezTo>
                <a:cubicBezTo>
                  <a:pt x="0" y="2169792"/>
                  <a:pt x="2169479" y="0"/>
                  <a:pt x="4845668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 marL="0" marR="0" indent="0" algn="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</p:txBody>
      </p:sp>
    </p:spTree>
    <p:extLst>
      <p:ext uri="{BB962C8B-B14F-4D97-AF65-F5344CB8AC3E}">
        <p14:creationId xmlns:p14="http://schemas.microsoft.com/office/powerpoint/2010/main" val="126866870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bk object 17"/>
          <p:cNvSpPr/>
          <p:nvPr/>
        </p:nvSpPr>
        <p:spPr>
          <a:xfrm>
            <a:off x="0" y="0"/>
            <a:ext cx="9144000" cy="4591051"/>
          </a:xfrm>
          <a:prstGeom prst="rect">
            <a:avLst/>
          </a:prstGeom>
          <a:blipFill>
            <a:blip r:embed="rId8" cstate="print"/>
            <a:stretch>
              <a:fillRect t="-2292"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0" y="4591054"/>
            <a:ext cx="9144000" cy="55244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4763" y="4605337"/>
            <a:ext cx="9139555" cy="0"/>
          </a:xfrm>
          <a:custGeom>
            <a:avLst/>
            <a:gdLst/>
            <a:ahLst/>
            <a:cxnLst/>
            <a:rect l="l" t="t" r="r" b="b"/>
            <a:pathLst>
              <a:path w="9139555">
                <a:moveTo>
                  <a:pt x="0" y="0"/>
                </a:moveTo>
                <a:lnTo>
                  <a:pt x="9139236" y="0"/>
                </a:lnTo>
              </a:path>
            </a:pathLst>
          </a:custGeom>
          <a:ln w="953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905125" y="933195"/>
            <a:ext cx="4297680" cy="7816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95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183005"/>
            <a:ext cx="822960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7/10/2019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‹№›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9493" y="872022"/>
            <a:ext cx="515767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6000" b="1" dirty="0">
                <a:solidFill>
                  <a:schemeClr val="bg1"/>
                </a:solidFill>
                <a:latin typeface="+mj-lt"/>
              </a:rPr>
              <a:t>Архітектурний конструктор</a:t>
            </a:r>
            <a:endParaRPr lang="uk-UA" sz="3000" b="1" dirty="0">
              <a:solidFill>
                <a:schemeClr val="bg1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530643" y="2811825"/>
            <a:ext cx="485344" cy="124070"/>
            <a:chOff x="795585" y="3421099"/>
            <a:chExt cx="1066015" cy="272508"/>
          </a:xfrm>
        </p:grpSpPr>
        <p:sp>
          <p:nvSpPr>
            <p:cNvPr id="5" name="Freeform 5"/>
            <p:cNvSpPr>
              <a:spLocks/>
            </p:cNvSpPr>
            <p:nvPr/>
          </p:nvSpPr>
          <p:spPr bwMode="auto">
            <a:xfrm>
              <a:off x="795585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bg1">
                <a:alpha val="47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197064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bg1">
                <a:alpha val="67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1598543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89D424AF-75F5-4155-80BA-97B7A1BA7107}"/>
              </a:ext>
            </a:extLst>
          </p:cNvPr>
          <p:cNvSpPr txBox="1"/>
          <p:nvPr/>
        </p:nvSpPr>
        <p:spPr>
          <a:xfrm>
            <a:off x="389493" y="3165500"/>
            <a:ext cx="4324842" cy="6532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4050" dirty="0" err="1">
                <a:solidFill>
                  <a:schemeClr val="bg1"/>
                </a:solidFill>
                <a:latin typeface="+mj-lt"/>
              </a:rPr>
              <a:t>Інструкція</a:t>
            </a:r>
            <a:endParaRPr lang="uk-UA" dirty="0">
              <a:solidFill>
                <a:schemeClr val="bg1"/>
              </a:solidFill>
            </a:endParaRPr>
          </a:p>
        </p:txBody>
      </p:sp>
      <p:pic>
        <p:nvPicPr>
          <p:cNvPr id="19" name="Місце для зображення 18">
            <a:extLst>
              <a:ext uri="{FF2B5EF4-FFF2-40B4-BE49-F238E27FC236}">
                <a16:creationId xmlns:a16="http://schemas.microsoft.com/office/drawing/2014/main" id="{28528BC3-5094-4F02-87E3-9B7F7B08BB3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15" t="23672" r="29234" b="4155"/>
          <a:stretch/>
        </p:blipFill>
        <p:spPr>
          <a:xfrm>
            <a:off x="4814888" y="148321"/>
            <a:ext cx="4324842" cy="5015708"/>
          </a:xfrm>
        </p:spPr>
      </p:pic>
    </p:spTree>
    <p:extLst>
      <p:ext uri="{BB962C8B-B14F-4D97-AF65-F5344CB8AC3E}">
        <p14:creationId xmlns:p14="http://schemas.microsoft.com/office/powerpoint/2010/main" val="7631962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752725" y="152400"/>
            <a:ext cx="3629025" cy="4838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" y="152400"/>
            <a:ext cx="3629025" cy="4838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911359" y="261681"/>
            <a:ext cx="5080242" cy="42500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413384">
              <a:lnSpc>
                <a:spcPts val="2130"/>
              </a:lnSpc>
              <a:spcBef>
                <a:spcPts val="100"/>
              </a:spcBef>
            </a:pPr>
            <a:r>
              <a:rPr sz="2400" b="1" spc="-10" dirty="0">
                <a:latin typeface="Calibri"/>
                <a:cs typeface="Calibri"/>
              </a:rPr>
              <a:t>Готичний храм</a:t>
            </a:r>
          </a:p>
          <a:p>
            <a:pPr marL="498474" marR="340995" indent="-342900">
              <a:lnSpc>
                <a:spcPct val="90000"/>
              </a:lnSpc>
              <a:spcBef>
                <a:spcPts val="1200"/>
              </a:spcBef>
              <a:buSzPct val="111000"/>
              <a:buFont typeface="Arial" panose="020B0604020202020204" pitchFamily="34" charset="0"/>
              <a:buChar char="•"/>
              <a:tabLst>
                <a:tab pos="469900" algn="l"/>
                <a:tab pos="470534" algn="l"/>
              </a:tabLst>
            </a:pPr>
            <a:r>
              <a:rPr lang="uk-UA" sz="2200" spc="-30" dirty="0">
                <a:latin typeface="Calibri"/>
                <a:cs typeface="Calibri"/>
              </a:rPr>
              <a:t>Візьміть вже готові стіни від римської  будівлі. Проріжте в стінах готичні  стрілчасті вікна</a:t>
            </a:r>
          </a:p>
          <a:p>
            <a:pPr marL="498474" indent="-342900">
              <a:lnSpc>
                <a:spcPct val="90000"/>
              </a:lnSpc>
              <a:spcBef>
                <a:spcPts val="1200"/>
              </a:spcBef>
              <a:buSzPct val="111000"/>
              <a:buFont typeface="Arial" panose="020B0604020202020204" pitchFamily="34" charset="0"/>
              <a:buChar char="•"/>
              <a:tabLst>
                <a:tab pos="469900" algn="l"/>
                <a:tab pos="470534" algn="l"/>
              </a:tabLst>
            </a:pPr>
            <a:r>
              <a:rPr lang="uk-UA" sz="2200" spc="-30" dirty="0">
                <a:latin typeface="Calibri"/>
                <a:cs typeface="Calibri"/>
              </a:rPr>
              <a:t>Складіть лист А4 навпіл і приклейте його як дах.</a:t>
            </a:r>
          </a:p>
          <a:p>
            <a:pPr marL="498474" indent="-342900">
              <a:lnSpc>
                <a:spcPct val="90000"/>
              </a:lnSpc>
              <a:spcBef>
                <a:spcPts val="1200"/>
              </a:spcBef>
              <a:buSzPct val="111000"/>
              <a:buFont typeface="Arial" panose="020B0604020202020204" pitchFamily="34" charset="0"/>
              <a:buChar char="•"/>
              <a:tabLst>
                <a:tab pos="469900" algn="l"/>
                <a:tab pos="470534" algn="l"/>
              </a:tabLst>
            </a:pPr>
            <a:r>
              <a:rPr lang="uk-UA" sz="2200" spc="-30" dirty="0">
                <a:latin typeface="Calibri"/>
                <a:cs typeface="Calibri"/>
              </a:rPr>
              <a:t>Половинку листа А4 складаємо гармошкою і ставимо вертикально - це  контрфорс.</a:t>
            </a:r>
          </a:p>
          <a:p>
            <a:pPr marL="498474" marR="667385" indent="-342900">
              <a:lnSpc>
                <a:spcPct val="90000"/>
              </a:lnSpc>
              <a:spcBef>
                <a:spcPts val="1200"/>
              </a:spcBef>
              <a:buSzPct val="111000"/>
              <a:buFont typeface="Arial" panose="020B0604020202020204" pitchFamily="34" charset="0"/>
              <a:buChar char="•"/>
              <a:tabLst>
                <a:tab pos="469900" algn="l"/>
                <a:tab pos="470534" algn="l"/>
              </a:tabLst>
            </a:pPr>
            <a:r>
              <a:rPr lang="uk-UA" sz="2200" spc="-30" dirty="0">
                <a:latin typeface="Calibri"/>
                <a:cs typeface="Calibri"/>
              </a:rPr>
              <a:t>З обрізків вирізаємо аркбутан і  вклеюємо його між гармошкою та  стіною.</a:t>
            </a:r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F4E0F103-9F50-4FD3-85EA-9FCD198BC5EC}"/>
              </a:ext>
            </a:extLst>
          </p:cNvPr>
          <p:cNvSpPr/>
          <p:nvPr/>
        </p:nvSpPr>
        <p:spPr>
          <a:xfrm>
            <a:off x="3478590" y="4431090"/>
            <a:ext cx="560010" cy="560010"/>
          </a:xfrm>
          <a:prstGeom prst="ellipse">
            <a:avLst/>
          </a:prstGeom>
          <a:gradFill>
            <a:gsLst>
              <a:gs pos="28000">
                <a:srgbClr val="1FBFA4"/>
              </a:gs>
              <a:gs pos="99000">
                <a:srgbClr val="0479DA"/>
              </a:gs>
            </a:gsLst>
            <a:lin ang="2400000" scaled="0"/>
          </a:gra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bIns="0" rtlCol="0" anchor="ctr"/>
          <a:lstStyle/>
          <a:p>
            <a:pPr algn="ctr">
              <a:lnSpc>
                <a:spcPct val="80000"/>
              </a:lnSpc>
            </a:pPr>
            <a:r>
              <a:rPr lang="uk-UA" sz="3200" b="1" dirty="0"/>
              <a:t>4</a:t>
            </a:r>
            <a:endParaRPr lang="ru-UA" sz="2000" b="1" dirty="0"/>
          </a:p>
        </p:txBody>
      </p:sp>
      <p:sp>
        <p:nvSpPr>
          <p:cNvPr id="6" name="Freeform: Shape 10">
            <a:extLst>
              <a:ext uri="{FF2B5EF4-FFF2-40B4-BE49-F238E27FC236}">
                <a16:creationId xmlns:a16="http://schemas.microsoft.com/office/drawing/2014/main" id="{1F747A71-69B1-450A-8790-14306CDA7CEC}"/>
              </a:ext>
            </a:extLst>
          </p:cNvPr>
          <p:cNvSpPr/>
          <p:nvPr/>
        </p:nvSpPr>
        <p:spPr>
          <a:xfrm>
            <a:off x="8403476" y="0"/>
            <a:ext cx="738752" cy="750666"/>
          </a:xfrm>
          <a:custGeom>
            <a:avLst/>
            <a:gdLst>
              <a:gd name="connsiteX0" fmla="*/ 45830 w 899887"/>
              <a:gd name="connsiteY0" fmla="*/ 0 h 914400"/>
              <a:gd name="connsiteX1" fmla="*/ 899887 w 899887"/>
              <a:gd name="connsiteY1" fmla="*/ 0 h 914400"/>
              <a:gd name="connsiteX2" fmla="*/ 899887 w 899887"/>
              <a:gd name="connsiteY2" fmla="*/ 873075 h 914400"/>
              <a:gd name="connsiteX3" fmla="*/ 810933 w 899887"/>
              <a:gd name="connsiteY3" fmla="*/ 900688 h 914400"/>
              <a:gd name="connsiteX4" fmla="*/ 674914 w 899887"/>
              <a:gd name="connsiteY4" fmla="*/ 914400 h 914400"/>
              <a:gd name="connsiteX5" fmla="*/ 0 w 899887"/>
              <a:gd name="connsiteY5" fmla="*/ 239486 h 914400"/>
              <a:gd name="connsiteX6" fmla="*/ 13712 w 899887"/>
              <a:gd name="connsiteY6" fmla="*/ 103467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9887" h="914400">
                <a:moveTo>
                  <a:pt x="45830" y="0"/>
                </a:moveTo>
                <a:lnTo>
                  <a:pt x="899887" y="0"/>
                </a:lnTo>
                <a:lnTo>
                  <a:pt x="899887" y="873075"/>
                </a:lnTo>
                <a:lnTo>
                  <a:pt x="810933" y="900688"/>
                </a:lnTo>
                <a:cubicBezTo>
                  <a:pt x="766997" y="909679"/>
                  <a:pt x="721507" y="914400"/>
                  <a:pt x="674914" y="914400"/>
                </a:cubicBezTo>
                <a:cubicBezTo>
                  <a:pt x="302169" y="914400"/>
                  <a:pt x="0" y="612231"/>
                  <a:pt x="0" y="239486"/>
                </a:cubicBezTo>
                <a:cubicBezTo>
                  <a:pt x="0" y="192893"/>
                  <a:pt x="4721" y="147403"/>
                  <a:pt x="13712" y="103467"/>
                </a:cubicBezTo>
                <a:close/>
              </a:path>
            </a:pathLst>
          </a:custGeom>
          <a:gradFill>
            <a:gsLst>
              <a:gs pos="28000">
                <a:srgbClr val="1FBFA4"/>
              </a:gs>
              <a:gs pos="99000">
                <a:srgbClr val="0479DA"/>
              </a:gs>
            </a:gsLst>
            <a:lin ang="2400000" scaled="0"/>
          </a:gra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bIns="0" rtlCol="0" anchor="ctr"/>
          <a:lstStyle/>
          <a:p>
            <a:pPr algn="ctr">
              <a:lnSpc>
                <a:spcPct val="80000"/>
              </a:lnSpc>
            </a:pPr>
            <a:endParaRPr lang="en-US" sz="3200" b="1"/>
          </a:p>
        </p:txBody>
      </p:sp>
      <p:sp>
        <p:nvSpPr>
          <p:cNvPr id="7" name="Freeform: Shape 21">
            <a:extLst>
              <a:ext uri="{FF2B5EF4-FFF2-40B4-BE49-F238E27FC236}">
                <a16:creationId xmlns:a16="http://schemas.microsoft.com/office/drawing/2014/main" id="{4F572309-4544-44F3-87C2-5F3C08FA312B}"/>
              </a:ext>
            </a:extLst>
          </p:cNvPr>
          <p:cNvSpPr/>
          <p:nvPr/>
        </p:nvSpPr>
        <p:spPr>
          <a:xfrm>
            <a:off x="8153399" y="3"/>
            <a:ext cx="988825" cy="994586"/>
          </a:xfrm>
          <a:custGeom>
            <a:avLst/>
            <a:gdLst>
              <a:gd name="connsiteX0" fmla="*/ 28721 w 1204506"/>
              <a:gd name="connsiteY0" fmla="*/ 0 h 1211523"/>
              <a:gd name="connsiteX1" fmla="*/ 206928 w 1204506"/>
              <a:gd name="connsiteY1" fmla="*/ 0 h 1211523"/>
              <a:gd name="connsiteX2" fmla="*/ 185699 w 1204506"/>
              <a:gd name="connsiteY2" fmla="*/ 68390 h 1211523"/>
              <a:gd name="connsiteX3" fmla="*/ 169231 w 1204506"/>
              <a:gd name="connsiteY3" fmla="*/ 231744 h 1211523"/>
              <a:gd name="connsiteX4" fmla="*/ 979779 w 1204506"/>
              <a:gd name="connsiteY4" fmla="*/ 1042293 h 1211523"/>
              <a:gd name="connsiteX5" fmla="*/ 1143133 w 1204506"/>
              <a:gd name="connsiteY5" fmla="*/ 1025825 h 1211523"/>
              <a:gd name="connsiteX6" fmla="*/ 1204506 w 1204506"/>
              <a:gd name="connsiteY6" fmla="*/ 1010044 h 1211523"/>
              <a:gd name="connsiteX7" fmla="*/ 1204506 w 1204506"/>
              <a:gd name="connsiteY7" fmla="*/ 1184606 h 1211523"/>
              <a:gd name="connsiteX8" fmla="*/ 1177239 w 1204506"/>
              <a:gd name="connsiteY8" fmla="*/ 1191617 h 1211523"/>
              <a:gd name="connsiteX9" fmla="*/ 979779 w 1204506"/>
              <a:gd name="connsiteY9" fmla="*/ 1211523 h 1211523"/>
              <a:gd name="connsiteX10" fmla="*/ 0 w 1204506"/>
              <a:gd name="connsiteY10" fmla="*/ 231744 h 1211523"/>
              <a:gd name="connsiteX11" fmla="*/ 19906 w 1204506"/>
              <a:gd name="connsiteY11" fmla="*/ 34284 h 1211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04506" h="1211523">
                <a:moveTo>
                  <a:pt x="28721" y="0"/>
                </a:moveTo>
                <a:lnTo>
                  <a:pt x="206928" y="0"/>
                </a:lnTo>
                <a:lnTo>
                  <a:pt x="185699" y="68390"/>
                </a:lnTo>
                <a:cubicBezTo>
                  <a:pt x="174901" y="121155"/>
                  <a:pt x="169231" y="175787"/>
                  <a:pt x="169231" y="231744"/>
                </a:cubicBezTo>
                <a:cubicBezTo>
                  <a:pt x="169231" y="679397"/>
                  <a:pt x="532126" y="1042293"/>
                  <a:pt x="979779" y="1042293"/>
                </a:cubicBezTo>
                <a:cubicBezTo>
                  <a:pt x="1035736" y="1042293"/>
                  <a:pt x="1090368" y="1036622"/>
                  <a:pt x="1143133" y="1025825"/>
                </a:cubicBezTo>
                <a:lnTo>
                  <a:pt x="1204506" y="1010044"/>
                </a:lnTo>
                <a:lnTo>
                  <a:pt x="1204506" y="1184606"/>
                </a:lnTo>
                <a:lnTo>
                  <a:pt x="1177239" y="1191617"/>
                </a:lnTo>
                <a:cubicBezTo>
                  <a:pt x="1113457" y="1204669"/>
                  <a:pt x="1047419" y="1211523"/>
                  <a:pt x="979779" y="1211523"/>
                </a:cubicBezTo>
                <a:cubicBezTo>
                  <a:pt x="438662" y="1211523"/>
                  <a:pt x="0" y="772861"/>
                  <a:pt x="0" y="231744"/>
                </a:cubicBezTo>
                <a:cubicBezTo>
                  <a:pt x="0" y="164104"/>
                  <a:pt x="6854" y="98066"/>
                  <a:pt x="19906" y="34284"/>
                </a:cubicBezTo>
                <a:close/>
              </a:path>
            </a:pathLst>
          </a:custGeom>
          <a:solidFill>
            <a:schemeClr val="bg1">
              <a:lumMod val="95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B3B4945A-9A6B-4C7C-B1B9-FF6733C28EAA}"/>
              </a:ext>
            </a:extLst>
          </p:cNvPr>
          <p:cNvSpPr/>
          <p:nvPr/>
        </p:nvSpPr>
        <p:spPr>
          <a:xfrm>
            <a:off x="8582666" y="78202"/>
            <a:ext cx="459734" cy="459734"/>
          </a:xfrm>
          <a:prstGeom prst="ellipse">
            <a:avLst/>
          </a:prstGeom>
          <a:noFill/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bIns="0" rtlCol="0" anchor="ctr"/>
          <a:lstStyle/>
          <a:p>
            <a:pPr algn="ctr">
              <a:lnSpc>
                <a:spcPct val="80000"/>
              </a:lnSpc>
            </a:pPr>
            <a:r>
              <a:rPr lang="uk-UA" sz="3200" b="1" dirty="0"/>
              <a:t>4</a:t>
            </a:r>
            <a:endParaRPr lang="ru-UA" sz="2000" b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9600" y="152400"/>
            <a:ext cx="3629025" cy="4838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848225" y="152400"/>
            <a:ext cx="3629025" cy="4838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0075" y="152400"/>
            <a:ext cx="3629025" cy="4838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752975" y="152400"/>
            <a:ext cx="3629025" cy="4838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FA935B98-E44D-42EF-9853-0731E0D2ACA0}"/>
              </a:ext>
            </a:extLst>
          </p:cNvPr>
          <p:cNvSpPr/>
          <p:nvPr/>
        </p:nvSpPr>
        <p:spPr>
          <a:xfrm>
            <a:off x="1772" y="0"/>
            <a:ext cx="9144000" cy="4572000"/>
          </a:xfrm>
          <a:prstGeom prst="rect">
            <a:avLst/>
          </a:prstGeom>
          <a:solidFill>
            <a:srgbClr val="DFDA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90612" y="1341408"/>
            <a:ext cx="3021648" cy="1074012"/>
          </a:xfrm>
          <a:prstGeom prst="rect">
            <a:avLst/>
          </a:prstGeom>
        </p:spPr>
        <p:txBody>
          <a:bodyPr vert="horz" wrap="square" lIns="0" tIns="73025" rIns="0" bIns="0" rtlCol="0">
            <a:spAutoFit/>
          </a:bodyPr>
          <a:lstStyle/>
          <a:p>
            <a:pPr marL="12700" marR="5080">
              <a:lnSpc>
                <a:spcPts val="3910"/>
              </a:lnSpc>
              <a:spcBef>
                <a:spcPts val="575"/>
              </a:spcBef>
            </a:pPr>
            <a:r>
              <a:rPr sz="3600" b="1" dirty="0"/>
              <a:t>В</a:t>
            </a:r>
            <a:r>
              <a:rPr sz="3600" b="1" spc="-120" dirty="0"/>
              <a:t>Е</a:t>
            </a:r>
            <a:r>
              <a:rPr sz="3600" b="1" spc="25" dirty="0"/>
              <a:t>С</a:t>
            </a:r>
            <a:r>
              <a:rPr sz="3600" b="1" spc="-110" dirty="0"/>
              <a:t>Е</a:t>
            </a:r>
            <a:r>
              <a:rPr sz="3600" b="1" spc="-25" dirty="0"/>
              <a:t>Л</a:t>
            </a:r>
            <a:r>
              <a:rPr sz="3600" b="1" spc="10" dirty="0"/>
              <a:t>О</a:t>
            </a:r>
            <a:r>
              <a:rPr sz="3600" b="1" spc="-125" dirty="0"/>
              <a:t>Г</a:t>
            </a:r>
            <a:r>
              <a:rPr sz="3600" b="1" dirty="0"/>
              <a:t>О  </a:t>
            </a:r>
            <a:r>
              <a:rPr sz="3600" b="1" spc="-5" dirty="0"/>
              <a:t>ЗАНЯТТЯ</a:t>
            </a:r>
            <a:r>
              <a:rPr sz="3600" b="1" spc="-5" dirty="0">
                <a:latin typeface="Gill Sans MT"/>
                <a:cs typeface="Gill Sans MT"/>
              </a:rPr>
              <a:t>!</a:t>
            </a:r>
            <a:endParaRPr sz="3600" b="1" dirty="0">
              <a:latin typeface="Gill Sans MT"/>
              <a:cs typeface="Gill Sans M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90612" y="2652776"/>
            <a:ext cx="3128645" cy="0"/>
          </a:xfrm>
          <a:custGeom>
            <a:avLst/>
            <a:gdLst/>
            <a:ahLst/>
            <a:cxnLst/>
            <a:rect l="l" t="t" r="r" b="b"/>
            <a:pathLst>
              <a:path w="3128645">
                <a:moveTo>
                  <a:pt x="0" y="0"/>
                </a:moveTo>
                <a:lnTo>
                  <a:pt x="3128581" y="0"/>
                </a:lnTo>
              </a:path>
            </a:pathLst>
          </a:custGeom>
          <a:ln w="28575">
            <a:solidFill>
              <a:srgbClr val="B71E4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124450" y="600075"/>
            <a:ext cx="2619375" cy="34956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4591054"/>
            <a:ext cx="9144000" cy="552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763" y="4605337"/>
            <a:ext cx="9139555" cy="0"/>
          </a:xfrm>
          <a:custGeom>
            <a:avLst/>
            <a:gdLst/>
            <a:ahLst/>
            <a:cxnLst/>
            <a:rect l="l" t="t" r="r" b="b"/>
            <a:pathLst>
              <a:path w="9139555">
                <a:moveTo>
                  <a:pt x="0" y="0"/>
                </a:moveTo>
                <a:lnTo>
                  <a:pt x="9139236" y="0"/>
                </a:lnTo>
              </a:path>
            </a:pathLst>
          </a:custGeom>
          <a:ln w="953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" y="152400"/>
            <a:ext cx="3629025" cy="4838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191000" y="723328"/>
            <a:ext cx="4267200" cy="300851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latin typeface="Calibri"/>
                <a:cs typeface="Calibri"/>
              </a:rPr>
              <a:t>Потрібні</a:t>
            </a:r>
            <a:r>
              <a:rPr sz="2400" b="1" spc="80" dirty="0">
                <a:latin typeface="Calibri"/>
                <a:cs typeface="Calibri"/>
              </a:rPr>
              <a:t> </a:t>
            </a:r>
            <a:r>
              <a:rPr sz="2400" b="1" spc="-15" dirty="0">
                <a:latin typeface="Calibri"/>
                <a:cs typeface="Calibri"/>
              </a:rPr>
              <a:t>матеріали</a:t>
            </a:r>
            <a:r>
              <a:rPr sz="2400" b="1" spc="-15" dirty="0">
                <a:latin typeface="Gill Sans MT"/>
                <a:cs typeface="Gill Sans MT"/>
              </a:rPr>
              <a:t>:</a:t>
            </a:r>
            <a:endParaRPr sz="2400" b="1" dirty="0">
              <a:latin typeface="Gill Sans MT"/>
              <a:cs typeface="Gill Sans MT"/>
            </a:endParaRPr>
          </a:p>
          <a:p>
            <a:pPr marL="498474" indent="-342900">
              <a:lnSpc>
                <a:spcPts val="2870"/>
              </a:lnSpc>
              <a:spcBef>
                <a:spcPts val="1200"/>
              </a:spcBef>
              <a:buSzPct val="111000"/>
              <a:buFont typeface="Arial" panose="020B0604020202020204" pitchFamily="34" charset="0"/>
              <a:buChar char="•"/>
              <a:tabLst>
                <a:tab pos="469900" algn="l"/>
                <a:tab pos="470534" algn="l"/>
              </a:tabLst>
            </a:pPr>
            <a:r>
              <a:rPr sz="2400" spc="-5" dirty="0">
                <a:latin typeface="Calibri"/>
                <a:cs typeface="Calibri"/>
              </a:rPr>
              <a:t>Папір </a:t>
            </a:r>
            <a:r>
              <a:rPr sz="2400" spc="20" dirty="0">
                <a:latin typeface="Calibri"/>
                <a:cs typeface="Calibri"/>
              </a:rPr>
              <a:t>А</a:t>
            </a:r>
            <a:r>
              <a:rPr sz="2400" spc="20" dirty="0">
                <a:latin typeface="Gill Sans MT"/>
                <a:cs typeface="Gill Sans MT"/>
              </a:rPr>
              <a:t>4</a:t>
            </a:r>
            <a:r>
              <a:rPr sz="2400" spc="50" dirty="0">
                <a:latin typeface="Gill Sans MT"/>
                <a:cs typeface="Gill Sans MT"/>
              </a:rPr>
              <a:t> </a:t>
            </a:r>
            <a:r>
              <a:rPr sz="2400" spc="-15" dirty="0">
                <a:latin typeface="Gill Sans MT"/>
                <a:cs typeface="Gill Sans MT"/>
              </a:rPr>
              <a:t>(6-8</a:t>
            </a:r>
            <a:r>
              <a:rPr lang="en-US" sz="2400" spc="-15" dirty="0">
                <a:latin typeface="Gill Sans MT"/>
                <a:cs typeface="Gill Sans MT"/>
              </a:rPr>
              <a:t> </a:t>
            </a:r>
            <a:r>
              <a:rPr sz="2400" spc="-15" dirty="0" err="1">
                <a:latin typeface="Calibri"/>
                <a:cs typeface="Calibri"/>
              </a:rPr>
              <a:t>листів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на</a:t>
            </a:r>
            <a:r>
              <a:rPr sz="2400" spc="-27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групу</a:t>
            </a:r>
            <a:r>
              <a:rPr sz="2400" spc="-10" dirty="0">
                <a:latin typeface="Gill Sans MT"/>
                <a:cs typeface="Gill Sans MT"/>
              </a:rPr>
              <a:t>)</a:t>
            </a:r>
            <a:endParaRPr sz="2400" dirty="0">
              <a:latin typeface="Gill Sans MT"/>
              <a:cs typeface="Gill Sans MT"/>
            </a:endParaRPr>
          </a:p>
          <a:p>
            <a:pPr marL="498474" indent="-342900">
              <a:lnSpc>
                <a:spcPts val="2865"/>
              </a:lnSpc>
              <a:spcBef>
                <a:spcPts val="1200"/>
              </a:spcBef>
              <a:buSzPct val="111000"/>
              <a:buFont typeface="Arial" panose="020B0604020202020204" pitchFamily="34" charset="0"/>
              <a:buChar char="•"/>
              <a:tabLst>
                <a:tab pos="469900" algn="l"/>
                <a:tab pos="470534" algn="l"/>
              </a:tabLst>
            </a:pPr>
            <a:r>
              <a:rPr sz="2400" spc="-10" dirty="0">
                <a:latin typeface="Calibri"/>
                <a:cs typeface="Calibri"/>
              </a:rPr>
              <a:t>Клей</a:t>
            </a:r>
            <a:r>
              <a:rPr sz="2400" spc="-10" dirty="0">
                <a:latin typeface="Gill Sans MT"/>
                <a:cs typeface="Gill Sans MT"/>
              </a:rPr>
              <a:t>/</a:t>
            </a:r>
            <a:r>
              <a:rPr sz="2400" spc="-10" dirty="0">
                <a:latin typeface="Calibri"/>
                <a:cs typeface="Calibri"/>
              </a:rPr>
              <a:t>скотч</a:t>
            </a:r>
            <a:endParaRPr sz="2400" dirty="0">
              <a:latin typeface="Calibri"/>
              <a:cs typeface="Calibri"/>
            </a:endParaRPr>
          </a:p>
          <a:p>
            <a:pPr marL="498474" indent="-342900">
              <a:lnSpc>
                <a:spcPts val="2870"/>
              </a:lnSpc>
              <a:spcBef>
                <a:spcPts val="1200"/>
              </a:spcBef>
              <a:buSzPct val="111000"/>
              <a:buFont typeface="Arial" panose="020B0604020202020204" pitchFamily="34" charset="0"/>
              <a:buChar char="•"/>
              <a:tabLst>
                <a:tab pos="469900" algn="l"/>
                <a:tab pos="470534" algn="l"/>
              </a:tabLst>
            </a:pPr>
            <a:r>
              <a:rPr sz="2400" spc="-10" dirty="0">
                <a:latin typeface="Calibri"/>
                <a:cs typeface="Calibri"/>
              </a:rPr>
              <a:t>Ножиці</a:t>
            </a:r>
            <a:endParaRPr sz="2400" dirty="0">
              <a:latin typeface="Calibri"/>
              <a:cs typeface="Calibri"/>
            </a:endParaRPr>
          </a:p>
          <a:p>
            <a:pPr marL="498474" indent="-342900">
              <a:lnSpc>
                <a:spcPts val="2870"/>
              </a:lnSpc>
              <a:spcBef>
                <a:spcPts val="1200"/>
              </a:spcBef>
              <a:buSzPct val="111000"/>
              <a:buFont typeface="Arial" panose="020B0604020202020204" pitchFamily="34" charset="0"/>
              <a:buChar char="•"/>
              <a:tabLst>
                <a:tab pos="469900" algn="l"/>
                <a:tab pos="470534" algn="l"/>
              </a:tabLst>
            </a:pPr>
            <a:r>
              <a:rPr sz="2400" spc="-30" dirty="0">
                <a:latin typeface="Calibri"/>
                <a:cs typeface="Calibri"/>
              </a:rPr>
              <a:t>Олівець</a:t>
            </a:r>
            <a:endParaRPr sz="2400" dirty="0">
              <a:latin typeface="Calibri"/>
              <a:cs typeface="Calibri"/>
            </a:endParaRPr>
          </a:p>
          <a:p>
            <a:pPr marL="498474" indent="-342900">
              <a:lnSpc>
                <a:spcPct val="100000"/>
              </a:lnSpc>
              <a:spcBef>
                <a:spcPts val="1200"/>
              </a:spcBef>
              <a:buSzPct val="111000"/>
              <a:buFont typeface="Arial" panose="020B0604020202020204" pitchFamily="34" charset="0"/>
              <a:buChar char="•"/>
              <a:tabLst>
                <a:tab pos="469900" algn="l"/>
                <a:tab pos="470534" algn="l"/>
              </a:tabLst>
            </a:pPr>
            <a:r>
              <a:rPr sz="2400" spc="-10" dirty="0">
                <a:latin typeface="Calibri"/>
                <a:cs typeface="Calibri"/>
              </a:rPr>
              <a:t>Лінійка</a:t>
            </a:r>
            <a:endParaRPr sz="2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" y="152400"/>
            <a:ext cx="3629025" cy="4838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038600" y="361950"/>
            <a:ext cx="4953000" cy="3887731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2700" marR="413384">
              <a:spcBef>
                <a:spcPts val="100"/>
              </a:spcBef>
            </a:pPr>
            <a:r>
              <a:rPr sz="2400" b="1" spc="-10" dirty="0">
                <a:latin typeface="Calibri"/>
                <a:cs typeface="Calibri"/>
              </a:rPr>
              <a:t>«Давньогрецька» споруда </a:t>
            </a:r>
            <a:r>
              <a:rPr sz="2400" b="1" spc="-10" dirty="0" err="1">
                <a:latin typeface="Calibri"/>
                <a:cs typeface="Calibri"/>
              </a:rPr>
              <a:t>зі</a:t>
            </a:r>
            <a:r>
              <a:rPr sz="2400" b="1" spc="-10" dirty="0">
                <a:latin typeface="Calibri"/>
                <a:cs typeface="Calibri"/>
              </a:rPr>
              <a:t> </a:t>
            </a:r>
            <a:r>
              <a:rPr sz="2400" b="1" spc="-10" dirty="0" err="1">
                <a:latin typeface="Calibri"/>
                <a:cs typeface="Calibri"/>
              </a:rPr>
              <a:t>стійково-балковою</a:t>
            </a:r>
            <a:r>
              <a:rPr sz="2400" b="1" spc="-10" dirty="0">
                <a:latin typeface="Calibri"/>
                <a:cs typeface="Calibri"/>
              </a:rPr>
              <a:t> </a:t>
            </a:r>
            <a:r>
              <a:rPr sz="2400" b="1" spc="-10" dirty="0" err="1">
                <a:latin typeface="Calibri"/>
                <a:cs typeface="Calibri"/>
              </a:rPr>
              <a:t>конструкцією</a:t>
            </a:r>
            <a:endParaRPr sz="2400" b="1" spc="-10" dirty="0">
              <a:latin typeface="Calibri"/>
              <a:cs typeface="Calibri"/>
            </a:endParaRPr>
          </a:p>
          <a:p>
            <a:pPr marL="498474" marR="5080" indent="-342900">
              <a:lnSpc>
                <a:spcPct val="90000"/>
              </a:lnSpc>
              <a:spcBef>
                <a:spcPts val="1200"/>
              </a:spcBef>
              <a:buSzPct val="111000"/>
              <a:buFont typeface="Arial" panose="020B0604020202020204" pitchFamily="34" charset="0"/>
              <a:buChar char="•"/>
              <a:tabLst>
                <a:tab pos="469900" algn="l"/>
                <a:tab pos="470534" algn="l"/>
              </a:tabLst>
            </a:pPr>
            <a:r>
              <a:rPr sz="2400" spc="-30" dirty="0">
                <a:latin typeface="Calibri"/>
                <a:cs typeface="Calibri"/>
              </a:rPr>
              <a:t>Розріжте лист паперу на 4 частини, кожну  частинку скрутіть у щільний рулончик та  поставте вертикально;</a:t>
            </a:r>
          </a:p>
          <a:p>
            <a:pPr marL="498474" indent="-342900">
              <a:lnSpc>
                <a:spcPct val="90000"/>
              </a:lnSpc>
              <a:spcBef>
                <a:spcPts val="1200"/>
              </a:spcBef>
              <a:buSzPct val="111000"/>
              <a:buFont typeface="Arial" panose="020B0604020202020204" pitchFamily="34" charset="0"/>
              <a:buChar char="•"/>
              <a:tabLst>
                <a:tab pos="469900" algn="l"/>
                <a:tab pos="470534" algn="l"/>
              </a:tabLst>
            </a:pPr>
            <a:r>
              <a:rPr sz="2400" spc="-30" dirty="0">
                <a:latin typeface="Calibri"/>
                <a:cs typeface="Calibri"/>
              </a:rPr>
              <a:t>Покладіть згори половинку </a:t>
            </a:r>
            <a:r>
              <a:rPr sz="2400" spc="-30" dirty="0" err="1">
                <a:latin typeface="Calibri"/>
                <a:cs typeface="Calibri"/>
              </a:rPr>
              <a:t>ще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30" dirty="0" err="1">
                <a:latin typeface="Calibri"/>
                <a:cs typeface="Calibri"/>
              </a:rPr>
              <a:t>одного</a:t>
            </a:r>
            <a:r>
              <a:rPr lang="uk-UA" sz="2400" spc="-30" dirty="0">
                <a:latin typeface="Calibri"/>
                <a:cs typeface="Calibri"/>
              </a:rPr>
              <a:t> </a:t>
            </a:r>
            <a:r>
              <a:rPr sz="2400" spc="-30" dirty="0" err="1">
                <a:latin typeface="Calibri"/>
                <a:cs typeface="Calibri"/>
              </a:rPr>
              <a:t>листа</a:t>
            </a:r>
            <a:r>
              <a:rPr sz="2400" spc="-30" dirty="0">
                <a:latin typeface="Calibri"/>
                <a:cs typeface="Calibri"/>
              </a:rPr>
              <a:t>;</a:t>
            </a:r>
          </a:p>
          <a:p>
            <a:pPr marL="498474" indent="-342900">
              <a:lnSpc>
                <a:spcPct val="90000"/>
              </a:lnSpc>
              <a:spcBef>
                <a:spcPts val="1200"/>
              </a:spcBef>
              <a:buSzPct val="111000"/>
              <a:buFont typeface="Arial" panose="020B0604020202020204" pitchFamily="34" charset="0"/>
              <a:buChar char="•"/>
              <a:tabLst>
                <a:tab pos="469900" algn="l"/>
                <a:tab pos="470534" algn="l"/>
              </a:tabLst>
            </a:pPr>
            <a:r>
              <a:rPr sz="2400" spc="-30" dirty="0">
                <a:latin typeface="Calibri"/>
                <a:cs typeface="Calibri"/>
              </a:rPr>
              <a:t>Спробуйте натиснути долонею на «дах».</a:t>
            </a:r>
          </a:p>
        </p:txBody>
      </p:sp>
      <p:sp>
        <p:nvSpPr>
          <p:cNvPr id="6" name="Freeform: Shape 10">
            <a:extLst>
              <a:ext uri="{FF2B5EF4-FFF2-40B4-BE49-F238E27FC236}">
                <a16:creationId xmlns:a16="http://schemas.microsoft.com/office/drawing/2014/main" id="{787EEC39-0D17-4E2B-B227-BEF447C8BA23}"/>
              </a:ext>
            </a:extLst>
          </p:cNvPr>
          <p:cNvSpPr/>
          <p:nvPr/>
        </p:nvSpPr>
        <p:spPr>
          <a:xfrm>
            <a:off x="8403476" y="0"/>
            <a:ext cx="738752" cy="750666"/>
          </a:xfrm>
          <a:custGeom>
            <a:avLst/>
            <a:gdLst>
              <a:gd name="connsiteX0" fmla="*/ 45830 w 899887"/>
              <a:gd name="connsiteY0" fmla="*/ 0 h 914400"/>
              <a:gd name="connsiteX1" fmla="*/ 899887 w 899887"/>
              <a:gd name="connsiteY1" fmla="*/ 0 h 914400"/>
              <a:gd name="connsiteX2" fmla="*/ 899887 w 899887"/>
              <a:gd name="connsiteY2" fmla="*/ 873075 h 914400"/>
              <a:gd name="connsiteX3" fmla="*/ 810933 w 899887"/>
              <a:gd name="connsiteY3" fmla="*/ 900688 h 914400"/>
              <a:gd name="connsiteX4" fmla="*/ 674914 w 899887"/>
              <a:gd name="connsiteY4" fmla="*/ 914400 h 914400"/>
              <a:gd name="connsiteX5" fmla="*/ 0 w 899887"/>
              <a:gd name="connsiteY5" fmla="*/ 239486 h 914400"/>
              <a:gd name="connsiteX6" fmla="*/ 13712 w 899887"/>
              <a:gd name="connsiteY6" fmla="*/ 103467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9887" h="914400">
                <a:moveTo>
                  <a:pt x="45830" y="0"/>
                </a:moveTo>
                <a:lnTo>
                  <a:pt x="899887" y="0"/>
                </a:lnTo>
                <a:lnTo>
                  <a:pt x="899887" y="873075"/>
                </a:lnTo>
                <a:lnTo>
                  <a:pt x="810933" y="900688"/>
                </a:lnTo>
                <a:cubicBezTo>
                  <a:pt x="766997" y="909679"/>
                  <a:pt x="721507" y="914400"/>
                  <a:pt x="674914" y="914400"/>
                </a:cubicBezTo>
                <a:cubicBezTo>
                  <a:pt x="302169" y="914400"/>
                  <a:pt x="0" y="612231"/>
                  <a:pt x="0" y="239486"/>
                </a:cubicBezTo>
                <a:cubicBezTo>
                  <a:pt x="0" y="192893"/>
                  <a:pt x="4721" y="147403"/>
                  <a:pt x="13712" y="103467"/>
                </a:cubicBezTo>
                <a:close/>
              </a:path>
            </a:pathLst>
          </a:custGeom>
          <a:gradFill>
            <a:gsLst>
              <a:gs pos="28000">
                <a:srgbClr val="1FBFA4"/>
              </a:gs>
              <a:gs pos="99000">
                <a:srgbClr val="0479DA"/>
              </a:gs>
            </a:gsLst>
            <a:lin ang="2400000" scaled="0"/>
          </a:gra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bIns="0" rtlCol="0" anchor="ctr"/>
          <a:lstStyle/>
          <a:p>
            <a:pPr algn="ctr">
              <a:lnSpc>
                <a:spcPct val="80000"/>
              </a:lnSpc>
            </a:pPr>
            <a:endParaRPr lang="en-US" sz="3200" b="1"/>
          </a:p>
        </p:txBody>
      </p:sp>
      <p:sp>
        <p:nvSpPr>
          <p:cNvPr id="7" name="Freeform: Shape 21">
            <a:extLst>
              <a:ext uri="{FF2B5EF4-FFF2-40B4-BE49-F238E27FC236}">
                <a16:creationId xmlns:a16="http://schemas.microsoft.com/office/drawing/2014/main" id="{10C75ABB-C25B-4E03-BEAD-26CE9BA987E4}"/>
              </a:ext>
            </a:extLst>
          </p:cNvPr>
          <p:cNvSpPr/>
          <p:nvPr/>
        </p:nvSpPr>
        <p:spPr>
          <a:xfrm>
            <a:off x="8153399" y="3"/>
            <a:ext cx="988825" cy="994586"/>
          </a:xfrm>
          <a:custGeom>
            <a:avLst/>
            <a:gdLst>
              <a:gd name="connsiteX0" fmla="*/ 28721 w 1204506"/>
              <a:gd name="connsiteY0" fmla="*/ 0 h 1211523"/>
              <a:gd name="connsiteX1" fmla="*/ 206928 w 1204506"/>
              <a:gd name="connsiteY1" fmla="*/ 0 h 1211523"/>
              <a:gd name="connsiteX2" fmla="*/ 185699 w 1204506"/>
              <a:gd name="connsiteY2" fmla="*/ 68390 h 1211523"/>
              <a:gd name="connsiteX3" fmla="*/ 169231 w 1204506"/>
              <a:gd name="connsiteY3" fmla="*/ 231744 h 1211523"/>
              <a:gd name="connsiteX4" fmla="*/ 979779 w 1204506"/>
              <a:gd name="connsiteY4" fmla="*/ 1042293 h 1211523"/>
              <a:gd name="connsiteX5" fmla="*/ 1143133 w 1204506"/>
              <a:gd name="connsiteY5" fmla="*/ 1025825 h 1211523"/>
              <a:gd name="connsiteX6" fmla="*/ 1204506 w 1204506"/>
              <a:gd name="connsiteY6" fmla="*/ 1010044 h 1211523"/>
              <a:gd name="connsiteX7" fmla="*/ 1204506 w 1204506"/>
              <a:gd name="connsiteY7" fmla="*/ 1184606 h 1211523"/>
              <a:gd name="connsiteX8" fmla="*/ 1177239 w 1204506"/>
              <a:gd name="connsiteY8" fmla="*/ 1191617 h 1211523"/>
              <a:gd name="connsiteX9" fmla="*/ 979779 w 1204506"/>
              <a:gd name="connsiteY9" fmla="*/ 1211523 h 1211523"/>
              <a:gd name="connsiteX10" fmla="*/ 0 w 1204506"/>
              <a:gd name="connsiteY10" fmla="*/ 231744 h 1211523"/>
              <a:gd name="connsiteX11" fmla="*/ 19906 w 1204506"/>
              <a:gd name="connsiteY11" fmla="*/ 34284 h 1211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04506" h="1211523">
                <a:moveTo>
                  <a:pt x="28721" y="0"/>
                </a:moveTo>
                <a:lnTo>
                  <a:pt x="206928" y="0"/>
                </a:lnTo>
                <a:lnTo>
                  <a:pt x="185699" y="68390"/>
                </a:lnTo>
                <a:cubicBezTo>
                  <a:pt x="174901" y="121155"/>
                  <a:pt x="169231" y="175787"/>
                  <a:pt x="169231" y="231744"/>
                </a:cubicBezTo>
                <a:cubicBezTo>
                  <a:pt x="169231" y="679397"/>
                  <a:pt x="532126" y="1042293"/>
                  <a:pt x="979779" y="1042293"/>
                </a:cubicBezTo>
                <a:cubicBezTo>
                  <a:pt x="1035736" y="1042293"/>
                  <a:pt x="1090368" y="1036622"/>
                  <a:pt x="1143133" y="1025825"/>
                </a:cubicBezTo>
                <a:lnTo>
                  <a:pt x="1204506" y="1010044"/>
                </a:lnTo>
                <a:lnTo>
                  <a:pt x="1204506" y="1184606"/>
                </a:lnTo>
                <a:lnTo>
                  <a:pt x="1177239" y="1191617"/>
                </a:lnTo>
                <a:cubicBezTo>
                  <a:pt x="1113457" y="1204669"/>
                  <a:pt x="1047419" y="1211523"/>
                  <a:pt x="979779" y="1211523"/>
                </a:cubicBezTo>
                <a:cubicBezTo>
                  <a:pt x="438662" y="1211523"/>
                  <a:pt x="0" y="772861"/>
                  <a:pt x="0" y="231744"/>
                </a:cubicBezTo>
                <a:cubicBezTo>
                  <a:pt x="0" y="164104"/>
                  <a:pt x="6854" y="98066"/>
                  <a:pt x="19906" y="34284"/>
                </a:cubicBezTo>
                <a:close/>
              </a:path>
            </a:pathLst>
          </a:custGeom>
          <a:solidFill>
            <a:schemeClr val="bg1">
              <a:lumMod val="95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0EEBA923-B1EF-4208-9593-AFBD2FEB9DC2}"/>
              </a:ext>
            </a:extLst>
          </p:cNvPr>
          <p:cNvSpPr/>
          <p:nvPr/>
        </p:nvSpPr>
        <p:spPr>
          <a:xfrm>
            <a:off x="8582666" y="78202"/>
            <a:ext cx="459734" cy="459734"/>
          </a:xfrm>
          <a:prstGeom prst="ellipse">
            <a:avLst/>
          </a:prstGeom>
          <a:noFill/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bIns="0" rtlCol="0" anchor="ctr"/>
          <a:lstStyle/>
          <a:p>
            <a:pPr algn="ctr">
              <a:lnSpc>
                <a:spcPct val="80000"/>
              </a:lnSpc>
            </a:pPr>
            <a:r>
              <a:rPr lang="uk-UA" sz="3200" b="1" dirty="0"/>
              <a:t>1</a:t>
            </a:r>
            <a:endParaRPr lang="ru-UA" sz="2000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1514475"/>
            <a:ext cx="9144000" cy="30765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4591054"/>
            <a:ext cx="9144000" cy="5524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0" y="5143500"/>
                </a:moveTo>
                <a:lnTo>
                  <a:pt x="9144000" y="5143500"/>
                </a:lnTo>
                <a:lnTo>
                  <a:pt x="9144000" y="0"/>
                </a:lnTo>
                <a:lnTo>
                  <a:pt x="0" y="0"/>
                </a:lnTo>
                <a:lnTo>
                  <a:pt x="0" y="5143500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61950" y="361950"/>
            <a:ext cx="4086225" cy="4419600"/>
          </a:xfrm>
          <a:custGeom>
            <a:avLst/>
            <a:gdLst/>
            <a:ahLst/>
            <a:cxnLst/>
            <a:rect l="l" t="t" r="r" b="b"/>
            <a:pathLst>
              <a:path w="4086225" h="4419600">
                <a:moveTo>
                  <a:pt x="0" y="4419600"/>
                </a:moveTo>
                <a:lnTo>
                  <a:pt x="4086225" y="4419600"/>
                </a:lnTo>
                <a:lnTo>
                  <a:pt x="4086225" y="0"/>
                </a:lnTo>
                <a:lnTo>
                  <a:pt x="0" y="0"/>
                </a:lnTo>
                <a:lnTo>
                  <a:pt x="0" y="4419600"/>
                </a:lnTo>
                <a:close/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85775" y="485775"/>
            <a:ext cx="3848100" cy="41719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695825" y="361950"/>
            <a:ext cx="4086225" cy="4419600"/>
          </a:xfrm>
          <a:custGeom>
            <a:avLst/>
            <a:gdLst/>
            <a:ahLst/>
            <a:cxnLst/>
            <a:rect l="l" t="t" r="r" b="b"/>
            <a:pathLst>
              <a:path w="4086225" h="4419600">
                <a:moveTo>
                  <a:pt x="0" y="4419600"/>
                </a:moveTo>
                <a:lnTo>
                  <a:pt x="4086225" y="4419600"/>
                </a:lnTo>
                <a:lnTo>
                  <a:pt x="4086225" y="0"/>
                </a:lnTo>
                <a:lnTo>
                  <a:pt x="0" y="0"/>
                </a:lnTo>
                <a:lnTo>
                  <a:pt x="0" y="4419600"/>
                </a:lnTo>
                <a:close/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819650" y="485775"/>
            <a:ext cx="3848100" cy="417195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" y="152400"/>
            <a:ext cx="3629025" cy="4838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038600" y="361950"/>
            <a:ext cx="4953000" cy="404315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413384">
              <a:lnSpc>
                <a:spcPts val="2130"/>
              </a:lnSpc>
              <a:spcBef>
                <a:spcPts val="100"/>
              </a:spcBef>
            </a:pPr>
            <a:r>
              <a:rPr sz="2400" b="1" spc="-10" dirty="0">
                <a:latin typeface="Calibri"/>
                <a:cs typeface="Calibri"/>
              </a:rPr>
              <a:t>Давньоримська споруда</a:t>
            </a:r>
          </a:p>
          <a:p>
            <a:pPr marL="498474" indent="-342900">
              <a:lnSpc>
                <a:spcPct val="90000"/>
              </a:lnSpc>
              <a:spcBef>
                <a:spcPts val="1200"/>
              </a:spcBef>
              <a:buSzPct val="111000"/>
              <a:buFont typeface="Arial" panose="020B0604020202020204" pitchFamily="34" charset="0"/>
              <a:buChar char="•"/>
              <a:tabLst>
                <a:tab pos="469900" algn="l"/>
                <a:tab pos="470534" algn="l"/>
              </a:tabLst>
            </a:pPr>
            <a:r>
              <a:rPr sz="2400" spc="-30" dirty="0">
                <a:latin typeface="Calibri"/>
                <a:cs typeface="Calibri"/>
              </a:rPr>
              <a:t>Розріжте листок на три частини</a:t>
            </a:r>
          </a:p>
          <a:p>
            <a:pPr marL="498474" marR="392430" indent="-342900">
              <a:lnSpc>
                <a:spcPct val="90000"/>
              </a:lnSpc>
              <a:spcBef>
                <a:spcPts val="1200"/>
              </a:spcBef>
              <a:buSzPct val="111000"/>
              <a:buFont typeface="Arial" panose="020B0604020202020204" pitchFamily="34" charset="0"/>
              <a:buChar char="•"/>
              <a:tabLst>
                <a:tab pos="469900" algn="l"/>
                <a:tab pos="470534" algn="l"/>
              </a:tabLst>
            </a:pPr>
            <a:r>
              <a:rPr sz="2400" spc="-30" dirty="0">
                <a:latin typeface="Calibri"/>
                <a:cs typeface="Calibri"/>
              </a:rPr>
              <a:t>Скріпіть їх, щоби вийшла чотирикутна  конструкція</a:t>
            </a:r>
          </a:p>
          <a:p>
            <a:pPr marL="498474" indent="-342900">
              <a:lnSpc>
                <a:spcPct val="90000"/>
              </a:lnSpc>
              <a:spcBef>
                <a:spcPts val="1200"/>
              </a:spcBef>
              <a:buSzPct val="111000"/>
              <a:buFont typeface="Arial" panose="020B0604020202020204" pitchFamily="34" charset="0"/>
              <a:buChar char="•"/>
              <a:tabLst>
                <a:tab pos="469900" algn="l"/>
                <a:tab pos="470534" algn="l"/>
              </a:tabLst>
            </a:pPr>
            <a:r>
              <a:rPr sz="2400" spc="-30" dirty="0">
                <a:latin typeface="Calibri"/>
                <a:cs typeface="Calibri"/>
              </a:rPr>
              <a:t>З половинки А4 робимо «баню» – </a:t>
            </a:r>
            <a:r>
              <a:rPr sz="2400" spc="-30" dirty="0" err="1">
                <a:latin typeface="Calibri"/>
                <a:cs typeface="Calibri"/>
              </a:rPr>
              <a:t>клеїмо</a:t>
            </a:r>
            <a:r>
              <a:rPr lang="uk-UA" sz="2400" spc="-30" dirty="0">
                <a:latin typeface="Calibri"/>
                <a:cs typeface="Calibri"/>
              </a:rPr>
              <a:t> </a:t>
            </a:r>
            <a:r>
              <a:rPr sz="2400" spc="-30" dirty="0" err="1">
                <a:latin typeface="Calibri"/>
                <a:cs typeface="Calibri"/>
              </a:rPr>
              <a:t>її</a:t>
            </a:r>
            <a:r>
              <a:rPr sz="2400" spc="-30" dirty="0">
                <a:latin typeface="Calibri"/>
                <a:cs typeface="Calibri"/>
              </a:rPr>
              <a:t> аркою згори.</a:t>
            </a:r>
          </a:p>
          <a:p>
            <a:pPr marL="498474" marR="5080" indent="-342900">
              <a:lnSpc>
                <a:spcPct val="90000"/>
              </a:lnSpc>
              <a:spcBef>
                <a:spcPts val="1200"/>
              </a:spcBef>
              <a:buSzPct val="111000"/>
              <a:buFont typeface="Arial" panose="020B0604020202020204" pitchFamily="34" charset="0"/>
              <a:buChar char="•"/>
              <a:tabLst>
                <a:tab pos="469900" algn="l"/>
                <a:tab pos="470534" algn="l"/>
              </a:tabLst>
            </a:pPr>
            <a:r>
              <a:rPr sz="2400" spc="-30" dirty="0">
                <a:latin typeface="Calibri"/>
                <a:cs typeface="Calibri"/>
              </a:rPr>
              <a:t>З колон і тонкої смужки паперу можна  зробити фронтон – поставити </a:t>
            </a:r>
            <a:r>
              <a:rPr sz="2400" spc="-30" dirty="0" err="1">
                <a:latin typeface="Calibri"/>
                <a:cs typeface="Calibri"/>
              </a:rPr>
              <a:t>його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30" dirty="0" err="1">
                <a:latin typeface="Calibri"/>
                <a:cs typeface="Calibri"/>
              </a:rPr>
              <a:t>перед</a:t>
            </a:r>
            <a:r>
              <a:rPr lang="uk-UA" sz="2400" spc="-30" dirty="0">
                <a:latin typeface="Calibri"/>
                <a:cs typeface="Calibri"/>
              </a:rPr>
              <a:t> </a:t>
            </a:r>
            <a:r>
              <a:rPr sz="2400" spc="-30" dirty="0">
                <a:latin typeface="Calibri"/>
                <a:cs typeface="Calibri"/>
              </a:rPr>
              <a:t>«входом».</a:t>
            </a:r>
          </a:p>
          <a:p>
            <a:pPr marL="498474" indent="-342900">
              <a:lnSpc>
                <a:spcPct val="90000"/>
              </a:lnSpc>
              <a:spcBef>
                <a:spcPts val="1200"/>
              </a:spcBef>
              <a:buSzPct val="111000"/>
              <a:buFont typeface="Arial" panose="020B0604020202020204" pitchFamily="34" charset="0"/>
              <a:buChar char="•"/>
              <a:tabLst>
                <a:tab pos="469900" algn="l"/>
                <a:tab pos="470534" algn="l"/>
              </a:tabLst>
            </a:pPr>
            <a:r>
              <a:rPr sz="2400" spc="-30" dirty="0">
                <a:latin typeface="Calibri"/>
                <a:cs typeface="Calibri"/>
              </a:rPr>
              <a:t>Натискаємо рукою на «баню»</a:t>
            </a:r>
          </a:p>
        </p:txBody>
      </p:sp>
      <p:sp>
        <p:nvSpPr>
          <p:cNvPr id="6" name="Freeform: Shape 10">
            <a:extLst>
              <a:ext uri="{FF2B5EF4-FFF2-40B4-BE49-F238E27FC236}">
                <a16:creationId xmlns:a16="http://schemas.microsoft.com/office/drawing/2014/main" id="{2088B1F7-9F1D-4BD0-B087-176DCE06BE11}"/>
              </a:ext>
            </a:extLst>
          </p:cNvPr>
          <p:cNvSpPr/>
          <p:nvPr/>
        </p:nvSpPr>
        <p:spPr>
          <a:xfrm>
            <a:off x="8403476" y="0"/>
            <a:ext cx="738752" cy="750666"/>
          </a:xfrm>
          <a:custGeom>
            <a:avLst/>
            <a:gdLst>
              <a:gd name="connsiteX0" fmla="*/ 45830 w 899887"/>
              <a:gd name="connsiteY0" fmla="*/ 0 h 914400"/>
              <a:gd name="connsiteX1" fmla="*/ 899887 w 899887"/>
              <a:gd name="connsiteY1" fmla="*/ 0 h 914400"/>
              <a:gd name="connsiteX2" fmla="*/ 899887 w 899887"/>
              <a:gd name="connsiteY2" fmla="*/ 873075 h 914400"/>
              <a:gd name="connsiteX3" fmla="*/ 810933 w 899887"/>
              <a:gd name="connsiteY3" fmla="*/ 900688 h 914400"/>
              <a:gd name="connsiteX4" fmla="*/ 674914 w 899887"/>
              <a:gd name="connsiteY4" fmla="*/ 914400 h 914400"/>
              <a:gd name="connsiteX5" fmla="*/ 0 w 899887"/>
              <a:gd name="connsiteY5" fmla="*/ 239486 h 914400"/>
              <a:gd name="connsiteX6" fmla="*/ 13712 w 899887"/>
              <a:gd name="connsiteY6" fmla="*/ 103467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9887" h="914400">
                <a:moveTo>
                  <a:pt x="45830" y="0"/>
                </a:moveTo>
                <a:lnTo>
                  <a:pt x="899887" y="0"/>
                </a:lnTo>
                <a:lnTo>
                  <a:pt x="899887" y="873075"/>
                </a:lnTo>
                <a:lnTo>
                  <a:pt x="810933" y="900688"/>
                </a:lnTo>
                <a:cubicBezTo>
                  <a:pt x="766997" y="909679"/>
                  <a:pt x="721507" y="914400"/>
                  <a:pt x="674914" y="914400"/>
                </a:cubicBezTo>
                <a:cubicBezTo>
                  <a:pt x="302169" y="914400"/>
                  <a:pt x="0" y="612231"/>
                  <a:pt x="0" y="239486"/>
                </a:cubicBezTo>
                <a:cubicBezTo>
                  <a:pt x="0" y="192893"/>
                  <a:pt x="4721" y="147403"/>
                  <a:pt x="13712" y="103467"/>
                </a:cubicBezTo>
                <a:close/>
              </a:path>
            </a:pathLst>
          </a:custGeom>
          <a:gradFill>
            <a:gsLst>
              <a:gs pos="28000">
                <a:srgbClr val="1FBFA4"/>
              </a:gs>
              <a:gs pos="99000">
                <a:srgbClr val="0479DA"/>
              </a:gs>
            </a:gsLst>
            <a:lin ang="2400000" scaled="0"/>
          </a:gra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bIns="0" rtlCol="0" anchor="ctr"/>
          <a:lstStyle/>
          <a:p>
            <a:pPr algn="ctr">
              <a:lnSpc>
                <a:spcPct val="80000"/>
              </a:lnSpc>
            </a:pPr>
            <a:endParaRPr lang="en-US" sz="3200" b="1"/>
          </a:p>
        </p:txBody>
      </p:sp>
      <p:sp>
        <p:nvSpPr>
          <p:cNvPr id="7" name="Freeform: Shape 21">
            <a:extLst>
              <a:ext uri="{FF2B5EF4-FFF2-40B4-BE49-F238E27FC236}">
                <a16:creationId xmlns:a16="http://schemas.microsoft.com/office/drawing/2014/main" id="{4D558F05-83D5-4A32-830F-5D7CEDEFF792}"/>
              </a:ext>
            </a:extLst>
          </p:cNvPr>
          <p:cNvSpPr/>
          <p:nvPr/>
        </p:nvSpPr>
        <p:spPr>
          <a:xfrm>
            <a:off x="8153399" y="3"/>
            <a:ext cx="988825" cy="994586"/>
          </a:xfrm>
          <a:custGeom>
            <a:avLst/>
            <a:gdLst>
              <a:gd name="connsiteX0" fmla="*/ 28721 w 1204506"/>
              <a:gd name="connsiteY0" fmla="*/ 0 h 1211523"/>
              <a:gd name="connsiteX1" fmla="*/ 206928 w 1204506"/>
              <a:gd name="connsiteY1" fmla="*/ 0 h 1211523"/>
              <a:gd name="connsiteX2" fmla="*/ 185699 w 1204506"/>
              <a:gd name="connsiteY2" fmla="*/ 68390 h 1211523"/>
              <a:gd name="connsiteX3" fmla="*/ 169231 w 1204506"/>
              <a:gd name="connsiteY3" fmla="*/ 231744 h 1211523"/>
              <a:gd name="connsiteX4" fmla="*/ 979779 w 1204506"/>
              <a:gd name="connsiteY4" fmla="*/ 1042293 h 1211523"/>
              <a:gd name="connsiteX5" fmla="*/ 1143133 w 1204506"/>
              <a:gd name="connsiteY5" fmla="*/ 1025825 h 1211523"/>
              <a:gd name="connsiteX6" fmla="*/ 1204506 w 1204506"/>
              <a:gd name="connsiteY6" fmla="*/ 1010044 h 1211523"/>
              <a:gd name="connsiteX7" fmla="*/ 1204506 w 1204506"/>
              <a:gd name="connsiteY7" fmla="*/ 1184606 h 1211523"/>
              <a:gd name="connsiteX8" fmla="*/ 1177239 w 1204506"/>
              <a:gd name="connsiteY8" fmla="*/ 1191617 h 1211523"/>
              <a:gd name="connsiteX9" fmla="*/ 979779 w 1204506"/>
              <a:gd name="connsiteY9" fmla="*/ 1211523 h 1211523"/>
              <a:gd name="connsiteX10" fmla="*/ 0 w 1204506"/>
              <a:gd name="connsiteY10" fmla="*/ 231744 h 1211523"/>
              <a:gd name="connsiteX11" fmla="*/ 19906 w 1204506"/>
              <a:gd name="connsiteY11" fmla="*/ 34284 h 1211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04506" h="1211523">
                <a:moveTo>
                  <a:pt x="28721" y="0"/>
                </a:moveTo>
                <a:lnTo>
                  <a:pt x="206928" y="0"/>
                </a:lnTo>
                <a:lnTo>
                  <a:pt x="185699" y="68390"/>
                </a:lnTo>
                <a:cubicBezTo>
                  <a:pt x="174901" y="121155"/>
                  <a:pt x="169231" y="175787"/>
                  <a:pt x="169231" y="231744"/>
                </a:cubicBezTo>
                <a:cubicBezTo>
                  <a:pt x="169231" y="679397"/>
                  <a:pt x="532126" y="1042293"/>
                  <a:pt x="979779" y="1042293"/>
                </a:cubicBezTo>
                <a:cubicBezTo>
                  <a:pt x="1035736" y="1042293"/>
                  <a:pt x="1090368" y="1036622"/>
                  <a:pt x="1143133" y="1025825"/>
                </a:cubicBezTo>
                <a:lnTo>
                  <a:pt x="1204506" y="1010044"/>
                </a:lnTo>
                <a:lnTo>
                  <a:pt x="1204506" y="1184606"/>
                </a:lnTo>
                <a:lnTo>
                  <a:pt x="1177239" y="1191617"/>
                </a:lnTo>
                <a:cubicBezTo>
                  <a:pt x="1113457" y="1204669"/>
                  <a:pt x="1047419" y="1211523"/>
                  <a:pt x="979779" y="1211523"/>
                </a:cubicBezTo>
                <a:cubicBezTo>
                  <a:pt x="438662" y="1211523"/>
                  <a:pt x="0" y="772861"/>
                  <a:pt x="0" y="231744"/>
                </a:cubicBezTo>
                <a:cubicBezTo>
                  <a:pt x="0" y="164104"/>
                  <a:pt x="6854" y="98066"/>
                  <a:pt x="19906" y="34284"/>
                </a:cubicBezTo>
                <a:close/>
              </a:path>
            </a:pathLst>
          </a:custGeom>
          <a:solidFill>
            <a:schemeClr val="bg1">
              <a:lumMod val="95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003D6ECA-4E74-4C00-8B1F-1A7518A95F93}"/>
              </a:ext>
            </a:extLst>
          </p:cNvPr>
          <p:cNvSpPr/>
          <p:nvPr/>
        </p:nvSpPr>
        <p:spPr>
          <a:xfrm>
            <a:off x="8582666" y="78202"/>
            <a:ext cx="459734" cy="459734"/>
          </a:xfrm>
          <a:prstGeom prst="ellipse">
            <a:avLst/>
          </a:prstGeom>
          <a:noFill/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bIns="0" rtlCol="0" anchor="ctr"/>
          <a:lstStyle/>
          <a:p>
            <a:pPr algn="ctr">
              <a:lnSpc>
                <a:spcPct val="80000"/>
              </a:lnSpc>
            </a:pPr>
            <a:r>
              <a:rPr lang="uk-UA" sz="3200" b="1" dirty="0"/>
              <a:t>2</a:t>
            </a:r>
            <a:endParaRPr lang="ru-UA" sz="2000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38175" y="152400"/>
            <a:ext cx="3629025" cy="4838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972050" y="152400"/>
            <a:ext cx="3629025" cy="4838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752725" y="152400"/>
            <a:ext cx="3629025" cy="4838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10">
            <a:extLst>
              <a:ext uri="{FF2B5EF4-FFF2-40B4-BE49-F238E27FC236}">
                <a16:creationId xmlns:a16="http://schemas.microsoft.com/office/drawing/2014/main" id="{689934A4-C5AD-4538-B65D-1E87DC4CCA04}"/>
              </a:ext>
            </a:extLst>
          </p:cNvPr>
          <p:cNvSpPr/>
          <p:nvPr/>
        </p:nvSpPr>
        <p:spPr>
          <a:xfrm>
            <a:off x="8403476" y="0"/>
            <a:ext cx="738752" cy="750666"/>
          </a:xfrm>
          <a:custGeom>
            <a:avLst/>
            <a:gdLst>
              <a:gd name="connsiteX0" fmla="*/ 45830 w 899887"/>
              <a:gd name="connsiteY0" fmla="*/ 0 h 914400"/>
              <a:gd name="connsiteX1" fmla="*/ 899887 w 899887"/>
              <a:gd name="connsiteY1" fmla="*/ 0 h 914400"/>
              <a:gd name="connsiteX2" fmla="*/ 899887 w 899887"/>
              <a:gd name="connsiteY2" fmla="*/ 873075 h 914400"/>
              <a:gd name="connsiteX3" fmla="*/ 810933 w 899887"/>
              <a:gd name="connsiteY3" fmla="*/ 900688 h 914400"/>
              <a:gd name="connsiteX4" fmla="*/ 674914 w 899887"/>
              <a:gd name="connsiteY4" fmla="*/ 914400 h 914400"/>
              <a:gd name="connsiteX5" fmla="*/ 0 w 899887"/>
              <a:gd name="connsiteY5" fmla="*/ 239486 h 914400"/>
              <a:gd name="connsiteX6" fmla="*/ 13712 w 899887"/>
              <a:gd name="connsiteY6" fmla="*/ 103467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9887" h="914400">
                <a:moveTo>
                  <a:pt x="45830" y="0"/>
                </a:moveTo>
                <a:lnTo>
                  <a:pt x="899887" y="0"/>
                </a:lnTo>
                <a:lnTo>
                  <a:pt x="899887" y="873075"/>
                </a:lnTo>
                <a:lnTo>
                  <a:pt x="810933" y="900688"/>
                </a:lnTo>
                <a:cubicBezTo>
                  <a:pt x="766997" y="909679"/>
                  <a:pt x="721507" y="914400"/>
                  <a:pt x="674914" y="914400"/>
                </a:cubicBezTo>
                <a:cubicBezTo>
                  <a:pt x="302169" y="914400"/>
                  <a:pt x="0" y="612231"/>
                  <a:pt x="0" y="239486"/>
                </a:cubicBezTo>
                <a:cubicBezTo>
                  <a:pt x="0" y="192893"/>
                  <a:pt x="4721" y="147403"/>
                  <a:pt x="13712" y="103467"/>
                </a:cubicBezTo>
                <a:close/>
              </a:path>
            </a:pathLst>
          </a:custGeom>
          <a:gradFill>
            <a:gsLst>
              <a:gs pos="28000">
                <a:srgbClr val="1FBFA4"/>
              </a:gs>
              <a:gs pos="99000">
                <a:srgbClr val="0479DA"/>
              </a:gs>
            </a:gsLst>
            <a:lin ang="2400000" scaled="0"/>
          </a:gra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bIns="0" rtlCol="0" anchor="ctr"/>
          <a:lstStyle/>
          <a:p>
            <a:pPr algn="ctr">
              <a:lnSpc>
                <a:spcPct val="80000"/>
              </a:lnSpc>
            </a:pPr>
            <a:endParaRPr lang="en-US" sz="3200" b="1"/>
          </a:p>
        </p:txBody>
      </p:sp>
      <p:sp>
        <p:nvSpPr>
          <p:cNvPr id="8" name="Freeform: Shape 21">
            <a:extLst>
              <a:ext uri="{FF2B5EF4-FFF2-40B4-BE49-F238E27FC236}">
                <a16:creationId xmlns:a16="http://schemas.microsoft.com/office/drawing/2014/main" id="{93DC2097-27C1-4C68-BA39-4D29EB79EB50}"/>
              </a:ext>
            </a:extLst>
          </p:cNvPr>
          <p:cNvSpPr/>
          <p:nvPr/>
        </p:nvSpPr>
        <p:spPr>
          <a:xfrm>
            <a:off x="8153399" y="3"/>
            <a:ext cx="988825" cy="994586"/>
          </a:xfrm>
          <a:custGeom>
            <a:avLst/>
            <a:gdLst>
              <a:gd name="connsiteX0" fmla="*/ 28721 w 1204506"/>
              <a:gd name="connsiteY0" fmla="*/ 0 h 1211523"/>
              <a:gd name="connsiteX1" fmla="*/ 206928 w 1204506"/>
              <a:gd name="connsiteY1" fmla="*/ 0 h 1211523"/>
              <a:gd name="connsiteX2" fmla="*/ 185699 w 1204506"/>
              <a:gd name="connsiteY2" fmla="*/ 68390 h 1211523"/>
              <a:gd name="connsiteX3" fmla="*/ 169231 w 1204506"/>
              <a:gd name="connsiteY3" fmla="*/ 231744 h 1211523"/>
              <a:gd name="connsiteX4" fmla="*/ 979779 w 1204506"/>
              <a:gd name="connsiteY4" fmla="*/ 1042293 h 1211523"/>
              <a:gd name="connsiteX5" fmla="*/ 1143133 w 1204506"/>
              <a:gd name="connsiteY5" fmla="*/ 1025825 h 1211523"/>
              <a:gd name="connsiteX6" fmla="*/ 1204506 w 1204506"/>
              <a:gd name="connsiteY6" fmla="*/ 1010044 h 1211523"/>
              <a:gd name="connsiteX7" fmla="*/ 1204506 w 1204506"/>
              <a:gd name="connsiteY7" fmla="*/ 1184606 h 1211523"/>
              <a:gd name="connsiteX8" fmla="*/ 1177239 w 1204506"/>
              <a:gd name="connsiteY8" fmla="*/ 1191617 h 1211523"/>
              <a:gd name="connsiteX9" fmla="*/ 979779 w 1204506"/>
              <a:gd name="connsiteY9" fmla="*/ 1211523 h 1211523"/>
              <a:gd name="connsiteX10" fmla="*/ 0 w 1204506"/>
              <a:gd name="connsiteY10" fmla="*/ 231744 h 1211523"/>
              <a:gd name="connsiteX11" fmla="*/ 19906 w 1204506"/>
              <a:gd name="connsiteY11" fmla="*/ 34284 h 1211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04506" h="1211523">
                <a:moveTo>
                  <a:pt x="28721" y="0"/>
                </a:moveTo>
                <a:lnTo>
                  <a:pt x="206928" y="0"/>
                </a:lnTo>
                <a:lnTo>
                  <a:pt x="185699" y="68390"/>
                </a:lnTo>
                <a:cubicBezTo>
                  <a:pt x="174901" y="121155"/>
                  <a:pt x="169231" y="175787"/>
                  <a:pt x="169231" y="231744"/>
                </a:cubicBezTo>
                <a:cubicBezTo>
                  <a:pt x="169231" y="679397"/>
                  <a:pt x="532126" y="1042293"/>
                  <a:pt x="979779" y="1042293"/>
                </a:cubicBezTo>
                <a:cubicBezTo>
                  <a:pt x="1035736" y="1042293"/>
                  <a:pt x="1090368" y="1036622"/>
                  <a:pt x="1143133" y="1025825"/>
                </a:cubicBezTo>
                <a:lnTo>
                  <a:pt x="1204506" y="1010044"/>
                </a:lnTo>
                <a:lnTo>
                  <a:pt x="1204506" y="1184606"/>
                </a:lnTo>
                <a:lnTo>
                  <a:pt x="1177239" y="1191617"/>
                </a:lnTo>
                <a:cubicBezTo>
                  <a:pt x="1113457" y="1204669"/>
                  <a:pt x="1047419" y="1211523"/>
                  <a:pt x="979779" y="1211523"/>
                </a:cubicBezTo>
                <a:cubicBezTo>
                  <a:pt x="438662" y="1211523"/>
                  <a:pt x="0" y="772861"/>
                  <a:pt x="0" y="231744"/>
                </a:cubicBezTo>
                <a:cubicBezTo>
                  <a:pt x="0" y="164104"/>
                  <a:pt x="6854" y="98066"/>
                  <a:pt x="19906" y="34284"/>
                </a:cubicBezTo>
                <a:close/>
              </a:path>
            </a:pathLst>
          </a:custGeom>
          <a:solidFill>
            <a:schemeClr val="bg1">
              <a:lumMod val="95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bject 2"/>
          <p:cNvSpPr/>
          <p:nvPr/>
        </p:nvSpPr>
        <p:spPr>
          <a:xfrm>
            <a:off x="152400" y="152400"/>
            <a:ext cx="3629025" cy="4838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076060" y="571500"/>
            <a:ext cx="4775076" cy="337900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413384">
              <a:lnSpc>
                <a:spcPts val="2130"/>
              </a:lnSpc>
              <a:spcBef>
                <a:spcPts val="100"/>
              </a:spcBef>
            </a:pPr>
            <a:r>
              <a:rPr sz="2400" b="1" spc="-10" dirty="0" err="1">
                <a:latin typeface="Calibri"/>
                <a:cs typeface="Calibri"/>
              </a:rPr>
              <a:t>Візантія</a:t>
            </a:r>
            <a:r>
              <a:rPr sz="2400" b="1" spc="-10" dirty="0">
                <a:latin typeface="Calibri"/>
                <a:cs typeface="Calibri"/>
              </a:rPr>
              <a:t>. Вітрильний купол</a:t>
            </a:r>
          </a:p>
          <a:p>
            <a:pPr marL="498474" indent="-342900">
              <a:lnSpc>
                <a:spcPct val="90000"/>
              </a:lnSpc>
              <a:spcBef>
                <a:spcPts val="1200"/>
              </a:spcBef>
              <a:buSzPct val="111000"/>
              <a:buFont typeface="Arial" panose="020B0604020202020204" pitchFamily="34" charset="0"/>
              <a:buChar char="•"/>
              <a:tabLst>
                <a:tab pos="469900" algn="l"/>
                <a:tab pos="470534" algn="l"/>
              </a:tabLst>
            </a:pPr>
            <a:r>
              <a:rPr sz="2400" spc="-30" dirty="0" err="1">
                <a:latin typeface="Calibri"/>
                <a:cs typeface="Calibri"/>
              </a:rPr>
              <a:t>Зробіть</a:t>
            </a:r>
            <a:r>
              <a:rPr sz="2400" spc="-30" dirty="0">
                <a:latin typeface="Calibri"/>
                <a:cs typeface="Calibri"/>
              </a:rPr>
              <a:t> з прямокутного листка А4</a:t>
            </a:r>
          </a:p>
          <a:p>
            <a:pPr marL="498474" indent="-342900">
              <a:lnSpc>
                <a:spcPct val="90000"/>
              </a:lnSpc>
              <a:spcBef>
                <a:spcPts val="1200"/>
              </a:spcBef>
              <a:buSzPct val="111000"/>
              <a:buFont typeface="Arial" panose="020B0604020202020204" pitchFamily="34" charset="0"/>
              <a:buChar char="•"/>
              <a:tabLst>
                <a:tab pos="469900" algn="l"/>
                <a:tab pos="470534" algn="l"/>
              </a:tabLst>
            </a:pPr>
            <a:r>
              <a:rPr sz="2400" spc="-30" dirty="0">
                <a:latin typeface="Calibri"/>
                <a:cs typeface="Calibri"/>
              </a:rPr>
              <a:t>квадрат (відріжте зайву частину);</a:t>
            </a:r>
          </a:p>
          <a:p>
            <a:pPr marL="498474" indent="-342900">
              <a:lnSpc>
                <a:spcPct val="90000"/>
              </a:lnSpc>
              <a:spcBef>
                <a:spcPts val="1200"/>
              </a:spcBef>
              <a:buSzPct val="111000"/>
              <a:buFont typeface="Arial" panose="020B0604020202020204" pitchFamily="34" charset="0"/>
              <a:buChar char="•"/>
              <a:tabLst>
                <a:tab pos="469900" algn="l"/>
                <a:tab pos="470534" algn="l"/>
              </a:tabLst>
            </a:pPr>
            <a:r>
              <a:rPr sz="2400" spc="-30" dirty="0">
                <a:latin typeface="Calibri"/>
                <a:cs typeface="Calibri"/>
              </a:rPr>
              <a:t>Зімніть цей паперовий квадрат;</a:t>
            </a:r>
          </a:p>
          <a:p>
            <a:pPr marL="498474" marR="250825" indent="-342900">
              <a:lnSpc>
                <a:spcPct val="90000"/>
              </a:lnSpc>
              <a:spcBef>
                <a:spcPts val="1200"/>
              </a:spcBef>
              <a:buSzPct val="111000"/>
              <a:buFont typeface="Arial" panose="020B0604020202020204" pitchFamily="34" charset="0"/>
              <a:buChar char="•"/>
              <a:tabLst>
                <a:tab pos="469900" algn="l"/>
                <a:tab pos="470534" algn="l"/>
              </a:tabLst>
            </a:pPr>
            <a:r>
              <a:rPr sz="2400" spc="-30" dirty="0">
                <a:latin typeface="Calibri"/>
                <a:cs typeface="Calibri"/>
              </a:rPr>
              <a:t>Зробіть із нього парашутик –  поступово зминайте куточки та  надайте йому форми бані</a:t>
            </a:r>
          </a:p>
          <a:p>
            <a:pPr marL="498474" indent="-342900">
              <a:lnSpc>
                <a:spcPct val="90000"/>
              </a:lnSpc>
              <a:spcBef>
                <a:spcPts val="1200"/>
              </a:spcBef>
              <a:buSzPct val="111000"/>
              <a:buFont typeface="Arial" panose="020B0604020202020204" pitchFamily="34" charset="0"/>
              <a:buChar char="•"/>
              <a:tabLst>
                <a:tab pos="469900" algn="l"/>
                <a:tab pos="470534" algn="l"/>
              </a:tabLst>
            </a:pPr>
            <a:r>
              <a:rPr sz="2400" spc="-30" dirty="0">
                <a:latin typeface="Calibri"/>
                <a:cs typeface="Calibri"/>
              </a:rPr>
              <a:t>Поставте ваш купол на стіл.</a:t>
            </a:r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196656DC-C823-4D92-A883-8B6B871A8697}"/>
              </a:ext>
            </a:extLst>
          </p:cNvPr>
          <p:cNvSpPr/>
          <p:nvPr/>
        </p:nvSpPr>
        <p:spPr>
          <a:xfrm>
            <a:off x="8582666" y="78202"/>
            <a:ext cx="459734" cy="459734"/>
          </a:xfrm>
          <a:prstGeom prst="ellipse">
            <a:avLst/>
          </a:prstGeom>
          <a:noFill/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bIns="0" rtlCol="0" anchor="ctr"/>
          <a:lstStyle/>
          <a:p>
            <a:pPr algn="ctr">
              <a:lnSpc>
                <a:spcPct val="80000"/>
              </a:lnSpc>
            </a:pPr>
            <a:r>
              <a:rPr lang="uk-UA" sz="3200" b="1" dirty="0"/>
              <a:t>3</a:t>
            </a:r>
            <a:endParaRPr lang="ru-UA" sz="2000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52450" y="152400"/>
            <a:ext cx="3629025" cy="4838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743450" y="152400"/>
            <a:ext cx="3629025" cy="4838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</TotalTime>
  <Words>204</Words>
  <Application>Microsoft Office PowerPoint</Application>
  <PresentationFormat>Екран (16:9)</PresentationFormat>
  <Paragraphs>35</Paragraphs>
  <Slides>14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14</vt:i4>
      </vt:variant>
    </vt:vector>
  </HeadingPairs>
  <TitlesOfParts>
    <vt:vector size="18" baseType="lpstr">
      <vt:lpstr>Arial</vt:lpstr>
      <vt:lpstr>Calibri</vt:lpstr>
      <vt:lpstr>Gill Sans MT</vt:lpstr>
      <vt:lpstr>Office Theme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ВЕСЕЛОГО  ЗАНЯТТЯ!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Anna</dc:creator>
  <cp:lastModifiedBy>Anna</cp:lastModifiedBy>
  <cp:revision>4</cp:revision>
  <dcterms:created xsi:type="dcterms:W3CDTF">2019-07-10T07:58:13Z</dcterms:created>
  <dcterms:modified xsi:type="dcterms:W3CDTF">2019-07-10T09:25:04Z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2019-07-05T00:00:00Z</vt:filetime>
  </property>
  <property fmtid="{D5CDD505-2E9C-101B-9397-08002B2CF9AE}" pid="3" name="LastSaved">
    <vt:filetime>2019-07-10T00:00:00Z</vt:filetime>
  </property>
</Properties>
</file>