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31" r:id="rId2"/>
    <p:sldId id="330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AB7F"/>
    <a:srgbClr val="AF956E"/>
    <a:srgbClr val="DABE96"/>
    <a:srgbClr val="D6BA92"/>
    <a:srgbClr val="C5B18F"/>
    <a:srgbClr val="2A2B3B"/>
    <a:srgbClr val="8F298A"/>
    <a:srgbClr val="BD2033"/>
    <a:srgbClr val="84161F"/>
    <a:srgbClr val="C4C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1407" autoAdjust="0"/>
  </p:normalViewPr>
  <p:slideViewPr>
    <p:cSldViewPr snapToGrid="0">
      <p:cViewPr varScale="1">
        <p:scale>
          <a:sx n="79" d="100"/>
          <a:sy n="79" d="100"/>
        </p:scale>
        <p:origin x="1042" y="72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Парфенон, </a:t>
            </a:r>
            <a:r>
              <a:rPr lang="ru-RU" dirty="0" err="1"/>
              <a:t>головний</a:t>
            </a:r>
            <a:r>
              <a:rPr lang="ru-RU" dirty="0"/>
              <a:t> храм </a:t>
            </a:r>
            <a:r>
              <a:rPr lang="ru-RU" dirty="0" err="1"/>
              <a:t>афінського</a:t>
            </a:r>
            <a:r>
              <a:rPr lang="ru-RU" dirty="0"/>
              <a:t> акрополя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84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/>
              <a:t>Реймський</a:t>
            </a:r>
            <a:r>
              <a:rPr lang="uk-UA" dirty="0"/>
              <a:t> собор</a:t>
            </a:r>
          </a:p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17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>
                <a:solidFill>
                  <a:schemeClr val="dk1"/>
                </a:solidFill>
              </a:rPr>
              <a:t>Колізей</a:t>
            </a:r>
            <a:r>
              <a:rPr lang="ru-RU" dirty="0">
                <a:solidFill>
                  <a:schemeClr val="dk1"/>
                </a:solidFill>
              </a:rPr>
              <a:t>, </a:t>
            </a:r>
            <a:r>
              <a:rPr lang="ru-RU" dirty="0" err="1">
                <a:solidFill>
                  <a:schemeClr val="dk1"/>
                </a:solidFill>
              </a:rPr>
              <a:t>найбільший</a:t>
            </a:r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dirty="0" err="1">
                <a:solidFill>
                  <a:schemeClr val="dk1"/>
                </a:solidFill>
              </a:rPr>
              <a:t>амфітеатр</a:t>
            </a:r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dirty="0" err="1">
                <a:solidFill>
                  <a:schemeClr val="dk1"/>
                </a:solidFill>
              </a:rPr>
              <a:t>Стародавнього</a:t>
            </a:r>
            <a:r>
              <a:rPr lang="ru-RU" dirty="0">
                <a:solidFill>
                  <a:schemeClr val="dk1"/>
                </a:solidFill>
              </a:rPr>
              <a:t> Риму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3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Пантеон, “храм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богів</a:t>
            </a:r>
            <a:r>
              <a:rPr lang="ru-RU" dirty="0"/>
              <a:t>”, Рим</a:t>
            </a:r>
          </a:p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4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Леонардо да </a:t>
            </a:r>
            <a:r>
              <a:rPr lang="ru-RU" dirty="0" err="1"/>
              <a:t>Вінчі</a:t>
            </a:r>
            <a:r>
              <a:rPr lang="ru-RU" dirty="0"/>
              <a:t>, “</a:t>
            </a:r>
            <a:r>
              <a:rPr lang="ru-RU" dirty="0" err="1"/>
              <a:t>Вітрувіанська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” (пр. 1490-1492)</a:t>
            </a:r>
          </a:p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44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Собор Святої Софії, Стамбул</a:t>
            </a:r>
          </a:p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45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Інтер’єр собору</a:t>
            </a:r>
          </a:p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9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Лаахське</a:t>
            </a:r>
            <a:r>
              <a:rPr lang="ru-RU" dirty="0"/>
              <a:t> аббатство </a:t>
            </a:r>
            <a:r>
              <a:rPr lang="ru-RU" dirty="0" err="1"/>
              <a:t>Святої</a:t>
            </a:r>
            <a:r>
              <a:rPr lang="ru-RU" dirty="0"/>
              <a:t> </a:t>
            </a:r>
            <a:r>
              <a:rPr lang="ru-RU" dirty="0" err="1"/>
              <a:t>Марії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endParaRPr lang="ru-RU" dirty="0"/>
          </a:p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53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/>
              <a:t>Реймський</a:t>
            </a:r>
            <a:r>
              <a:rPr lang="uk-UA" dirty="0"/>
              <a:t> собор, Франція</a:t>
            </a:r>
          </a:p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10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Кельнський собор, Німеччина</a:t>
            </a:r>
          </a:p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9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www.youtube.com/watch?v=Iz5YdZdqE44" TargetMode="Externa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73">
            <a:extLst>
              <a:ext uri="{FF2B5EF4-FFF2-40B4-BE49-F238E27FC236}">
                <a16:creationId xmlns:a16="http://schemas.microsoft.com/office/drawing/2014/main" id="{F1968216-1733-41C4-88A0-4DB1C71B7422}"/>
              </a:ext>
            </a:extLst>
          </p:cNvPr>
          <p:cNvGrpSpPr/>
          <p:nvPr/>
        </p:nvGrpSpPr>
        <p:grpSpPr>
          <a:xfrm>
            <a:off x="520430" y="5797334"/>
            <a:ext cx="647125" cy="165427"/>
            <a:chOff x="795585" y="3421099"/>
            <a:chExt cx="1066015" cy="2725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F913178-7569-4A49-8A96-300819D92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75">
              <a:extLst>
                <a:ext uri="{FF2B5EF4-FFF2-40B4-BE49-F238E27FC236}">
                  <a16:creationId xmlns:a16="http://schemas.microsoft.com/office/drawing/2014/main" id="{788C083F-3F25-4C35-B24B-81A1DB8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734F2CC-0A73-4223-9EF6-722163858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FA8604B-9360-471D-8FDD-BACB57F55A76}"/>
              </a:ext>
            </a:extLst>
          </p:cNvPr>
          <p:cNvSpPr txBox="1"/>
          <p:nvPr/>
        </p:nvSpPr>
        <p:spPr>
          <a:xfrm>
            <a:off x="349384" y="2206733"/>
            <a:ext cx="7329710" cy="299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8800" b="1" dirty="0" err="1">
                <a:solidFill>
                  <a:schemeClr val="bg1"/>
                </a:solidFill>
                <a:latin typeface="+mj-lt"/>
              </a:rPr>
              <a:t>Великі</a:t>
            </a:r>
            <a:r>
              <a:rPr lang="ru-RU" sz="8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8800" b="1" dirty="0" err="1">
                <a:solidFill>
                  <a:schemeClr val="bg1"/>
                </a:solidFill>
                <a:latin typeface="+mj-lt"/>
              </a:rPr>
              <a:t>архітектурні</a:t>
            </a:r>
            <a:r>
              <a:rPr lang="ru-RU" sz="8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8800" b="1" dirty="0" err="1">
                <a:solidFill>
                  <a:schemeClr val="bg1"/>
                </a:solidFill>
                <a:latin typeface="+mj-lt"/>
              </a:rPr>
              <a:t>стилі</a:t>
            </a:r>
            <a:endParaRPr lang="uk-UA" sz="8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38589-D38E-4BF5-B93A-DD952DF28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6" y="397760"/>
            <a:ext cx="1215540" cy="1215540"/>
          </a:xfrm>
          <a:prstGeom prst="rect">
            <a:avLst/>
          </a:prstGeom>
        </p:spPr>
      </p:pic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E06CC84D-003D-404C-89F9-9BAE95555B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r="40979"/>
          <a:stretch/>
        </p:blipFill>
        <p:spPr>
          <a:xfrm>
            <a:off x="6419851" y="197762"/>
            <a:ext cx="5766456" cy="6687610"/>
          </a:xfrm>
        </p:spPr>
      </p:pic>
    </p:spTree>
    <p:extLst>
      <p:ext uri="{BB962C8B-B14F-4D97-AF65-F5344CB8AC3E}">
        <p14:creationId xmlns:p14="http://schemas.microsoft.com/office/powerpoint/2010/main" val="2016708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7">
            <a:extLst>
              <a:ext uri="{FF2B5EF4-FFF2-40B4-BE49-F238E27FC236}">
                <a16:creationId xmlns:a16="http://schemas.microsoft.com/office/drawing/2014/main" id="{478B26C6-600D-4D1E-B32A-C9BD172A622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42" y="-2258"/>
            <a:ext cx="4603715" cy="6857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FBDA42A8-A9A3-421C-B224-081110C9373E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CFA110-A5A5-4456-99FE-760251902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19132759-3BDD-4956-B19E-67A767B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A08FE3C-0B08-4C49-918E-F1799268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3129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7">
            <a:extLst>
              <a:ext uri="{FF2B5EF4-FFF2-40B4-BE49-F238E27FC236}">
                <a16:creationId xmlns:a16="http://schemas.microsoft.com/office/drawing/2014/main" id="{478B26C6-600D-4D1E-B32A-C9BD172A622C}"/>
              </a:ext>
            </a:extLst>
          </p:cNvPr>
          <p:cNvPicPr preferRelativeResize="0"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4" t="5072" r="14214" b="5072"/>
          <a:stretch/>
        </p:blipFill>
        <p:spPr>
          <a:xfrm>
            <a:off x="3198471" y="-14521"/>
            <a:ext cx="5795058" cy="68818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FBDA42A8-A9A3-421C-B224-081110C9373E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CFA110-A5A5-4456-99FE-760251902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19132759-3BDD-4956-B19E-67A767B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A08FE3C-0B08-4C49-918E-F1799268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908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7">
            <a:extLst>
              <a:ext uri="{FF2B5EF4-FFF2-40B4-BE49-F238E27FC236}">
                <a16:creationId xmlns:a16="http://schemas.microsoft.com/office/drawing/2014/main" id="{478B26C6-600D-4D1E-B32A-C9BD172A622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59" y="-5161"/>
            <a:ext cx="9150882" cy="68631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FBDA42A8-A9A3-421C-B224-081110C9373E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CFA110-A5A5-4456-99FE-760251902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19132759-3BDD-4956-B19E-67A767B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A08FE3C-0B08-4C49-918E-F1799268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711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7">
            <a:extLst>
              <a:ext uri="{FF2B5EF4-FFF2-40B4-BE49-F238E27FC236}">
                <a16:creationId xmlns:a16="http://schemas.microsoft.com/office/drawing/2014/main" id="{478B26C6-600D-4D1E-B32A-C9BD172A622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0" y="-5160"/>
            <a:ext cx="10262670" cy="6863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FBDA42A8-A9A3-421C-B224-081110C9373E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CFA110-A5A5-4456-99FE-760251902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19132759-3BDD-4956-B19E-67A767B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A08FE3C-0B08-4C49-918E-F1799268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653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0;p26" descr="Brief explanation of Gothic Architecture in &quot;Draw My Life&quot; style.&#10;&#10;Resources:&#10;http://historylists.org/architecture/list-of-top-10-most-spectacular-gothic-buildings.html&#10;&#10;https://sg.answers.yahoo.com/question/index?qid=20101230212420AAiRws9&#10;&#10;http://en.wikipedia.org/wiki/Gothic_architecture&#10;&#10;http://www.exploring-castles.com/characteristics_of_gothic_architecture.html&#10;&#10;http://www.historybyzim.com/2013/02/gothic-architecture/&#10;&#10;http://html.rincondelvago.com/romanesque-and-gothic-arquitecture.html&#10;&#10;http://www.differencebetween.net/miscellaneous/culture-miscellaneous/difference-between-gothic-and-romanesque-architecture/&#10;&#10;Music: &quot;Plucky Daisy&quot; by Kevin MacLeod" title="Gothic Architecture in 2 minutes">
            <a:hlinkClick r:id="rId2"/>
            <a:extLst>
              <a:ext uri="{FF2B5EF4-FFF2-40B4-BE49-F238E27FC236}">
                <a16:creationId xmlns:a16="http://schemas.microsoft.com/office/drawing/2014/main" id="{6442FBE7-F646-4D05-8DDD-584CB13D486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106" y="1032256"/>
            <a:ext cx="6405788" cy="48043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DAA3B22A-8B8B-4A54-80A1-A4EC8EF83D75}"/>
              </a:ext>
            </a:extLst>
          </p:cNvPr>
          <p:cNvGrpSpPr/>
          <p:nvPr/>
        </p:nvGrpSpPr>
        <p:grpSpPr>
          <a:xfrm>
            <a:off x="181811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C0AF8B8-E6E2-489A-8A92-3DF2590B9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80527503-3314-41BC-B59B-32B1FBF19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B7D43B-28C6-4E0B-9290-4E96411D8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1EAAB2D2-1247-4FBC-BFFC-FE3EB7D70AE2}"/>
              </a:ext>
            </a:extLst>
          </p:cNvPr>
          <p:cNvGrpSpPr/>
          <p:nvPr/>
        </p:nvGrpSpPr>
        <p:grpSpPr>
          <a:xfrm>
            <a:off x="1650835" y="2954708"/>
            <a:ext cx="930700" cy="944202"/>
            <a:chOff x="184208" y="3150393"/>
            <a:chExt cx="544925" cy="552831"/>
          </a:xfrm>
        </p:grpSpPr>
        <p:sp>
          <p:nvSpPr>
            <p:cNvPr id="10" name="Полілінія: фігура 9">
              <a:extLst>
                <a:ext uri="{FF2B5EF4-FFF2-40B4-BE49-F238E27FC236}">
                  <a16:creationId xmlns:a16="http://schemas.microsoft.com/office/drawing/2014/main" id="{B7517A29-F066-443F-879C-E23E95C9A3D3}"/>
                </a:ext>
              </a:extLst>
            </p:cNvPr>
            <p:cNvSpPr/>
            <p:nvPr/>
          </p:nvSpPr>
          <p:spPr>
            <a:xfrm>
              <a:off x="283268" y="3607974"/>
              <a:ext cx="152400" cy="95250"/>
            </a:xfrm>
            <a:custGeom>
              <a:avLst/>
              <a:gdLst>
                <a:gd name="connsiteX0" fmla="*/ 77534 w 152400"/>
                <a:gd name="connsiteY0" fmla="*/ 27242 h 95250"/>
                <a:gd name="connsiteX1" fmla="*/ 28385 w 152400"/>
                <a:gd name="connsiteY1" fmla="*/ 7144 h 95250"/>
                <a:gd name="connsiteX2" fmla="*/ 7144 w 152400"/>
                <a:gd name="connsiteY2" fmla="*/ 57436 h 95250"/>
                <a:gd name="connsiteX3" fmla="*/ 7144 w 152400"/>
                <a:gd name="connsiteY3" fmla="*/ 78200 h 95250"/>
                <a:gd name="connsiteX4" fmla="*/ 17240 w 152400"/>
                <a:gd name="connsiteY4" fmla="*/ 88297 h 95250"/>
                <a:gd name="connsiteX5" fmla="*/ 137922 w 152400"/>
                <a:gd name="connsiteY5" fmla="*/ 88297 h 95250"/>
                <a:gd name="connsiteX6" fmla="*/ 148019 w 152400"/>
                <a:gd name="connsiteY6" fmla="*/ 78200 h 95250"/>
                <a:gd name="connsiteX7" fmla="*/ 148019 w 152400"/>
                <a:gd name="connsiteY7" fmla="*/ 57436 h 95250"/>
                <a:gd name="connsiteX8" fmla="*/ 126778 w 152400"/>
                <a:gd name="connsiteY8" fmla="*/ 7144 h 95250"/>
                <a:gd name="connsiteX9" fmla="*/ 77534 w 152400"/>
                <a:gd name="connsiteY9" fmla="*/ 2724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95250">
                  <a:moveTo>
                    <a:pt x="77534" y="27242"/>
                  </a:moveTo>
                  <a:cubicBezTo>
                    <a:pt x="58388" y="27242"/>
                    <a:pt x="41148" y="19526"/>
                    <a:pt x="28385" y="7144"/>
                  </a:cubicBezTo>
                  <a:cubicBezTo>
                    <a:pt x="15335" y="19907"/>
                    <a:pt x="7144" y="37719"/>
                    <a:pt x="7144" y="57436"/>
                  </a:cubicBezTo>
                  <a:lnTo>
                    <a:pt x="7144" y="78200"/>
                  </a:lnTo>
                  <a:cubicBezTo>
                    <a:pt x="7144" y="83725"/>
                    <a:pt x="11621" y="88297"/>
                    <a:pt x="17240" y="88297"/>
                  </a:cubicBezTo>
                  <a:lnTo>
                    <a:pt x="137922" y="88297"/>
                  </a:lnTo>
                  <a:cubicBezTo>
                    <a:pt x="143447" y="88297"/>
                    <a:pt x="148019" y="83820"/>
                    <a:pt x="148019" y="78200"/>
                  </a:cubicBezTo>
                  <a:lnTo>
                    <a:pt x="148019" y="57436"/>
                  </a:lnTo>
                  <a:cubicBezTo>
                    <a:pt x="148019" y="37719"/>
                    <a:pt x="139827" y="19907"/>
                    <a:pt x="126778" y="7144"/>
                  </a:cubicBezTo>
                  <a:cubicBezTo>
                    <a:pt x="114014" y="19526"/>
                    <a:pt x="96679" y="27242"/>
                    <a:pt x="77534" y="27242"/>
                  </a:cubicBezTo>
                  <a:close/>
                </a:path>
              </a:pathLst>
            </a:custGeom>
            <a:solidFill>
              <a:srgbClr val="BEDC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1" name="Полілінія: фігура 10">
              <a:extLst>
                <a:ext uri="{FF2B5EF4-FFF2-40B4-BE49-F238E27FC236}">
                  <a16:creationId xmlns:a16="http://schemas.microsoft.com/office/drawing/2014/main" id="{4B2C5FC7-3131-4C29-8BA3-521CD39D7507}"/>
                </a:ext>
              </a:extLst>
            </p:cNvPr>
            <p:cNvSpPr/>
            <p:nvPr/>
          </p:nvSpPr>
          <p:spPr>
            <a:xfrm>
              <a:off x="481483" y="3607974"/>
              <a:ext cx="152400" cy="95250"/>
            </a:xfrm>
            <a:custGeom>
              <a:avLst/>
              <a:gdLst>
                <a:gd name="connsiteX0" fmla="*/ 77533 w 152400"/>
                <a:gd name="connsiteY0" fmla="*/ 27242 h 95250"/>
                <a:gd name="connsiteX1" fmla="*/ 28384 w 152400"/>
                <a:gd name="connsiteY1" fmla="*/ 7144 h 95250"/>
                <a:gd name="connsiteX2" fmla="*/ 7144 w 152400"/>
                <a:gd name="connsiteY2" fmla="*/ 57436 h 95250"/>
                <a:gd name="connsiteX3" fmla="*/ 7144 w 152400"/>
                <a:gd name="connsiteY3" fmla="*/ 78200 h 95250"/>
                <a:gd name="connsiteX4" fmla="*/ 17240 w 152400"/>
                <a:gd name="connsiteY4" fmla="*/ 88297 h 95250"/>
                <a:gd name="connsiteX5" fmla="*/ 137922 w 152400"/>
                <a:gd name="connsiteY5" fmla="*/ 88297 h 95250"/>
                <a:gd name="connsiteX6" fmla="*/ 148019 w 152400"/>
                <a:gd name="connsiteY6" fmla="*/ 78200 h 95250"/>
                <a:gd name="connsiteX7" fmla="*/ 148019 w 152400"/>
                <a:gd name="connsiteY7" fmla="*/ 57436 h 95250"/>
                <a:gd name="connsiteX8" fmla="*/ 126778 w 152400"/>
                <a:gd name="connsiteY8" fmla="*/ 7144 h 95250"/>
                <a:gd name="connsiteX9" fmla="*/ 77533 w 152400"/>
                <a:gd name="connsiteY9" fmla="*/ 2724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95250">
                  <a:moveTo>
                    <a:pt x="77533" y="27242"/>
                  </a:moveTo>
                  <a:cubicBezTo>
                    <a:pt x="58388" y="27242"/>
                    <a:pt x="41148" y="19526"/>
                    <a:pt x="28384" y="7144"/>
                  </a:cubicBezTo>
                  <a:cubicBezTo>
                    <a:pt x="15335" y="19907"/>
                    <a:pt x="7144" y="37719"/>
                    <a:pt x="7144" y="57436"/>
                  </a:cubicBezTo>
                  <a:lnTo>
                    <a:pt x="7144" y="78200"/>
                  </a:lnTo>
                  <a:cubicBezTo>
                    <a:pt x="7144" y="83725"/>
                    <a:pt x="11621" y="88297"/>
                    <a:pt x="17240" y="88297"/>
                  </a:cubicBezTo>
                  <a:lnTo>
                    <a:pt x="137922" y="88297"/>
                  </a:lnTo>
                  <a:cubicBezTo>
                    <a:pt x="143447" y="88297"/>
                    <a:pt x="148019" y="83820"/>
                    <a:pt x="148019" y="78200"/>
                  </a:cubicBezTo>
                  <a:lnTo>
                    <a:pt x="148019" y="57436"/>
                  </a:lnTo>
                  <a:cubicBezTo>
                    <a:pt x="148019" y="37719"/>
                    <a:pt x="139827" y="19907"/>
                    <a:pt x="126778" y="7144"/>
                  </a:cubicBezTo>
                  <a:cubicBezTo>
                    <a:pt x="113919" y="19526"/>
                    <a:pt x="96583" y="27242"/>
                    <a:pt x="77533" y="27242"/>
                  </a:cubicBezTo>
                  <a:close/>
                </a:path>
              </a:pathLst>
            </a:custGeom>
            <a:solidFill>
              <a:srgbClr val="BEDC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2" name="Полілінія: фігура 11">
              <a:extLst>
                <a:ext uri="{FF2B5EF4-FFF2-40B4-BE49-F238E27FC236}">
                  <a16:creationId xmlns:a16="http://schemas.microsoft.com/office/drawing/2014/main" id="{C79160C1-D955-44F1-B52C-CB25075A5033}"/>
                </a:ext>
              </a:extLst>
            </p:cNvPr>
            <p:cNvSpPr/>
            <p:nvPr/>
          </p:nvSpPr>
          <p:spPr>
            <a:xfrm>
              <a:off x="428334" y="3220159"/>
              <a:ext cx="76200" cy="95250"/>
            </a:xfrm>
            <a:custGeom>
              <a:avLst/>
              <a:gdLst>
                <a:gd name="connsiteX0" fmla="*/ 68199 w 76200"/>
                <a:gd name="connsiteY0" fmla="*/ 39581 h 95250"/>
                <a:gd name="connsiteX1" fmla="*/ 20955 w 76200"/>
                <a:gd name="connsiteY1" fmla="*/ 8625 h 95250"/>
                <a:gd name="connsiteX2" fmla="*/ 7144 w 76200"/>
                <a:gd name="connsiteY2" fmla="*/ 16721 h 95250"/>
                <a:gd name="connsiteX3" fmla="*/ 7144 w 76200"/>
                <a:gd name="connsiteY3" fmla="*/ 78633 h 95250"/>
                <a:gd name="connsiteX4" fmla="*/ 20955 w 76200"/>
                <a:gd name="connsiteY4" fmla="*/ 86730 h 95250"/>
                <a:gd name="connsiteX5" fmla="*/ 68199 w 76200"/>
                <a:gd name="connsiteY5" fmla="*/ 55773 h 95250"/>
                <a:gd name="connsiteX6" fmla="*/ 68199 w 76200"/>
                <a:gd name="connsiteY6" fmla="*/ 3958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95250">
                  <a:moveTo>
                    <a:pt x="68199" y="39581"/>
                  </a:moveTo>
                  <a:lnTo>
                    <a:pt x="20955" y="8625"/>
                  </a:lnTo>
                  <a:cubicBezTo>
                    <a:pt x="15240" y="4529"/>
                    <a:pt x="7144" y="9482"/>
                    <a:pt x="7144" y="16721"/>
                  </a:cubicBezTo>
                  <a:lnTo>
                    <a:pt x="7144" y="78633"/>
                  </a:lnTo>
                  <a:cubicBezTo>
                    <a:pt x="7144" y="85968"/>
                    <a:pt x="15240" y="90825"/>
                    <a:pt x="20955" y="86730"/>
                  </a:cubicBezTo>
                  <a:lnTo>
                    <a:pt x="68199" y="55773"/>
                  </a:lnTo>
                  <a:cubicBezTo>
                    <a:pt x="73914" y="51773"/>
                    <a:pt x="73914" y="43677"/>
                    <a:pt x="68199" y="39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3" name="Полілінія: фігура 12">
              <a:extLst>
                <a:ext uri="{FF2B5EF4-FFF2-40B4-BE49-F238E27FC236}">
                  <a16:creationId xmlns:a16="http://schemas.microsoft.com/office/drawing/2014/main" id="{F2C9C7D1-D2CB-4DF9-B327-5650ACCBE961}"/>
                </a:ext>
              </a:extLst>
            </p:cNvPr>
            <p:cNvSpPr/>
            <p:nvPr/>
          </p:nvSpPr>
          <p:spPr>
            <a:xfrm>
              <a:off x="231929" y="3150393"/>
              <a:ext cx="447675" cy="228600"/>
            </a:xfrm>
            <a:custGeom>
              <a:avLst/>
              <a:gdLst>
                <a:gd name="connsiteX0" fmla="*/ 408051 w 447675"/>
                <a:gd name="connsiteY0" fmla="*/ 7144 h 228600"/>
                <a:gd name="connsiteX1" fmla="*/ 47911 w 447675"/>
                <a:gd name="connsiteY1" fmla="*/ 7144 h 228600"/>
                <a:gd name="connsiteX2" fmla="*/ 7144 w 447675"/>
                <a:gd name="connsiteY2" fmla="*/ 47911 h 228600"/>
                <a:gd name="connsiteX3" fmla="*/ 7144 w 447675"/>
                <a:gd name="connsiteY3" fmla="*/ 186976 h 228600"/>
                <a:gd name="connsiteX4" fmla="*/ 47911 w 447675"/>
                <a:gd name="connsiteY4" fmla="*/ 227743 h 228600"/>
                <a:gd name="connsiteX5" fmla="*/ 408051 w 447675"/>
                <a:gd name="connsiteY5" fmla="*/ 227743 h 228600"/>
                <a:gd name="connsiteX6" fmla="*/ 448818 w 447675"/>
                <a:gd name="connsiteY6" fmla="*/ 186976 h 228600"/>
                <a:gd name="connsiteX7" fmla="*/ 448818 w 447675"/>
                <a:gd name="connsiteY7" fmla="*/ 47911 h 228600"/>
                <a:gd name="connsiteX8" fmla="*/ 408051 w 447675"/>
                <a:gd name="connsiteY8" fmla="*/ 7144 h 228600"/>
                <a:gd name="connsiteX9" fmla="*/ 228029 w 447675"/>
                <a:gd name="connsiteY9" fmla="*/ 198882 h 228600"/>
                <a:gd name="connsiteX10" fmla="*/ 146590 w 447675"/>
                <a:gd name="connsiteY10" fmla="*/ 117443 h 228600"/>
                <a:gd name="connsiteX11" fmla="*/ 228029 w 447675"/>
                <a:gd name="connsiteY11" fmla="*/ 36005 h 228600"/>
                <a:gd name="connsiteX12" fmla="*/ 309467 w 447675"/>
                <a:gd name="connsiteY12" fmla="*/ 117443 h 228600"/>
                <a:gd name="connsiteX13" fmla="*/ 228029 w 447675"/>
                <a:gd name="connsiteY13" fmla="*/ 198882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675" h="228600">
                  <a:moveTo>
                    <a:pt x="408051" y="7144"/>
                  </a:moveTo>
                  <a:lnTo>
                    <a:pt x="47911" y="7144"/>
                  </a:lnTo>
                  <a:cubicBezTo>
                    <a:pt x="25336" y="7144"/>
                    <a:pt x="7144" y="25432"/>
                    <a:pt x="7144" y="47911"/>
                  </a:cubicBezTo>
                  <a:lnTo>
                    <a:pt x="7144" y="186976"/>
                  </a:lnTo>
                  <a:cubicBezTo>
                    <a:pt x="7144" y="209455"/>
                    <a:pt x="25432" y="227743"/>
                    <a:pt x="47911" y="227743"/>
                  </a:cubicBezTo>
                  <a:lnTo>
                    <a:pt x="408051" y="227743"/>
                  </a:lnTo>
                  <a:cubicBezTo>
                    <a:pt x="430530" y="227743"/>
                    <a:pt x="448818" y="209455"/>
                    <a:pt x="448818" y="186976"/>
                  </a:cubicBezTo>
                  <a:lnTo>
                    <a:pt x="448818" y="47911"/>
                  </a:lnTo>
                  <a:cubicBezTo>
                    <a:pt x="448818" y="25432"/>
                    <a:pt x="430625" y="7144"/>
                    <a:pt x="408051" y="7144"/>
                  </a:cubicBezTo>
                  <a:close/>
                  <a:moveTo>
                    <a:pt x="228029" y="198882"/>
                  </a:moveTo>
                  <a:cubicBezTo>
                    <a:pt x="183261" y="198882"/>
                    <a:pt x="146590" y="162211"/>
                    <a:pt x="146590" y="117443"/>
                  </a:cubicBezTo>
                  <a:cubicBezTo>
                    <a:pt x="146590" y="72676"/>
                    <a:pt x="183261" y="36005"/>
                    <a:pt x="228029" y="36005"/>
                  </a:cubicBezTo>
                  <a:cubicBezTo>
                    <a:pt x="272796" y="36005"/>
                    <a:pt x="309467" y="72676"/>
                    <a:pt x="309467" y="117443"/>
                  </a:cubicBezTo>
                  <a:cubicBezTo>
                    <a:pt x="309467" y="162211"/>
                    <a:pt x="272796" y="198882"/>
                    <a:pt x="228029" y="1988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4" name="Полілінія: фігура 13">
              <a:extLst>
                <a:ext uri="{FF2B5EF4-FFF2-40B4-BE49-F238E27FC236}">
                  <a16:creationId xmlns:a16="http://schemas.microsoft.com/office/drawing/2014/main" id="{A6CCF270-00ED-486F-A04A-25502F3A5AD4}"/>
                </a:ext>
              </a:extLst>
            </p:cNvPr>
            <p:cNvSpPr/>
            <p:nvPr/>
          </p:nvSpPr>
          <p:spPr>
            <a:xfrm>
              <a:off x="204306" y="3383565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5" name="Полілінія: фігура 14">
              <a:extLst>
                <a:ext uri="{FF2B5EF4-FFF2-40B4-BE49-F238E27FC236}">
                  <a16:creationId xmlns:a16="http://schemas.microsoft.com/office/drawing/2014/main" id="{82B03A7C-2CFF-44DC-90DE-5E4A226727A7}"/>
                </a:ext>
              </a:extLst>
            </p:cNvPr>
            <p:cNvSpPr/>
            <p:nvPr/>
          </p:nvSpPr>
          <p:spPr>
            <a:xfrm>
              <a:off x="402521" y="3383565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6" name="Полілінія: фігура 15">
              <a:extLst>
                <a:ext uri="{FF2B5EF4-FFF2-40B4-BE49-F238E27FC236}">
                  <a16:creationId xmlns:a16="http://schemas.microsoft.com/office/drawing/2014/main" id="{F772845F-7FBC-426F-B58C-57F11C4A0C27}"/>
                </a:ext>
              </a:extLst>
            </p:cNvPr>
            <p:cNvSpPr/>
            <p:nvPr/>
          </p:nvSpPr>
          <p:spPr>
            <a:xfrm>
              <a:off x="600641" y="3383565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7" name="Полілінія: фігура 16">
              <a:extLst>
                <a:ext uri="{FF2B5EF4-FFF2-40B4-BE49-F238E27FC236}">
                  <a16:creationId xmlns:a16="http://schemas.microsoft.com/office/drawing/2014/main" id="{BFC53CFF-D7BA-44B4-8D75-02E6FBC5B2F8}"/>
                </a:ext>
              </a:extLst>
            </p:cNvPr>
            <p:cNvSpPr/>
            <p:nvPr/>
          </p:nvSpPr>
          <p:spPr>
            <a:xfrm>
              <a:off x="283268" y="3607974"/>
              <a:ext cx="152400" cy="95250"/>
            </a:xfrm>
            <a:custGeom>
              <a:avLst/>
              <a:gdLst>
                <a:gd name="connsiteX0" fmla="*/ 77534 w 152400"/>
                <a:gd name="connsiteY0" fmla="*/ 27242 h 95250"/>
                <a:gd name="connsiteX1" fmla="*/ 28385 w 152400"/>
                <a:gd name="connsiteY1" fmla="*/ 7144 h 95250"/>
                <a:gd name="connsiteX2" fmla="*/ 7144 w 152400"/>
                <a:gd name="connsiteY2" fmla="*/ 57436 h 95250"/>
                <a:gd name="connsiteX3" fmla="*/ 7144 w 152400"/>
                <a:gd name="connsiteY3" fmla="*/ 78200 h 95250"/>
                <a:gd name="connsiteX4" fmla="*/ 17240 w 152400"/>
                <a:gd name="connsiteY4" fmla="*/ 88297 h 95250"/>
                <a:gd name="connsiteX5" fmla="*/ 137922 w 152400"/>
                <a:gd name="connsiteY5" fmla="*/ 88297 h 95250"/>
                <a:gd name="connsiteX6" fmla="*/ 148019 w 152400"/>
                <a:gd name="connsiteY6" fmla="*/ 78200 h 95250"/>
                <a:gd name="connsiteX7" fmla="*/ 148019 w 152400"/>
                <a:gd name="connsiteY7" fmla="*/ 57436 h 95250"/>
                <a:gd name="connsiteX8" fmla="*/ 126778 w 152400"/>
                <a:gd name="connsiteY8" fmla="*/ 7144 h 95250"/>
                <a:gd name="connsiteX9" fmla="*/ 77534 w 152400"/>
                <a:gd name="connsiteY9" fmla="*/ 2724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95250">
                  <a:moveTo>
                    <a:pt x="77534" y="27242"/>
                  </a:moveTo>
                  <a:cubicBezTo>
                    <a:pt x="58388" y="27242"/>
                    <a:pt x="41148" y="19526"/>
                    <a:pt x="28385" y="7144"/>
                  </a:cubicBezTo>
                  <a:cubicBezTo>
                    <a:pt x="15335" y="19907"/>
                    <a:pt x="7144" y="37719"/>
                    <a:pt x="7144" y="57436"/>
                  </a:cubicBezTo>
                  <a:lnTo>
                    <a:pt x="7144" y="78200"/>
                  </a:lnTo>
                  <a:cubicBezTo>
                    <a:pt x="7144" y="83725"/>
                    <a:pt x="11621" y="88297"/>
                    <a:pt x="17240" y="88297"/>
                  </a:cubicBezTo>
                  <a:lnTo>
                    <a:pt x="137922" y="88297"/>
                  </a:lnTo>
                  <a:cubicBezTo>
                    <a:pt x="143447" y="88297"/>
                    <a:pt x="148019" y="83820"/>
                    <a:pt x="148019" y="78200"/>
                  </a:cubicBezTo>
                  <a:lnTo>
                    <a:pt x="148019" y="57436"/>
                  </a:lnTo>
                  <a:cubicBezTo>
                    <a:pt x="148019" y="37719"/>
                    <a:pt x="139827" y="19907"/>
                    <a:pt x="126778" y="7144"/>
                  </a:cubicBezTo>
                  <a:cubicBezTo>
                    <a:pt x="114014" y="19526"/>
                    <a:pt x="96679" y="27242"/>
                    <a:pt x="77534" y="2724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8" name="Полілінія: фігура 17">
              <a:extLst>
                <a:ext uri="{FF2B5EF4-FFF2-40B4-BE49-F238E27FC236}">
                  <a16:creationId xmlns:a16="http://schemas.microsoft.com/office/drawing/2014/main" id="{2700AB28-66AF-4F45-886D-67839F192708}"/>
                </a:ext>
              </a:extLst>
            </p:cNvPr>
            <p:cNvSpPr/>
            <p:nvPr/>
          </p:nvSpPr>
          <p:spPr>
            <a:xfrm>
              <a:off x="303366" y="3510819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9" name="Полілінія: фігура 18">
              <a:extLst>
                <a:ext uri="{FF2B5EF4-FFF2-40B4-BE49-F238E27FC236}">
                  <a16:creationId xmlns:a16="http://schemas.microsoft.com/office/drawing/2014/main" id="{6F295344-8024-49AA-B505-7432A583E2B3}"/>
                </a:ext>
              </a:extLst>
            </p:cNvPr>
            <p:cNvSpPr/>
            <p:nvPr/>
          </p:nvSpPr>
          <p:spPr>
            <a:xfrm>
              <a:off x="481483" y="3607974"/>
              <a:ext cx="152400" cy="95250"/>
            </a:xfrm>
            <a:custGeom>
              <a:avLst/>
              <a:gdLst>
                <a:gd name="connsiteX0" fmla="*/ 77533 w 152400"/>
                <a:gd name="connsiteY0" fmla="*/ 27242 h 95250"/>
                <a:gd name="connsiteX1" fmla="*/ 28384 w 152400"/>
                <a:gd name="connsiteY1" fmla="*/ 7144 h 95250"/>
                <a:gd name="connsiteX2" fmla="*/ 7144 w 152400"/>
                <a:gd name="connsiteY2" fmla="*/ 57436 h 95250"/>
                <a:gd name="connsiteX3" fmla="*/ 7144 w 152400"/>
                <a:gd name="connsiteY3" fmla="*/ 78200 h 95250"/>
                <a:gd name="connsiteX4" fmla="*/ 17240 w 152400"/>
                <a:gd name="connsiteY4" fmla="*/ 88297 h 95250"/>
                <a:gd name="connsiteX5" fmla="*/ 137922 w 152400"/>
                <a:gd name="connsiteY5" fmla="*/ 88297 h 95250"/>
                <a:gd name="connsiteX6" fmla="*/ 148019 w 152400"/>
                <a:gd name="connsiteY6" fmla="*/ 78200 h 95250"/>
                <a:gd name="connsiteX7" fmla="*/ 148019 w 152400"/>
                <a:gd name="connsiteY7" fmla="*/ 57436 h 95250"/>
                <a:gd name="connsiteX8" fmla="*/ 126778 w 152400"/>
                <a:gd name="connsiteY8" fmla="*/ 7144 h 95250"/>
                <a:gd name="connsiteX9" fmla="*/ 77533 w 152400"/>
                <a:gd name="connsiteY9" fmla="*/ 2724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95250">
                  <a:moveTo>
                    <a:pt x="77533" y="27242"/>
                  </a:moveTo>
                  <a:cubicBezTo>
                    <a:pt x="58388" y="27242"/>
                    <a:pt x="41148" y="19526"/>
                    <a:pt x="28384" y="7144"/>
                  </a:cubicBezTo>
                  <a:cubicBezTo>
                    <a:pt x="15335" y="19907"/>
                    <a:pt x="7144" y="37719"/>
                    <a:pt x="7144" y="57436"/>
                  </a:cubicBezTo>
                  <a:lnTo>
                    <a:pt x="7144" y="78200"/>
                  </a:lnTo>
                  <a:cubicBezTo>
                    <a:pt x="7144" y="83725"/>
                    <a:pt x="11621" y="88297"/>
                    <a:pt x="17240" y="88297"/>
                  </a:cubicBezTo>
                  <a:lnTo>
                    <a:pt x="137922" y="88297"/>
                  </a:lnTo>
                  <a:cubicBezTo>
                    <a:pt x="143447" y="88297"/>
                    <a:pt x="148019" y="83820"/>
                    <a:pt x="148019" y="78200"/>
                  </a:cubicBezTo>
                  <a:lnTo>
                    <a:pt x="148019" y="57436"/>
                  </a:lnTo>
                  <a:cubicBezTo>
                    <a:pt x="148019" y="37719"/>
                    <a:pt x="139827" y="19907"/>
                    <a:pt x="126778" y="7144"/>
                  </a:cubicBezTo>
                  <a:cubicBezTo>
                    <a:pt x="113919" y="19526"/>
                    <a:pt x="96583" y="27242"/>
                    <a:pt x="77533" y="2724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20" name="Полілінія: фігура 19">
              <a:extLst>
                <a:ext uri="{FF2B5EF4-FFF2-40B4-BE49-F238E27FC236}">
                  <a16:creationId xmlns:a16="http://schemas.microsoft.com/office/drawing/2014/main" id="{C34792CA-653A-442A-8505-10467F412C17}"/>
                </a:ext>
              </a:extLst>
            </p:cNvPr>
            <p:cNvSpPr/>
            <p:nvPr/>
          </p:nvSpPr>
          <p:spPr>
            <a:xfrm>
              <a:off x="501581" y="3510819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21" name="Полілінія: фігура 20">
              <a:extLst>
                <a:ext uri="{FF2B5EF4-FFF2-40B4-BE49-F238E27FC236}">
                  <a16:creationId xmlns:a16="http://schemas.microsoft.com/office/drawing/2014/main" id="{FBDBDCC2-3D9A-49F8-8EB3-A93A29D138F3}"/>
                </a:ext>
              </a:extLst>
            </p:cNvPr>
            <p:cNvSpPr/>
            <p:nvPr/>
          </p:nvSpPr>
          <p:spPr>
            <a:xfrm>
              <a:off x="586258" y="3480625"/>
              <a:ext cx="142875" cy="95250"/>
            </a:xfrm>
            <a:custGeom>
              <a:avLst/>
              <a:gdLst>
                <a:gd name="connsiteX0" fmla="*/ 120968 w 142875"/>
                <a:gd name="connsiteY0" fmla="*/ 7144 h 95250"/>
                <a:gd name="connsiteX1" fmla="*/ 71819 w 142875"/>
                <a:gd name="connsiteY1" fmla="*/ 27242 h 95250"/>
                <a:gd name="connsiteX2" fmla="*/ 22670 w 142875"/>
                <a:gd name="connsiteY2" fmla="*/ 7144 h 95250"/>
                <a:gd name="connsiteX3" fmla="*/ 7144 w 142875"/>
                <a:gd name="connsiteY3" fmla="*/ 29528 h 95250"/>
                <a:gd name="connsiteX4" fmla="*/ 40196 w 142875"/>
                <a:gd name="connsiteY4" fmla="*/ 87535 h 95250"/>
                <a:gd name="connsiteX5" fmla="*/ 40196 w 142875"/>
                <a:gd name="connsiteY5" fmla="*/ 88202 h 95250"/>
                <a:gd name="connsiteX6" fmla="*/ 132112 w 142875"/>
                <a:gd name="connsiteY6" fmla="*/ 88202 h 95250"/>
                <a:gd name="connsiteX7" fmla="*/ 142208 w 142875"/>
                <a:gd name="connsiteY7" fmla="*/ 78105 h 95250"/>
                <a:gd name="connsiteX8" fmla="*/ 142208 w 142875"/>
                <a:gd name="connsiteY8" fmla="*/ 57341 h 95250"/>
                <a:gd name="connsiteX9" fmla="*/ 120968 w 142875"/>
                <a:gd name="connsiteY9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95250">
                  <a:moveTo>
                    <a:pt x="120968" y="7144"/>
                  </a:moveTo>
                  <a:cubicBezTo>
                    <a:pt x="108299" y="19526"/>
                    <a:pt x="90964" y="27242"/>
                    <a:pt x="71819" y="27242"/>
                  </a:cubicBezTo>
                  <a:cubicBezTo>
                    <a:pt x="52673" y="27242"/>
                    <a:pt x="35433" y="19526"/>
                    <a:pt x="22670" y="7144"/>
                  </a:cubicBezTo>
                  <a:cubicBezTo>
                    <a:pt x="16193" y="13526"/>
                    <a:pt x="10858" y="21146"/>
                    <a:pt x="7144" y="29528"/>
                  </a:cubicBezTo>
                  <a:cubicBezTo>
                    <a:pt x="26956" y="41339"/>
                    <a:pt x="40196" y="62865"/>
                    <a:pt x="40196" y="87535"/>
                  </a:cubicBezTo>
                  <a:cubicBezTo>
                    <a:pt x="40196" y="87725"/>
                    <a:pt x="40196" y="88011"/>
                    <a:pt x="40196" y="88202"/>
                  </a:cubicBezTo>
                  <a:lnTo>
                    <a:pt x="132112" y="88202"/>
                  </a:lnTo>
                  <a:cubicBezTo>
                    <a:pt x="137636" y="88202"/>
                    <a:pt x="142208" y="83725"/>
                    <a:pt x="142208" y="78105"/>
                  </a:cubicBezTo>
                  <a:lnTo>
                    <a:pt x="142208" y="57341"/>
                  </a:lnTo>
                  <a:cubicBezTo>
                    <a:pt x="142208" y="37719"/>
                    <a:pt x="134017" y="20003"/>
                    <a:pt x="120968" y="71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22" name="Полілінія: фігура 21">
              <a:extLst>
                <a:ext uri="{FF2B5EF4-FFF2-40B4-BE49-F238E27FC236}">
                  <a16:creationId xmlns:a16="http://schemas.microsoft.com/office/drawing/2014/main" id="{B8A76CB1-8905-4366-A159-BC8080F8D5E1}"/>
                </a:ext>
              </a:extLst>
            </p:cNvPr>
            <p:cNvSpPr/>
            <p:nvPr/>
          </p:nvSpPr>
          <p:spPr>
            <a:xfrm>
              <a:off x="388043" y="3480720"/>
              <a:ext cx="142875" cy="95250"/>
            </a:xfrm>
            <a:custGeom>
              <a:avLst/>
              <a:gdLst>
                <a:gd name="connsiteX0" fmla="*/ 136493 w 142875"/>
                <a:gd name="connsiteY0" fmla="*/ 29527 h 95250"/>
                <a:gd name="connsiteX1" fmla="*/ 120967 w 142875"/>
                <a:gd name="connsiteY1" fmla="*/ 7144 h 95250"/>
                <a:gd name="connsiteX2" fmla="*/ 71819 w 142875"/>
                <a:gd name="connsiteY2" fmla="*/ 27242 h 95250"/>
                <a:gd name="connsiteX3" fmla="*/ 22670 w 142875"/>
                <a:gd name="connsiteY3" fmla="*/ 7144 h 95250"/>
                <a:gd name="connsiteX4" fmla="*/ 7144 w 142875"/>
                <a:gd name="connsiteY4" fmla="*/ 29527 h 95250"/>
                <a:gd name="connsiteX5" fmla="*/ 40196 w 142875"/>
                <a:gd name="connsiteY5" fmla="*/ 87535 h 95250"/>
                <a:gd name="connsiteX6" fmla="*/ 40196 w 142875"/>
                <a:gd name="connsiteY6" fmla="*/ 88201 h 95250"/>
                <a:gd name="connsiteX7" fmla="*/ 103346 w 142875"/>
                <a:gd name="connsiteY7" fmla="*/ 88201 h 95250"/>
                <a:gd name="connsiteX8" fmla="*/ 103346 w 142875"/>
                <a:gd name="connsiteY8" fmla="*/ 87535 h 95250"/>
                <a:gd name="connsiteX9" fmla="*/ 136493 w 142875"/>
                <a:gd name="connsiteY9" fmla="*/ 2952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95250">
                  <a:moveTo>
                    <a:pt x="136493" y="29527"/>
                  </a:moveTo>
                  <a:cubicBezTo>
                    <a:pt x="132779" y="21050"/>
                    <a:pt x="127540" y="13430"/>
                    <a:pt x="120967" y="7144"/>
                  </a:cubicBezTo>
                  <a:cubicBezTo>
                    <a:pt x="108299" y="19526"/>
                    <a:pt x="90964" y="27242"/>
                    <a:pt x="71819" y="27242"/>
                  </a:cubicBezTo>
                  <a:cubicBezTo>
                    <a:pt x="52673" y="27242"/>
                    <a:pt x="35433" y="19526"/>
                    <a:pt x="22670" y="7144"/>
                  </a:cubicBezTo>
                  <a:cubicBezTo>
                    <a:pt x="16193" y="13525"/>
                    <a:pt x="10859" y="21146"/>
                    <a:pt x="7144" y="29527"/>
                  </a:cubicBezTo>
                  <a:cubicBezTo>
                    <a:pt x="26956" y="41339"/>
                    <a:pt x="40196" y="62865"/>
                    <a:pt x="40196" y="87535"/>
                  </a:cubicBezTo>
                  <a:cubicBezTo>
                    <a:pt x="40196" y="87725"/>
                    <a:pt x="40196" y="88011"/>
                    <a:pt x="40196" y="88201"/>
                  </a:cubicBezTo>
                  <a:lnTo>
                    <a:pt x="103346" y="88201"/>
                  </a:lnTo>
                  <a:cubicBezTo>
                    <a:pt x="103346" y="88011"/>
                    <a:pt x="103346" y="87725"/>
                    <a:pt x="103346" y="87535"/>
                  </a:cubicBezTo>
                  <a:cubicBezTo>
                    <a:pt x="103442" y="62865"/>
                    <a:pt x="116681" y="41243"/>
                    <a:pt x="136493" y="2952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23" name="Полілінія: фігура 22">
              <a:extLst>
                <a:ext uri="{FF2B5EF4-FFF2-40B4-BE49-F238E27FC236}">
                  <a16:creationId xmlns:a16="http://schemas.microsoft.com/office/drawing/2014/main" id="{0FF4FD3A-2BF6-4C48-938A-C17AA0FC1EAD}"/>
                </a:ext>
              </a:extLst>
            </p:cNvPr>
            <p:cNvSpPr/>
            <p:nvPr/>
          </p:nvSpPr>
          <p:spPr>
            <a:xfrm>
              <a:off x="184208" y="3480720"/>
              <a:ext cx="142875" cy="95250"/>
            </a:xfrm>
            <a:custGeom>
              <a:avLst/>
              <a:gdLst>
                <a:gd name="connsiteX0" fmla="*/ 109061 w 142875"/>
                <a:gd name="connsiteY0" fmla="*/ 87535 h 95250"/>
                <a:gd name="connsiteX1" fmla="*/ 142113 w 142875"/>
                <a:gd name="connsiteY1" fmla="*/ 29527 h 95250"/>
                <a:gd name="connsiteX2" fmla="*/ 126587 w 142875"/>
                <a:gd name="connsiteY2" fmla="*/ 7144 h 95250"/>
                <a:gd name="connsiteX3" fmla="*/ 77438 w 142875"/>
                <a:gd name="connsiteY3" fmla="*/ 27242 h 95250"/>
                <a:gd name="connsiteX4" fmla="*/ 28289 w 142875"/>
                <a:gd name="connsiteY4" fmla="*/ 7144 h 95250"/>
                <a:gd name="connsiteX5" fmla="*/ 7144 w 142875"/>
                <a:gd name="connsiteY5" fmla="*/ 57341 h 95250"/>
                <a:gd name="connsiteX6" fmla="*/ 7144 w 142875"/>
                <a:gd name="connsiteY6" fmla="*/ 78105 h 95250"/>
                <a:gd name="connsiteX7" fmla="*/ 17240 w 142875"/>
                <a:gd name="connsiteY7" fmla="*/ 88201 h 95250"/>
                <a:gd name="connsiteX8" fmla="*/ 109157 w 142875"/>
                <a:gd name="connsiteY8" fmla="*/ 88201 h 95250"/>
                <a:gd name="connsiteX9" fmla="*/ 109061 w 142875"/>
                <a:gd name="connsiteY9" fmla="*/ 8753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95250">
                  <a:moveTo>
                    <a:pt x="109061" y="87535"/>
                  </a:moveTo>
                  <a:cubicBezTo>
                    <a:pt x="109061" y="62865"/>
                    <a:pt x="122396" y="41339"/>
                    <a:pt x="142113" y="29527"/>
                  </a:cubicBezTo>
                  <a:cubicBezTo>
                    <a:pt x="138398" y="21050"/>
                    <a:pt x="133160" y="13430"/>
                    <a:pt x="126587" y="7144"/>
                  </a:cubicBezTo>
                  <a:cubicBezTo>
                    <a:pt x="113919" y="19526"/>
                    <a:pt x="96584" y="27242"/>
                    <a:pt x="77438" y="27242"/>
                  </a:cubicBezTo>
                  <a:cubicBezTo>
                    <a:pt x="58293" y="27242"/>
                    <a:pt x="41053" y="19526"/>
                    <a:pt x="28289" y="7144"/>
                  </a:cubicBezTo>
                  <a:cubicBezTo>
                    <a:pt x="15335" y="19907"/>
                    <a:pt x="7144" y="37624"/>
                    <a:pt x="7144" y="57341"/>
                  </a:cubicBezTo>
                  <a:lnTo>
                    <a:pt x="7144" y="78105"/>
                  </a:lnTo>
                  <a:cubicBezTo>
                    <a:pt x="7144" y="83629"/>
                    <a:pt x="11621" y="88201"/>
                    <a:pt x="17240" y="88201"/>
                  </a:cubicBezTo>
                  <a:lnTo>
                    <a:pt x="109157" y="88201"/>
                  </a:lnTo>
                  <a:cubicBezTo>
                    <a:pt x="109061" y="88011"/>
                    <a:pt x="109061" y="87725"/>
                    <a:pt x="109061" y="875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</p:spTree>
    <p:extLst>
      <p:ext uri="{BB962C8B-B14F-4D97-AF65-F5344CB8AC3E}">
        <p14:creationId xmlns:p14="http://schemas.microsoft.com/office/powerpoint/2010/main" val="1236180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C7B8FD04-3EDC-417A-A0FB-0BA254730E33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D5ECBB2-C394-43ED-B325-E1BC91D3C0A0}"/>
              </a:ext>
            </a:extLst>
          </p:cNvPr>
          <p:cNvSpPr/>
          <p:nvPr/>
        </p:nvSpPr>
        <p:spPr>
          <a:xfrm>
            <a:off x="880155" y="437821"/>
            <a:ext cx="5029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Джерела фото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2B4C24DA-D5AD-4143-9575-6BD996B1E0DD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FD24F42-BA87-4308-81A4-95C9A43AD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DEF6FE2-722F-48EA-ACC4-5BAC20193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87936D2-3258-4659-9C82-C58DCF34E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4033F7C6-1217-4CE9-9444-5F2F254B345D}"/>
              </a:ext>
            </a:extLst>
          </p:cNvPr>
          <p:cNvSpPr/>
          <p:nvPr/>
        </p:nvSpPr>
        <p:spPr>
          <a:xfrm>
            <a:off x="880155" y="1737604"/>
            <a:ext cx="107541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Pixabay</a:t>
            </a: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Andrea Palladio, The Four Books of Architecture, Dover Books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Luc </a:t>
            </a:r>
            <a:r>
              <a:rPr lang="en-US" sz="28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Viatour</a:t>
            </a: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Goldi64</a:t>
            </a: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CC BY-SA 3.0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Wikimedia.org</a:t>
            </a:r>
          </a:p>
        </p:txBody>
      </p:sp>
    </p:spTree>
    <p:extLst>
      <p:ext uri="{BB962C8B-B14F-4D97-AF65-F5344CB8AC3E}">
        <p14:creationId xmlns:p14="http://schemas.microsoft.com/office/powerpoint/2010/main" val="125957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5F7F553-9B8A-49D1-896F-3A3A4C1C4FD1}"/>
              </a:ext>
            </a:extLst>
          </p:cNvPr>
          <p:cNvSpPr txBox="1"/>
          <p:nvPr/>
        </p:nvSpPr>
        <p:spPr>
          <a:xfrm>
            <a:off x="1273081" y="7146781"/>
            <a:ext cx="96344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d</a:t>
            </a:r>
          </a:p>
        </p:txBody>
      </p:sp>
      <p:pic>
        <p:nvPicPr>
          <p:cNvPr id="8" name="Google Shape;60;p14">
            <a:extLst>
              <a:ext uri="{FF2B5EF4-FFF2-40B4-BE49-F238E27FC236}">
                <a16:creationId xmlns:a16="http://schemas.microsoft.com/office/drawing/2014/main" id="{B6437E38-79A8-4E42-9EC0-33AEA15C46F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1" y="0"/>
            <a:ext cx="1028699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273">
            <a:extLst>
              <a:ext uri="{FF2B5EF4-FFF2-40B4-BE49-F238E27FC236}">
                <a16:creationId xmlns:a16="http://schemas.microsoft.com/office/drawing/2014/main" id="{026D56AA-7DFD-4164-B6FB-D848C34D4901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1CAD4E5-C87C-4205-B984-2A6199BD7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75">
              <a:extLst>
                <a:ext uri="{FF2B5EF4-FFF2-40B4-BE49-F238E27FC236}">
                  <a16:creationId xmlns:a16="http://schemas.microsoft.com/office/drawing/2014/main" id="{9E9B51F2-0918-48C4-B7C0-C0EC878D8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3D2B46-2F55-43AF-BEED-964BB655A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203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5;p15">
            <a:extLst>
              <a:ext uri="{FF2B5EF4-FFF2-40B4-BE49-F238E27FC236}">
                <a16:creationId xmlns:a16="http://schemas.microsoft.com/office/drawing/2014/main" id="{D0B40246-9423-499A-BAD1-70227C81FB5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6425" y="0"/>
            <a:ext cx="9645575" cy="6869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273">
            <a:extLst>
              <a:ext uri="{FF2B5EF4-FFF2-40B4-BE49-F238E27FC236}">
                <a16:creationId xmlns:a16="http://schemas.microsoft.com/office/drawing/2014/main" id="{5ADC2983-2811-4E9C-8DE2-F8F8D72D6349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2D5FB36-1BFD-49E2-939B-B50CFF90B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75">
              <a:extLst>
                <a:ext uri="{FF2B5EF4-FFF2-40B4-BE49-F238E27FC236}">
                  <a16:creationId xmlns:a16="http://schemas.microsoft.com/office/drawing/2014/main" id="{959061C8-CB04-4DC7-BC37-4AC56C8A2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878D15B-CD9A-43E1-9180-28780189F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1267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5;p15">
            <a:extLst>
              <a:ext uri="{FF2B5EF4-FFF2-40B4-BE49-F238E27FC236}">
                <a16:creationId xmlns:a16="http://schemas.microsoft.com/office/drawing/2014/main" id="{D0B40246-9423-499A-BAD1-70227C81FB51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" y="11253"/>
            <a:ext cx="12171998" cy="6846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34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7">
            <a:extLst>
              <a:ext uri="{FF2B5EF4-FFF2-40B4-BE49-F238E27FC236}">
                <a16:creationId xmlns:a16="http://schemas.microsoft.com/office/drawing/2014/main" id="{478B26C6-600D-4D1E-B32A-C9BD172A62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695" y="-1"/>
            <a:ext cx="10287305" cy="68528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FBDA42A8-A9A3-421C-B224-081110C9373E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CFA110-A5A5-4456-99FE-760251902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19132759-3BDD-4956-B19E-67A767B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A08FE3C-0B08-4C49-918E-F1799268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477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7">
            <a:extLst>
              <a:ext uri="{FF2B5EF4-FFF2-40B4-BE49-F238E27FC236}">
                <a16:creationId xmlns:a16="http://schemas.microsoft.com/office/drawing/2014/main" id="{478B26C6-600D-4D1E-B32A-C9BD172A622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50" y="-1"/>
            <a:ext cx="5040300" cy="68528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FBDA42A8-A9A3-421C-B224-081110C9373E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CFA110-A5A5-4456-99FE-760251902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19132759-3BDD-4956-B19E-67A767B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A08FE3C-0B08-4C49-918E-F1799268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069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7">
            <a:extLst>
              <a:ext uri="{FF2B5EF4-FFF2-40B4-BE49-F238E27FC236}">
                <a16:creationId xmlns:a16="http://schemas.microsoft.com/office/drawing/2014/main" id="{478B26C6-600D-4D1E-B32A-C9BD172A622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64" y="-2258"/>
            <a:ext cx="10286036" cy="68573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FBDA42A8-A9A3-421C-B224-081110C9373E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CFA110-A5A5-4456-99FE-760251902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19132759-3BDD-4956-B19E-67A767B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A08FE3C-0B08-4C49-918E-F1799268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5540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7">
            <a:extLst>
              <a:ext uri="{FF2B5EF4-FFF2-40B4-BE49-F238E27FC236}">
                <a16:creationId xmlns:a16="http://schemas.microsoft.com/office/drawing/2014/main" id="{478B26C6-600D-4D1E-B32A-C9BD172A622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64" y="-2258"/>
            <a:ext cx="10286036" cy="6857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FBDA42A8-A9A3-421C-B224-081110C9373E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CFA110-A5A5-4456-99FE-760251902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19132759-3BDD-4956-B19E-67A767B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A08FE3C-0B08-4C49-918E-F1799268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572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7">
            <a:extLst>
              <a:ext uri="{FF2B5EF4-FFF2-40B4-BE49-F238E27FC236}">
                <a16:creationId xmlns:a16="http://schemas.microsoft.com/office/drawing/2014/main" id="{478B26C6-600D-4D1E-B32A-C9BD172A622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87" y="-2258"/>
            <a:ext cx="8884025" cy="6857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73">
            <a:extLst>
              <a:ext uri="{FF2B5EF4-FFF2-40B4-BE49-F238E27FC236}">
                <a16:creationId xmlns:a16="http://schemas.microsoft.com/office/drawing/2014/main" id="{FBDA42A8-A9A3-421C-B224-081110C9373E}"/>
              </a:ext>
            </a:extLst>
          </p:cNvPr>
          <p:cNvGrpSpPr/>
          <p:nvPr/>
        </p:nvGrpSpPr>
        <p:grpSpPr>
          <a:xfrm>
            <a:off x="183297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6CFA110-A5A5-4456-99FE-760251902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19132759-3BDD-4956-B19E-67A767B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A08FE3C-0B08-4C49-918E-F17992684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6254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FFFFFF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9326</TotalTime>
  <Words>95</Words>
  <Application>Microsoft Office PowerPoint</Application>
  <PresentationFormat>Широкий екран</PresentationFormat>
  <Paragraphs>28</Paragraphs>
  <Slides>15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4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914</cp:revision>
  <dcterms:created xsi:type="dcterms:W3CDTF">2017-04-03T03:04:12Z</dcterms:created>
  <dcterms:modified xsi:type="dcterms:W3CDTF">2019-07-10T06:54:01Z</dcterms:modified>
</cp:coreProperties>
</file>