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2" r:id="rId2"/>
    <p:sldId id="257" r:id="rId3"/>
    <p:sldId id="258" r:id="rId4"/>
    <p:sldId id="273" r:id="rId5"/>
    <p:sldId id="260" r:id="rId6"/>
    <p:sldId id="261"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7" userDrawn="1">
          <p15:clr>
            <a:srgbClr val="A4A3A4"/>
          </p15:clr>
        </p15:guide>
        <p15:guide id="4" pos="33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EFF6"/>
    <a:srgbClr val="F98D8D"/>
    <a:srgbClr val="FF9D9D"/>
    <a:srgbClr val="59DEE5"/>
    <a:srgbClr val="33CC33"/>
    <a:srgbClr val="95C63F"/>
    <a:srgbClr val="EDF7F9"/>
    <a:srgbClr val="E5D9C3"/>
    <a:srgbClr val="F8F6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32" autoAdjust="0"/>
  </p:normalViewPr>
  <p:slideViewPr>
    <p:cSldViewPr snapToGrid="0">
      <p:cViewPr>
        <p:scale>
          <a:sx n="66" d="100"/>
          <a:sy n="66" d="100"/>
        </p:scale>
        <p:origin x="413" y="504"/>
      </p:cViewPr>
      <p:guideLst>
        <p:guide orient="horz" pos="2160"/>
        <p:guide pos="3840"/>
        <p:guide pos="257"/>
        <p:guide pos="338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C8E21-A95A-47F2-BA56-6894C8975E0C}" type="datetimeFigureOut">
              <a:rPr lang="uk-UA" smtClean="0"/>
              <a:t>20.07.2020</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17B16-0E45-4490-93FC-0C4E428CFCE1}" type="slidenum">
              <a:rPr lang="uk-UA" smtClean="0"/>
              <a:t>‹№›</a:t>
            </a:fld>
            <a:endParaRPr lang="uk-UA"/>
          </a:p>
        </p:txBody>
      </p:sp>
    </p:spTree>
    <p:extLst>
      <p:ext uri="{BB962C8B-B14F-4D97-AF65-F5344CB8AC3E}">
        <p14:creationId xmlns:p14="http://schemas.microsoft.com/office/powerpoint/2010/main" val="141461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fe6d5059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fe6d5059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43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fe6d5059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fe6d5059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8041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fe6d5059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fe6d5059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3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fe6d5059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fe6d5059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72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fe6d5059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fe6d5059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246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pPr/>
              <a:t>20.07.2020</a:t>
            </a:fld>
            <a:endParaRPr lang="uk-UA"/>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pPr/>
              <a:t>‹№›</a:t>
            </a:fld>
            <a:endParaRPr lang="uk-UA"/>
          </a:p>
        </p:txBody>
      </p:sp>
    </p:spTree>
    <p:extLst>
      <p:ext uri="{BB962C8B-B14F-4D97-AF65-F5344CB8AC3E}">
        <p14:creationId xmlns:p14="http://schemas.microsoft.com/office/powerpoint/2010/main" val="139662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1825625"/>
            <a:ext cx="10515600" cy="4351338"/>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pPr/>
              <a:t>20.07.2020</a:t>
            </a:fld>
            <a:endParaRPr lang="uk-UA"/>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pPr/>
              <a:t>‹№›</a:t>
            </a:fld>
            <a:endParaRPr lang="uk-UA"/>
          </a:p>
        </p:txBody>
      </p:sp>
    </p:spTree>
    <p:extLst>
      <p:ext uri="{BB962C8B-B14F-4D97-AF65-F5344CB8AC3E}">
        <p14:creationId xmlns:p14="http://schemas.microsoft.com/office/powerpoint/2010/main" val="17186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a:prstGeom prst="rect">
            <a:avLst/>
          </a:prstGeo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pPr/>
              <a:t>20.07.2020</a:t>
            </a:fld>
            <a:endParaRPr lang="uk-UA"/>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pPr/>
              <a:t>‹№›</a:t>
            </a:fld>
            <a:endParaRPr lang="uk-UA"/>
          </a:p>
        </p:txBody>
      </p:sp>
    </p:spTree>
    <p:extLst>
      <p:ext uri="{BB962C8B-B14F-4D97-AF65-F5344CB8AC3E}">
        <p14:creationId xmlns:p14="http://schemas.microsoft.com/office/powerpoint/2010/main" val="446218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icture Placeholder 37"/>
          <p:cNvSpPr>
            <a:spLocks noGrp="1"/>
          </p:cNvSpPr>
          <p:nvPr>
            <p:ph type="pic" sz="quarter" idx="12"/>
          </p:nvPr>
        </p:nvSpPr>
        <p:spPr>
          <a:xfrm>
            <a:off x="2" y="-2"/>
            <a:ext cx="12191999" cy="5029202"/>
          </a:xfrm>
          <a:custGeom>
            <a:avLst/>
            <a:gdLst>
              <a:gd name="connsiteX0" fmla="*/ 0 w 12191999"/>
              <a:gd name="connsiteY0" fmla="*/ 0 h 5029202"/>
              <a:gd name="connsiteX1" fmla="*/ 4876037 w 12191999"/>
              <a:gd name="connsiteY1" fmla="*/ 0 h 5029202"/>
              <a:gd name="connsiteX2" fmla="*/ 12191999 w 12191999"/>
              <a:gd name="connsiteY2" fmla="*/ 0 h 5029202"/>
              <a:gd name="connsiteX3" fmla="*/ 12191999 w 12191999"/>
              <a:gd name="connsiteY3" fmla="*/ 5029202 h 5029202"/>
              <a:gd name="connsiteX4" fmla="*/ 12190094 w 12191999"/>
              <a:gd name="connsiteY4" fmla="*/ 5029174 h 5029202"/>
              <a:gd name="connsiteX5" fmla="*/ 12190094 w 12191999"/>
              <a:gd name="connsiteY5" fmla="*/ 5029201 h 5029202"/>
              <a:gd name="connsiteX6" fmla="*/ 11909880 w 12191999"/>
              <a:gd name="connsiteY6" fmla="*/ 5027918 h 5029202"/>
              <a:gd name="connsiteX7" fmla="*/ 10162242 w 12191999"/>
              <a:gd name="connsiteY7" fmla="*/ 4954378 h 5029202"/>
              <a:gd name="connsiteX8" fmla="*/ 9748647 w 12191999"/>
              <a:gd name="connsiteY8" fmla="*/ 4917661 h 5029202"/>
              <a:gd name="connsiteX9" fmla="*/ 9748647 w 12191999"/>
              <a:gd name="connsiteY9" fmla="*/ 4917065 h 5029202"/>
              <a:gd name="connsiteX10" fmla="*/ 9734425 w 12191999"/>
              <a:gd name="connsiteY10" fmla="*/ 4915803 h 5029202"/>
              <a:gd name="connsiteX11" fmla="*/ 7565115 w 12191999"/>
              <a:gd name="connsiteY11" fmla="*/ 4581985 h 5029202"/>
              <a:gd name="connsiteX12" fmla="*/ 7310627 w 12191999"/>
              <a:gd name="connsiteY12" fmla="*/ 4528640 h 5029202"/>
              <a:gd name="connsiteX13" fmla="*/ 7310627 w 12191999"/>
              <a:gd name="connsiteY13" fmla="*/ 4525762 h 5029202"/>
              <a:gd name="connsiteX14" fmla="*/ 7266097 w 12191999"/>
              <a:gd name="connsiteY14" fmla="*/ 4516429 h 5029202"/>
              <a:gd name="connsiteX15" fmla="*/ 4925899 w 12191999"/>
              <a:gd name="connsiteY15" fmla="*/ 4054497 h 5029202"/>
              <a:gd name="connsiteX16" fmla="*/ 4876037 w 12191999"/>
              <a:gd name="connsiteY16" fmla="*/ 4048363 h 5029202"/>
              <a:gd name="connsiteX17" fmla="*/ 4876037 w 12191999"/>
              <a:gd name="connsiteY17" fmla="*/ 4047938 h 5029202"/>
              <a:gd name="connsiteX18" fmla="*/ 4620741 w 12191999"/>
              <a:gd name="connsiteY18" fmla="*/ 4016446 h 5029202"/>
              <a:gd name="connsiteX19" fmla="*/ 2457524 w 12191999"/>
              <a:gd name="connsiteY19" fmla="*/ 3968312 h 5029202"/>
              <a:gd name="connsiteX20" fmla="*/ 2444875 w 12191999"/>
              <a:gd name="connsiteY20" fmla="*/ 3969182 h 5029202"/>
              <a:gd name="connsiteX21" fmla="*/ 2444875 w 12191999"/>
              <a:gd name="connsiteY21" fmla="*/ 3969656 h 5029202"/>
              <a:gd name="connsiteX22" fmla="*/ 2029755 w 12191999"/>
              <a:gd name="connsiteY22" fmla="*/ 3998161 h 5029202"/>
              <a:gd name="connsiteX23" fmla="*/ 0 w 12191999"/>
              <a:gd name="connsiteY23" fmla="*/ 4256580 h 5029202"/>
              <a:gd name="connsiteX24" fmla="*/ 0 w 12191999"/>
              <a:gd name="connsiteY24" fmla="*/ 4037970 h 502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1999" h="5029202">
                <a:moveTo>
                  <a:pt x="0" y="0"/>
                </a:moveTo>
                <a:lnTo>
                  <a:pt x="4876037" y="0"/>
                </a:lnTo>
                <a:lnTo>
                  <a:pt x="12191999" y="0"/>
                </a:lnTo>
                <a:lnTo>
                  <a:pt x="12191999" y="5029202"/>
                </a:lnTo>
                <a:lnTo>
                  <a:pt x="12190094" y="5029174"/>
                </a:lnTo>
                <a:lnTo>
                  <a:pt x="12190094" y="5029201"/>
                </a:lnTo>
                <a:lnTo>
                  <a:pt x="11909880" y="5027918"/>
                </a:lnTo>
                <a:cubicBezTo>
                  <a:pt x="11261821" y="5021930"/>
                  <a:pt x="10684607" y="4995414"/>
                  <a:pt x="10162242" y="4954378"/>
                </a:cubicBezTo>
                <a:lnTo>
                  <a:pt x="9748647" y="4917661"/>
                </a:lnTo>
                <a:lnTo>
                  <a:pt x="9748647" y="4917065"/>
                </a:lnTo>
                <a:lnTo>
                  <a:pt x="9734425" y="4915803"/>
                </a:lnTo>
                <a:cubicBezTo>
                  <a:pt x="8890432" y="4832071"/>
                  <a:pt x="8194193" y="4710710"/>
                  <a:pt x="7565115" y="4581985"/>
                </a:cubicBezTo>
                <a:lnTo>
                  <a:pt x="7310627" y="4528640"/>
                </a:lnTo>
                <a:lnTo>
                  <a:pt x="7310627" y="4525762"/>
                </a:lnTo>
                <a:lnTo>
                  <a:pt x="7266097" y="4516429"/>
                </a:lnTo>
                <a:cubicBezTo>
                  <a:pt x="6454191" y="4342670"/>
                  <a:pt x="5737804" y="4164783"/>
                  <a:pt x="4925899" y="4054497"/>
                </a:cubicBezTo>
                <a:lnTo>
                  <a:pt x="4876037" y="4048363"/>
                </a:lnTo>
                <a:lnTo>
                  <a:pt x="4876037" y="4047938"/>
                </a:lnTo>
                <a:lnTo>
                  <a:pt x="4620741" y="4016446"/>
                </a:lnTo>
                <a:cubicBezTo>
                  <a:pt x="3993431" y="3947247"/>
                  <a:pt x="3299148" y="3921115"/>
                  <a:pt x="2457524" y="3968312"/>
                </a:cubicBezTo>
                <a:lnTo>
                  <a:pt x="2444875" y="3969182"/>
                </a:lnTo>
                <a:lnTo>
                  <a:pt x="2444875" y="3969656"/>
                </a:lnTo>
                <a:lnTo>
                  <a:pt x="2029755" y="3998161"/>
                </a:lnTo>
                <a:cubicBezTo>
                  <a:pt x="1432768" y="4046481"/>
                  <a:pt x="764143" y="4129631"/>
                  <a:pt x="0" y="4256580"/>
                </a:cubicBezTo>
                <a:lnTo>
                  <a:pt x="0" y="4037970"/>
                </a:lnTo>
                <a:close/>
              </a:path>
            </a:pathLst>
          </a:custGeom>
          <a:solidFill>
            <a:schemeClr val="tx2">
              <a:lumMod val="20000"/>
              <a:lumOff val="80000"/>
            </a:schemeClr>
          </a:solidFill>
        </p:spPr>
        <p:txBody>
          <a:bodyPr wrap="square">
            <a:noAutofit/>
          </a:bodyPr>
          <a:lstStyle>
            <a:lvl1pPr marL="0" indent="0" algn="ctr">
              <a:buNone/>
              <a:defRPr sz="1600"/>
            </a:lvl1pPr>
          </a:lstStyle>
          <a:p>
            <a:endParaRPr lang="en-US"/>
          </a:p>
        </p:txBody>
      </p:sp>
      <p:grpSp>
        <p:nvGrpSpPr>
          <p:cNvPr id="5" name="Group 4"/>
          <p:cNvGrpSpPr/>
          <p:nvPr userDrawn="1"/>
        </p:nvGrpSpPr>
        <p:grpSpPr>
          <a:xfrm>
            <a:off x="-8255" y="6176963"/>
            <a:ext cx="12200255" cy="596900"/>
            <a:chOff x="-8255" y="6176963"/>
            <a:chExt cx="12200255" cy="596900"/>
          </a:xfrm>
        </p:grpSpPr>
        <p:grpSp>
          <p:nvGrpSpPr>
            <p:cNvPr id="6" name="Group 205"/>
            <p:cNvGrpSpPr>
              <a:grpSpLocks/>
            </p:cNvGrpSpPr>
            <p:nvPr userDrawn="1"/>
          </p:nvGrpSpPr>
          <p:grpSpPr bwMode="auto">
            <a:xfrm>
              <a:off x="883175" y="6181726"/>
              <a:ext cx="10298113" cy="588963"/>
              <a:chOff x="600" y="3894"/>
              <a:chExt cx="6487" cy="371"/>
            </a:xfrm>
          </p:grpSpPr>
          <p:sp>
            <p:nvSpPr>
              <p:cNvPr id="390" name="Freeform 5"/>
              <p:cNvSpPr>
                <a:spLocks/>
              </p:cNvSpPr>
              <p:nvPr userDrawn="1"/>
            </p:nvSpPr>
            <p:spPr bwMode="auto">
              <a:xfrm>
                <a:off x="1529" y="4029"/>
                <a:ext cx="39" cy="17"/>
              </a:xfrm>
              <a:custGeom>
                <a:avLst/>
                <a:gdLst>
                  <a:gd name="T0" fmla="*/ 1 w 16"/>
                  <a:gd name="T1" fmla="*/ 7 h 7"/>
                  <a:gd name="T2" fmla="*/ 4 w 16"/>
                  <a:gd name="T3" fmla="*/ 6 h 7"/>
                  <a:gd name="T4" fmla="*/ 8 w 16"/>
                  <a:gd name="T5" fmla="*/ 4 h 7"/>
                  <a:gd name="T6" fmla="*/ 13 w 16"/>
                  <a:gd name="T7" fmla="*/ 6 h 7"/>
                  <a:gd name="T8" fmla="*/ 15 w 16"/>
                  <a:gd name="T9" fmla="*/ 7 h 7"/>
                  <a:gd name="T10" fmla="*/ 16 w 16"/>
                  <a:gd name="T11" fmla="*/ 4 h 7"/>
                  <a:gd name="T12" fmla="*/ 8 w 16"/>
                  <a:gd name="T13" fmla="*/ 0 h 7"/>
                  <a:gd name="T14" fmla="*/ 1 w 16"/>
                  <a:gd name="T15" fmla="*/ 4 h 7"/>
                  <a:gd name="T16" fmla="*/ 1 w 16"/>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1" y="7"/>
                    </a:moveTo>
                    <a:cubicBezTo>
                      <a:pt x="2" y="7"/>
                      <a:pt x="3" y="7"/>
                      <a:pt x="4" y="6"/>
                    </a:cubicBezTo>
                    <a:cubicBezTo>
                      <a:pt x="5" y="5"/>
                      <a:pt x="6" y="4"/>
                      <a:pt x="8" y="4"/>
                    </a:cubicBezTo>
                    <a:cubicBezTo>
                      <a:pt x="10" y="4"/>
                      <a:pt x="11" y="5"/>
                      <a:pt x="13" y="6"/>
                    </a:cubicBezTo>
                    <a:cubicBezTo>
                      <a:pt x="13" y="7"/>
                      <a:pt x="14" y="7"/>
                      <a:pt x="15" y="7"/>
                    </a:cubicBezTo>
                    <a:cubicBezTo>
                      <a:pt x="16" y="6"/>
                      <a:pt x="16" y="5"/>
                      <a:pt x="16" y="4"/>
                    </a:cubicBezTo>
                    <a:cubicBezTo>
                      <a:pt x="14" y="2"/>
                      <a:pt x="11" y="0"/>
                      <a:pt x="8" y="0"/>
                    </a:cubicBezTo>
                    <a:cubicBezTo>
                      <a:pt x="5" y="0"/>
                      <a:pt x="2" y="2"/>
                      <a:pt x="1" y="4"/>
                    </a:cubicBezTo>
                    <a:cubicBezTo>
                      <a:pt x="0" y="5"/>
                      <a:pt x="0" y="6"/>
                      <a:pt x="1" y="7"/>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91" name="Oval 6"/>
              <p:cNvSpPr>
                <a:spLocks noChangeArrowheads="1"/>
              </p:cNvSpPr>
              <p:nvPr userDrawn="1"/>
            </p:nvSpPr>
            <p:spPr bwMode="auto">
              <a:xfrm>
                <a:off x="1539" y="4049"/>
                <a:ext cx="19" cy="17"/>
              </a:xfrm>
              <a:prstGeom prst="ellipse">
                <a:avLst/>
              </a:pr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92" name="Freeform 7"/>
              <p:cNvSpPr>
                <a:spLocks/>
              </p:cNvSpPr>
              <p:nvPr userDrawn="1"/>
            </p:nvSpPr>
            <p:spPr bwMode="auto">
              <a:xfrm>
                <a:off x="1594" y="4029"/>
                <a:ext cx="39" cy="17"/>
              </a:xfrm>
              <a:custGeom>
                <a:avLst/>
                <a:gdLst>
                  <a:gd name="T0" fmla="*/ 0 w 16"/>
                  <a:gd name="T1" fmla="*/ 4 h 7"/>
                  <a:gd name="T2" fmla="*/ 1 w 16"/>
                  <a:gd name="T3" fmla="*/ 7 h 7"/>
                  <a:gd name="T4" fmla="*/ 3 w 16"/>
                  <a:gd name="T5" fmla="*/ 6 h 7"/>
                  <a:gd name="T6" fmla="*/ 8 w 16"/>
                  <a:gd name="T7" fmla="*/ 4 h 7"/>
                  <a:gd name="T8" fmla="*/ 12 w 16"/>
                  <a:gd name="T9" fmla="*/ 6 h 7"/>
                  <a:gd name="T10" fmla="*/ 15 w 16"/>
                  <a:gd name="T11" fmla="*/ 7 h 7"/>
                  <a:gd name="T12" fmla="*/ 15 w 16"/>
                  <a:gd name="T13" fmla="*/ 4 h 7"/>
                  <a:gd name="T14" fmla="*/ 8 w 16"/>
                  <a:gd name="T15" fmla="*/ 0 h 7"/>
                  <a:gd name="T16" fmla="*/ 0 w 16"/>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0" y="4"/>
                    </a:moveTo>
                    <a:cubicBezTo>
                      <a:pt x="0" y="5"/>
                      <a:pt x="0" y="6"/>
                      <a:pt x="1" y="7"/>
                    </a:cubicBezTo>
                    <a:cubicBezTo>
                      <a:pt x="1" y="7"/>
                      <a:pt x="3" y="7"/>
                      <a:pt x="3" y="6"/>
                    </a:cubicBezTo>
                    <a:cubicBezTo>
                      <a:pt x="4" y="5"/>
                      <a:pt x="6" y="4"/>
                      <a:pt x="8" y="4"/>
                    </a:cubicBezTo>
                    <a:cubicBezTo>
                      <a:pt x="9" y="4"/>
                      <a:pt x="11" y="5"/>
                      <a:pt x="12" y="6"/>
                    </a:cubicBezTo>
                    <a:cubicBezTo>
                      <a:pt x="13" y="7"/>
                      <a:pt x="14" y="7"/>
                      <a:pt x="15" y="7"/>
                    </a:cubicBezTo>
                    <a:cubicBezTo>
                      <a:pt x="16" y="6"/>
                      <a:pt x="16" y="5"/>
                      <a:pt x="15" y="4"/>
                    </a:cubicBezTo>
                    <a:cubicBezTo>
                      <a:pt x="13" y="2"/>
                      <a:pt x="11" y="0"/>
                      <a:pt x="8" y="0"/>
                    </a:cubicBezTo>
                    <a:cubicBezTo>
                      <a:pt x="5" y="0"/>
                      <a:pt x="2" y="2"/>
                      <a:pt x="0"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93" name="Oval 8"/>
              <p:cNvSpPr>
                <a:spLocks noChangeArrowheads="1"/>
              </p:cNvSpPr>
              <p:nvPr userDrawn="1"/>
            </p:nvSpPr>
            <p:spPr bwMode="auto">
              <a:xfrm>
                <a:off x="1604" y="4049"/>
                <a:ext cx="17" cy="17"/>
              </a:xfrm>
              <a:prstGeom prst="ellipse">
                <a:avLst/>
              </a:pr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94" name="Freeform 9"/>
              <p:cNvSpPr>
                <a:spLocks noEditPoints="1"/>
              </p:cNvSpPr>
              <p:nvPr userDrawn="1"/>
            </p:nvSpPr>
            <p:spPr bwMode="auto">
              <a:xfrm>
                <a:off x="1541" y="4108"/>
                <a:ext cx="80" cy="44"/>
              </a:xfrm>
              <a:custGeom>
                <a:avLst/>
                <a:gdLst>
                  <a:gd name="T0" fmla="*/ 5 w 33"/>
                  <a:gd name="T1" fmla="*/ 16 h 18"/>
                  <a:gd name="T2" fmla="*/ 16 w 33"/>
                  <a:gd name="T3" fmla="*/ 18 h 18"/>
                  <a:gd name="T4" fmla="*/ 27 w 33"/>
                  <a:gd name="T5" fmla="*/ 16 h 18"/>
                  <a:gd name="T6" fmla="*/ 31 w 33"/>
                  <a:gd name="T7" fmla="*/ 4 h 18"/>
                  <a:gd name="T8" fmla="*/ 24 w 33"/>
                  <a:gd name="T9" fmla="*/ 0 h 18"/>
                  <a:gd name="T10" fmla="*/ 20 w 33"/>
                  <a:gd name="T11" fmla="*/ 1 h 18"/>
                  <a:gd name="T12" fmla="*/ 16 w 33"/>
                  <a:gd name="T13" fmla="*/ 1 h 18"/>
                  <a:gd name="T14" fmla="*/ 13 w 33"/>
                  <a:gd name="T15" fmla="*/ 1 h 18"/>
                  <a:gd name="T16" fmla="*/ 9 w 33"/>
                  <a:gd name="T17" fmla="*/ 0 h 18"/>
                  <a:gd name="T18" fmla="*/ 2 w 33"/>
                  <a:gd name="T19" fmla="*/ 4 h 18"/>
                  <a:gd name="T20" fmla="*/ 5 w 33"/>
                  <a:gd name="T21" fmla="*/ 16 h 18"/>
                  <a:gd name="T22" fmla="*/ 5 w 33"/>
                  <a:gd name="T23" fmla="*/ 6 h 18"/>
                  <a:gd name="T24" fmla="*/ 9 w 33"/>
                  <a:gd name="T25" fmla="*/ 4 h 18"/>
                  <a:gd name="T26" fmla="*/ 11 w 33"/>
                  <a:gd name="T27" fmla="*/ 4 h 18"/>
                  <a:gd name="T28" fmla="*/ 16 w 33"/>
                  <a:gd name="T29" fmla="*/ 5 h 18"/>
                  <a:gd name="T30" fmla="*/ 22 w 33"/>
                  <a:gd name="T31" fmla="*/ 4 h 18"/>
                  <a:gd name="T32" fmla="*/ 24 w 33"/>
                  <a:gd name="T33" fmla="*/ 4 h 18"/>
                  <a:gd name="T34" fmla="*/ 28 w 33"/>
                  <a:gd name="T35" fmla="*/ 6 h 18"/>
                  <a:gd name="T36" fmla="*/ 26 w 33"/>
                  <a:gd name="T37" fmla="*/ 12 h 18"/>
                  <a:gd name="T38" fmla="*/ 16 w 33"/>
                  <a:gd name="T39" fmla="*/ 14 h 18"/>
                  <a:gd name="T40" fmla="*/ 7 w 33"/>
                  <a:gd name="T41" fmla="*/ 12 h 18"/>
                  <a:gd name="T42" fmla="*/ 5 w 33"/>
                  <a:gd name="T4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18">
                    <a:moveTo>
                      <a:pt x="5" y="16"/>
                    </a:moveTo>
                    <a:cubicBezTo>
                      <a:pt x="8" y="17"/>
                      <a:pt x="12" y="18"/>
                      <a:pt x="16" y="18"/>
                    </a:cubicBezTo>
                    <a:cubicBezTo>
                      <a:pt x="21" y="18"/>
                      <a:pt x="24" y="17"/>
                      <a:pt x="27" y="16"/>
                    </a:cubicBezTo>
                    <a:cubicBezTo>
                      <a:pt x="32" y="14"/>
                      <a:pt x="33" y="8"/>
                      <a:pt x="31" y="4"/>
                    </a:cubicBezTo>
                    <a:cubicBezTo>
                      <a:pt x="30" y="2"/>
                      <a:pt x="27" y="0"/>
                      <a:pt x="24" y="0"/>
                    </a:cubicBezTo>
                    <a:cubicBezTo>
                      <a:pt x="22" y="0"/>
                      <a:pt x="21" y="0"/>
                      <a:pt x="20" y="1"/>
                    </a:cubicBezTo>
                    <a:cubicBezTo>
                      <a:pt x="20" y="1"/>
                      <a:pt x="18" y="1"/>
                      <a:pt x="16" y="1"/>
                    </a:cubicBezTo>
                    <a:cubicBezTo>
                      <a:pt x="14" y="1"/>
                      <a:pt x="13" y="1"/>
                      <a:pt x="13" y="1"/>
                    </a:cubicBezTo>
                    <a:cubicBezTo>
                      <a:pt x="12" y="0"/>
                      <a:pt x="10" y="0"/>
                      <a:pt x="9" y="0"/>
                    </a:cubicBezTo>
                    <a:cubicBezTo>
                      <a:pt x="6" y="0"/>
                      <a:pt x="3" y="2"/>
                      <a:pt x="2" y="4"/>
                    </a:cubicBezTo>
                    <a:cubicBezTo>
                      <a:pt x="0" y="8"/>
                      <a:pt x="1" y="14"/>
                      <a:pt x="5" y="16"/>
                    </a:cubicBezTo>
                    <a:close/>
                    <a:moveTo>
                      <a:pt x="5" y="6"/>
                    </a:moveTo>
                    <a:cubicBezTo>
                      <a:pt x="6" y="5"/>
                      <a:pt x="7" y="4"/>
                      <a:pt x="9" y="4"/>
                    </a:cubicBezTo>
                    <a:cubicBezTo>
                      <a:pt x="10" y="4"/>
                      <a:pt x="10" y="4"/>
                      <a:pt x="11" y="4"/>
                    </a:cubicBezTo>
                    <a:cubicBezTo>
                      <a:pt x="12" y="5"/>
                      <a:pt x="14" y="5"/>
                      <a:pt x="16" y="5"/>
                    </a:cubicBezTo>
                    <a:cubicBezTo>
                      <a:pt x="19" y="5"/>
                      <a:pt x="21" y="5"/>
                      <a:pt x="22" y="4"/>
                    </a:cubicBezTo>
                    <a:cubicBezTo>
                      <a:pt x="22" y="4"/>
                      <a:pt x="23" y="4"/>
                      <a:pt x="24" y="4"/>
                    </a:cubicBezTo>
                    <a:cubicBezTo>
                      <a:pt x="25" y="4"/>
                      <a:pt x="27" y="5"/>
                      <a:pt x="28" y="6"/>
                    </a:cubicBezTo>
                    <a:cubicBezTo>
                      <a:pt x="29" y="8"/>
                      <a:pt x="28" y="11"/>
                      <a:pt x="26" y="12"/>
                    </a:cubicBezTo>
                    <a:cubicBezTo>
                      <a:pt x="23" y="13"/>
                      <a:pt x="20" y="14"/>
                      <a:pt x="16" y="14"/>
                    </a:cubicBezTo>
                    <a:cubicBezTo>
                      <a:pt x="13" y="14"/>
                      <a:pt x="9" y="13"/>
                      <a:pt x="7" y="12"/>
                    </a:cubicBezTo>
                    <a:cubicBezTo>
                      <a:pt x="5" y="11"/>
                      <a:pt x="4" y="8"/>
                      <a:pt x="5" y="6"/>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95" name="Freeform 10"/>
              <p:cNvSpPr>
                <a:spLocks/>
              </p:cNvSpPr>
              <p:nvPr userDrawn="1"/>
            </p:nvSpPr>
            <p:spPr bwMode="auto">
              <a:xfrm>
                <a:off x="1561" y="4122"/>
                <a:ext cx="38" cy="13"/>
              </a:xfrm>
              <a:custGeom>
                <a:avLst/>
                <a:gdLst>
                  <a:gd name="T0" fmla="*/ 2 w 16"/>
                  <a:gd name="T1" fmla="*/ 4 h 5"/>
                  <a:gd name="T2" fmla="*/ 8 w 16"/>
                  <a:gd name="T3" fmla="*/ 5 h 5"/>
                  <a:gd name="T4" fmla="*/ 15 w 16"/>
                  <a:gd name="T5" fmla="*/ 4 h 5"/>
                  <a:gd name="T6" fmla="*/ 16 w 16"/>
                  <a:gd name="T7" fmla="*/ 2 h 5"/>
                  <a:gd name="T8" fmla="*/ 14 w 16"/>
                  <a:gd name="T9" fmla="*/ 1 h 5"/>
                  <a:gd name="T10" fmla="*/ 8 w 16"/>
                  <a:gd name="T11" fmla="*/ 1 h 5"/>
                  <a:gd name="T12" fmla="*/ 3 w 16"/>
                  <a:gd name="T13" fmla="*/ 1 h 5"/>
                  <a:gd name="T14" fmla="*/ 1 w 16"/>
                  <a:gd name="T15" fmla="*/ 2 h 5"/>
                  <a:gd name="T16" fmla="*/ 2 w 16"/>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
                    <a:moveTo>
                      <a:pt x="2" y="4"/>
                    </a:moveTo>
                    <a:cubicBezTo>
                      <a:pt x="4" y="5"/>
                      <a:pt x="6" y="5"/>
                      <a:pt x="8" y="5"/>
                    </a:cubicBezTo>
                    <a:cubicBezTo>
                      <a:pt x="11" y="5"/>
                      <a:pt x="13" y="5"/>
                      <a:pt x="15" y="4"/>
                    </a:cubicBezTo>
                    <a:cubicBezTo>
                      <a:pt x="16" y="4"/>
                      <a:pt x="16" y="3"/>
                      <a:pt x="16" y="2"/>
                    </a:cubicBezTo>
                    <a:cubicBezTo>
                      <a:pt x="16" y="1"/>
                      <a:pt x="15" y="0"/>
                      <a:pt x="14" y="1"/>
                    </a:cubicBezTo>
                    <a:cubicBezTo>
                      <a:pt x="12" y="1"/>
                      <a:pt x="10" y="1"/>
                      <a:pt x="8" y="1"/>
                    </a:cubicBezTo>
                    <a:cubicBezTo>
                      <a:pt x="6" y="1"/>
                      <a:pt x="5" y="1"/>
                      <a:pt x="3" y="1"/>
                    </a:cubicBezTo>
                    <a:cubicBezTo>
                      <a:pt x="2" y="0"/>
                      <a:pt x="1" y="1"/>
                      <a:pt x="1" y="2"/>
                    </a:cubicBezTo>
                    <a:cubicBezTo>
                      <a:pt x="0" y="3"/>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96" name="Freeform 11"/>
              <p:cNvSpPr>
                <a:spLocks/>
              </p:cNvSpPr>
              <p:nvPr userDrawn="1"/>
            </p:nvSpPr>
            <p:spPr bwMode="auto">
              <a:xfrm>
                <a:off x="1539" y="4000"/>
                <a:ext cx="84" cy="17"/>
              </a:xfrm>
              <a:custGeom>
                <a:avLst/>
                <a:gdLst>
                  <a:gd name="T0" fmla="*/ 1 w 35"/>
                  <a:gd name="T1" fmla="*/ 4 h 7"/>
                  <a:gd name="T2" fmla="*/ 17 w 35"/>
                  <a:gd name="T3" fmla="*/ 7 h 7"/>
                  <a:gd name="T4" fmla="*/ 33 w 35"/>
                  <a:gd name="T5" fmla="*/ 4 h 7"/>
                  <a:gd name="T6" fmla="*/ 34 w 35"/>
                  <a:gd name="T7" fmla="*/ 2 h 7"/>
                  <a:gd name="T8" fmla="*/ 32 w 35"/>
                  <a:gd name="T9" fmla="*/ 1 h 7"/>
                  <a:gd name="T10" fmla="*/ 17 w 35"/>
                  <a:gd name="T11" fmla="*/ 3 h 7"/>
                  <a:gd name="T12" fmla="*/ 3 w 35"/>
                  <a:gd name="T13" fmla="*/ 1 h 7"/>
                  <a:gd name="T14" fmla="*/ 0 w 35"/>
                  <a:gd name="T15" fmla="*/ 2 h 7"/>
                  <a:gd name="T16" fmla="*/ 1 w 35"/>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7">
                    <a:moveTo>
                      <a:pt x="1" y="4"/>
                    </a:moveTo>
                    <a:cubicBezTo>
                      <a:pt x="7" y="6"/>
                      <a:pt x="14" y="7"/>
                      <a:pt x="17" y="7"/>
                    </a:cubicBezTo>
                    <a:cubicBezTo>
                      <a:pt x="20" y="7"/>
                      <a:pt x="28" y="6"/>
                      <a:pt x="33" y="4"/>
                    </a:cubicBezTo>
                    <a:cubicBezTo>
                      <a:pt x="34" y="4"/>
                      <a:pt x="35" y="3"/>
                      <a:pt x="34" y="2"/>
                    </a:cubicBezTo>
                    <a:cubicBezTo>
                      <a:pt x="34" y="1"/>
                      <a:pt x="33" y="0"/>
                      <a:pt x="32" y="1"/>
                    </a:cubicBezTo>
                    <a:cubicBezTo>
                      <a:pt x="27" y="3"/>
                      <a:pt x="20" y="3"/>
                      <a:pt x="17" y="3"/>
                    </a:cubicBezTo>
                    <a:cubicBezTo>
                      <a:pt x="15" y="3"/>
                      <a:pt x="7" y="3"/>
                      <a:pt x="3" y="1"/>
                    </a:cubicBezTo>
                    <a:cubicBezTo>
                      <a:pt x="2" y="0"/>
                      <a:pt x="1" y="1"/>
                      <a:pt x="0" y="2"/>
                    </a:cubicBezTo>
                    <a:cubicBezTo>
                      <a:pt x="0" y="3"/>
                      <a:pt x="0" y="4"/>
                      <a:pt x="1"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97" name="Freeform 12"/>
              <p:cNvSpPr>
                <a:spLocks/>
              </p:cNvSpPr>
              <p:nvPr userDrawn="1"/>
            </p:nvSpPr>
            <p:spPr bwMode="auto">
              <a:xfrm>
                <a:off x="1546" y="3982"/>
                <a:ext cx="67" cy="15"/>
              </a:xfrm>
              <a:custGeom>
                <a:avLst/>
                <a:gdLst>
                  <a:gd name="T0" fmla="*/ 2 w 28"/>
                  <a:gd name="T1" fmla="*/ 4 h 6"/>
                  <a:gd name="T2" fmla="*/ 14 w 28"/>
                  <a:gd name="T3" fmla="*/ 6 h 6"/>
                  <a:gd name="T4" fmla="*/ 27 w 28"/>
                  <a:gd name="T5" fmla="*/ 4 h 6"/>
                  <a:gd name="T6" fmla="*/ 28 w 28"/>
                  <a:gd name="T7" fmla="*/ 2 h 6"/>
                  <a:gd name="T8" fmla="*/ 26 w 28"/>
                  <a:gd name="T9" fmla="*/ 1 h 6"/>
                  <a:gd name="T10" fmla="*/ 14 w 28"/>
                  <a:gd name="T11" fmla="*/ 2 h 6"/>
                  <a:gd name="T12" fmla="*/ 3 w 28"/>
                  <a:gd name="T13" fmla="*/ 1 h 6"/>
                  <a:gd name="T14" fmla="*/ 1 w 28"/>
                  <a:gd name="T15" fmla="*/ 2 h 6"/>
                  <a:gd name="T16" fmla="*/ 2 w 28"/>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6">
                    <a:moveTo>
                      <a:pt x="2" y="4"/>
                    </a:moveTo>
                    <a:cubicBezTo>
                      <a:pt x="4" y="5"/>
                      <a:pt x="9" y="6"/>
                      <a:pt x="14" y="6"/>
                    </a:cubicBezTo>
                    <a:cubicBezTo>
                      <a:pt x="20" y="6"/>
                      <a:pt x="24" y="5"/>
                      <a:pt x="27" y="4"/>
                    </a:cubicBezTo>
                    <a:cubicBezTo>
                      <a:pt x="28" y="4"/>
                      <a:pt x="28" y="3"/>
                      <a:pt x="28" y="2"/>
                    </a:cubicBezTo>
                    <a:cubicBezTo>
                      <a:pt x="28" y="1"/>
                      <a:pt x="27" y="0"/>
                      <a:pt x="26" y="1"/>
                    </a:cubicBezTo>
                    <a:cubicBezTo>
                      <a:pt x="23" y="1"/>
                      <a:pt x="19" y="2"/>
                      <a:pt x="14" y="2"/>
                    </a:cubicBezTo>
                    <a:cubicBezTo>
                      <a:pt x="10" y="2"/>
                      <a:pt x="5" y="1"/>
                      <a:pt x="3" y="1"/>
                    </a:cubicBezTo>
                    <a:cubicBezTo>
                      <a:pt x="2" y="0"/>
                      <a:pt x="1" y="1"/>
                      <a:pt x="1" y="2"/>
                    </a:cubicBezTo>
                    <a:cubicBezTo>
                      <a:pt x="0" y="3"/>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98" name="Freeform 13"/>
              <p:cNvSpPr>
                <a:spLocks noEditPoints="1"/>
              </p:cNvSpPr>
              <p:nvPr userDrawn="1"/>
            </p:nvSpPr>
            <p:spPr bwMode="auto">
              <a:xfrm>
                <a:off x="1440" y="3938"/>
                <a:ext cx="282" cy="320"/>
              </a:xfrm>
              <a:custGeom>
                <a:avLst/>
                <a:gdLst>
                  <a:gd name="T0" fmla="*/ 97 w 117"/>
                  <a:gd name="T1" fmla="*/ 85 h 130"/>
                  <a:gd name="T2" fmla="*/ 95 w 117"/>
                  <a:gd name="T3" fmla="*/ 63 h 130"/>
                  <a:gd name="T4" fmla="*/ 95 w 117"/>
                  <a:gd name="T5" fmla="*/ 59 h 130"/>
                  <a:gd name="T6" fmla="*/ 95 w 117"/>
                  <a:gd name="T7" fmla="*/ 37 h 130"/>
                  <a:gd name="T8" fmla="*/ 95 w 117"/>
                  <a:gd name="T9" fmla="*/ 37 h 130"/>
                  <a:gd name="T10" fmla="*/ 58 w 117"/>
                  <a:gd name="T11" fmla="*/ 0 h 130"/>
                  <a:gd name="T12" fmla="*/ 22 w 117"/>
                  <a:gd name="T13" fmla="*/ 37 h 130"/>
                  <a:gd name="T14" fmla="*/ 11 w 117"/>
                  <a:gd name="T15" fmla="*/ 48 h 130"/>
                  <a:gd name="T16" fmla="*/ 22 w 117"/>
                  <a:gd name="T17" fmla="*/ 59 h 130"/>
                  <a:gd name="T18" fmla="*/ 27 w 117"/>
                  <a:gd name="T19" fmla="*/ 81 h 130"/>
                  <a:gd name="T20" fmla="*/ 0 w 117"/>
                  <a:gd name="T21" fmla="*/ 121 h 130"/>
                  <a:gd name="T22" fmla="*/ 1 w 117"/>
                  <a:gd name="T23" fmla="*/ 130 h 130"/>
                  <a:gd name="T24" fmla="*/ 117 w 117"/>
                  <a:gd name="T25" fmla="*/ 128 h 130"/>
                  <a:gd name="T26" fmla="*/ 95 w 117"/>
                  <a:gd name="T27" fmla="*/ 41 h 130"/>
                  <a:gd name="T28" fmla="*/ 102 w 117"/>
                  <a:gd name="T29" fmla="*/ 48 h 130"/>
                  <a:gd name="T30" fmla="*/ 95 w 117"/>
                  <a:gd name="T31" fmla="*/ 55 h 130"/>
                  <a:gd name="T32" fmla="*/ 58 w 117"/>
                  <a:gd name="T33" fmla="*/ 4 h 130"/>
                  <a:gd name="T34" fmla="*/ 91 w 117"/>
                  <a:gd name="T35" fmla="*/ 35 h 130"/>
                  <a:gd name="T36" fmla="*/ 85 w 117"/>
                  <a:gd name="T37" fmla="*/ 47 h 130"/>
                  <a:gd name="T38" fmla="*/ 78 w 117"/>
                  <a:gd name="T39" fmla="*/ 65 h 130"/>
                  <a:gd name="T40" fmla="*/ 72 w 117"/>
                  <a:gd name="T41" fmla="*/ 63 h 130"/>
                  <a:gd name="T42" fmla="*/ 46 w 117"/>
                  <a:gd name="T43" fmla="*/ 63 h 130"/>
                  <a:gd name="T44" fmla="*/ 34 w 117"/>
                  <a:gd name="T45" fmla="*/ 60 h 130"/>
                  <a:gd name="T46" fmla="*/ 32 w 117"/>
                  <a:gd name="T47" fmla="*/ 45 h 130"/>
                  <a:gd name="T48" fmla="*/ 26 w 117"/>
                  <a:gd name="T49" fmla="*/ 35 h 130"/>
                  <a:gd name="T50" fmla="*/ 58 w 117"/>
                  <a:gd name="T51" fmla="*/ 4 h 130"/>
                  <a:gd name="T52" fmla="*/ 14 w 117"/>
                  <a:gd name="T53" fmla="*/ 48 h 130"/>
                  <a:gd name="T54" fmla="*/ 22 w 117"/>
                  <a:gd name="T55" fmla="*/ 41 h 130"/>
                  <a:gd name="T56" fmla="*/ 21 w 117"/>
                  <a:gd name="T57" fmla="*/ 55 h 130"/>
                  <a:gd name="T58" fmla="*/ 26 w 117"/>
                  <a:gd name="T59" fmla="*/ 39 h 130"/>
                  <a:gd name="T60" fmla="*/ 28 w 117"/>
                  <a:gd name="T61" fmla="*/ 45 h 130"/>
                  <a:gd name="T62" fmla="*/ 39 w 117"/>
                  <a:gd name="T63" fmla="*/ 69 h 130"/>
                  <a:gd name="T64" fmla="*/ 58 w 117"/>
                  <a:gd name="T65" fmla="*/ 64 h 130"/>
                  <a:gd name="T66" fmla="*/ 78 w 117"/>
                  <a:gd name="T67" fmla="*/ 69 h 130"/>
                  <a:gd name="T68" fmla="*/ 88 w 117"/>
                  <a:gd name="T69" fmla="*/ 45 h 130"/>
                  <a:gd name="T70" fmla="*/ 91 w 117"/>
                  <a:gd name="T71" fmla="*/ 39 h 130"/>
                  <a:gd name="T72" fmla="*/ 91 w 117"/>
                  <a:gd name="T73" fmla="*/ 63 h 130"/>
                  <a:gd name="T74" fmla="*/ 73 w 117"/>
                  <a:gd name="T75" fmla="*/ 92 h 130"/>
                  <a:gd name="T76" fmla="*/ 26 w 117"/>
                  <a:gd name="T77" fmla="*/ 63 h 130"/>
                  <a:gd name="T78" fmla="*/ 3 w 117"/>
                  <a:gd name="T79" fmla="*/ 126 h 130"/>
                  <a:gd name="T80" fmla="*/ 4 w 117"/>
                  <a:gd name="T81" fmla="*/ 123 h 130"/>
                  <a:gd name="T82" fmla="*/ 69 w 117"/>
                  <a:gd name="T83" fmla="*/ 109 h 130"/>
                  <a:gd name="T84" fmla="*/ 67 w 117"/>
                  <a:gd name="T85" fmla="*/ 106 h 130"/>
                  <a:gd name="T86" fmla="*/ 19 w 117"/>
                  <a:gd name="T87" fmla="*/ 119 h 130"/>
                  <a:gd name="T88" fmla="*/ 4 w 117"/>
                  <a:gd name="T89" fmla="*/ 120 h 130"/>
                  <a:gd name="T90" fmla="*/ 29 w 117"/>
                  <a:gd name="T91" fmla="*/ 84 h 130"/>
                  <a:gd name="T92" fmla="*/ 58 w 117"/>
                  <a:gd name="T93" fmla="*/ 99 h 130"/>
                  <a:gd name="T94" fmla="*/ 85 w 117"/>
                  <a:gd name="T95" fmla="*/ 88 h 130"/>
                  <a:gd name="T96" fmla="*/ 93 w 117"/>
                  <a:gd name="T97" fmla="*/ 87 h 130"/>
                  <a:gd name="T98" fmla="*/ 74 w 117"/>
                  <a:gd name="T99" fmla="*/ 102 h 130"/>
                  <a:gd name="T100" fmla="*/ 76 w 117"/>
                  <a:gd name="T101" fmla="*/ 106 h 130"/>
                  <a:gd name="T102" fmla="*/ 96 w 117"/>
                  <a:gd name="T103" fmla="*/ 89 h 130"/>
                  <a:gd name="T104" fmla="*/ 3 w 117"/>
                  <a:gd name="T10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7" h="130">
                    <a:moveTo>
                      <a:pt x="111" y="99"/>
                    </a:moveTo>
                    <a:cubicBezTo>
                      <a:pt x="107" y="93"/>
                      <a:pt x="103" y="89"/>
                      <a:pt x="97" y="85"/>
                    </a:cubicBezTo>
                    <a:cubicBezTo>
                      <a:pt x="94" y="83"/>
                      <a:pt x="92" y="82"/>
                      <a:pt x="90" y="81"/>
                    </a:cubicBezTo>
                    <a:cubicBezTo>
                      <a:pt x="93" y="76"/>
                      <a:pt x="95" y="69"/>
                      <a:pt x="95" y="63"/>
                    </a:cubicBezTo>
                    <a:cubicBezTo>
                      <a:pt x="95" y="59"/>
                      <a:pt x="95" y="59"/>
                      <a:pt x="95" y="59"/>
                    </a:cubicBezTo>
                    <a:cubicBezTo>
                      <a:pt x="95" y="59"/>
                      <a:pt x="95" y="59"/>
                      <a:pt x="95" y="59"/>
                    </a:cubicBezTo>
                    <a:cubicBezTo>
                      <a:pt x="101" y="59"/>
                      <a:pt x="106" y="54"/>
                      <a:pt x="106" y="48"/>
                    </a:cubicBezTo>
                    <a:cubicBezTo>
                      <a:pt x="106" y="42"/>
                      <a:pt x="101" y="37"/>
                      <a:pt x="95" y="37"/>
                    </a:cubicBezTo>
                    <a:cubicBezTo>
                      <a:pt x="95" y="37"/>
                      <a:pt x="95" y="37"/>
                      <a:pt x="95" y="37"/>
                    </a:cubicBezTo>
                    <a:cubicBezTo>
                      <a:pt x="95" y="37"/>
                      <a:pt x="95" y="37"/>
                      <a:pt x="95" y="37"/>
                    </a:cubicBezTo>
                    <a:cubicBezTo>
                      <a:pt x="95" y="37"/>
                      <a:pt x="95" y="37"/>
                      <a:pt x="95" y="37"/>
                    </a:cubicBezTo>
                    <a:cubicBezTo>
                      <a:pt x="95" y="17"/>
                      <a:pt x="79" y="0"/>
                      <a:pt x="58" y="0"/>
                    </a:cubicBezTo>
                    <a:cubicBezTo>
                      <a:pt x="38" y="0"/>
                      <a:pt x="22" y="17"/>
                      <a:pt x="22" y="37"/>
                    </a:cubicBezTo>
                    <a:cubicBezTo>
                      <a:pt x="22" y="37"/>
                      <a:pt x="22" y="37"/>
                      <a:pt x="22" y="37"/>
                    </a:cubicBezTo>
                    <a:cubicBezTo>
                      <a:pt x="21" y="37"/>
                      <a:pt x="21" y="37"/>
                      <a:pt x="21" y="37"/>
                    </a:cubicBezTo>
                    <a:cubicBezTo>
                      <a:pt x="15" y="37"/>
                      <a:pt x="11" y="42"/>
                      <a:pt x="11" y="48"/>
                    </a:cubicBezTo>
                    <a:cubicBezTo>
                      <a:pt x="11" y="54"/>
                      <a:pt x="15" y="59"/>
                      <a:pt x="21" y="59"/>
                    </a:cubicBezTo>
                    <a:cubicBezTo>
                      <a:pt x="22" y="59"/>
                      <a:pt x="22" y="59"/>
                      <a:pt x="22" y="59"/>
                    </a:cubicBezTo>
                    <a:cubicBezTo>
                      <a:pt x="22" y="63"/>
                      <a:pt x="22" y="63"/>
                      <a:pt x="22" y="63"/>
                    </a:cubicBezTo>
                    <a:cubicBezTo>
                      <a:pt x="22" y="69"/>
                      <a:pt x="24" y="76"/>
                      <a:pt x="27" y="81"/>
                    </a:cubicBezTo>
                    <a:cubicBezTo>
                      <a:pt x="24" y="82"/>
                      <a:pt x="20" y="84"/>
                      <a:pt x="15" y="88"/>
                    </a:cubicBezTo>
                    <a:cubicBezTo>
                      <a:pt x="9" y="93"/>
                      <a:pt x="1" y="104"/>
                      <a:pt x="0" y="121"/>
                    </a:cubicBezTo>
                    <a:cubicBezTo>
                      <a:pt x="0" y="124"/>
                      <a:pt x="0" y="126"/>
                      <a:pt x="0" y="128"/>
                    </a:cubicBezTo>
                    <a:cubicBezTo>
                      <a:pt x="0" y="129"/>
                      <a:pt x="0" y="130"/>
                      <a:pt x="1" y="130"/>
                    </a:cubicBezTo>
                    <a:cubicBezTo>
                      <a:pt x="115" y="130"/>
                      <a:pt x="115" y="130"/>
                      <a:pt x="115" y="130"/>
                    </a:cubicBezTo>
                    <a:cubicBezTo>
                      <a:pt x="116" y="130"/>
                      <a:pt x="117" y="129"/>
                      <a:pt x="117" y="128"/>
                    </a:cubicBezTo>
                    <a:cubicBezTo>
                      <a:pt x="117" y="117"/>
                      <a:pt x="115" y="107"/>
                      <a:pt x="111" y="99"/>
                    </a:cubicBezTo>
                    <a:close/>
                    <a:moveTo>
                      <a:pt x="95" y="41"/>
                    </a:moveTo>
                    <a:cubicBezTo>
                      <a:pt x="95" y="41"/>
                      <a:pt x="95" y="41"/>
                      <a:pt x="95" y="41"/>
                    </a:cubicBezTo>
                    <a:cubicBezTo>
                      <a:pt x="99" y="41"/>
                      <a:pt x="102" y="44"/>
                      <a:pt x="102" y="48"/>
                    </a:cubicBezTo>
                    <a:cubicBezTo>
                      <a:pt x="102" y="52"/>
                      <a:pt x="99" y="55"/>
                      <a:pt x="95" y="55"/>
                    </a:cubicBezTo>
                    <a:cubicBezTo>
                      <a:pt x="95" y="55"/>
                      <a:pt x="95" y="55"/>
                      <a:pt x="95" y="55"/>
                    </a:cubicBezTo>
                    <a:lnTo>
                      <a:pt x="95" y="41"/>
                    </a:lnTo>
                    <a:close/>
                    <a:moveTo>
                      <a:pt x="58" y="4"/>
                    </a:moveTo>
                    <a:cubicBezTo>
                      <a:pt x="76" y="4"/>
                      <a:pt x="90" y="18"/>
                      <a:pt x="91" y="35"/>
                    </a:cubicBezTo>
                    <a:cubicBezTo>
                      <a:pt x="91" y="35"/>
                      <a:pt x="91" y="35"/>
                      <a:pt x="91" y="35"/>
                    </a:cubicBezTo>
                    <a:cubicBezTo>
                      <a:pt x="90" y="35"/>
                      <a:pt x="90" y="36"/>
                      <a:pt x="89" y="36"/>
                    </a:cubicBezTo>
                    <a:cubicBezTo>
                      <a:pt x="85" y="38"/>
                      <a:pt x="85" y="43"/>
                      <a:pt x="85" y="47"/>
                    </a:cubicBezTo>
                    <a:cubicBezTo>
                      <a:pt x="84" y="51"/>
                      <a:pt x="84" y="56"/>
                      <a:pt x="83" y="60"/>
                    </a:cubicBezTo>
                    <a:cubicBezTo>
                      <a:pt x="82" y="63"/>
                      <a:pt x="81" y="65"/>
                      <a:pt x="78" y="65"/>
                    </a:cubicBezTo>
                    <a:cubicBezTo>
                      <a:pt x="76" y="65"/>
                      <a:pt x="74" y="64"/>
                      <a:pt x="72" y="63"/>
                    </a:cubicBezTo>
                    <a:cubicBezTo>
                      <a:pt x="72" y="63"/>
                      <a:pt x="72" y="63"/>
                      <a:pt x="72" y="63"/>
                    </a:cubicBezTo>
                    <a:cubicBezTo>
                      <a:pt x="70" y="62"/>
                      <a:pt x="66" y="60"/>
                      <a:pt x="59" y="60"/>
                    </a:cubicBezTo>
                    <a:cubicBezTo>
                      <a:pt x="54" y="60"/>
                      <a:pt x="50" y="61"/>
                      <a:pt x="46" y="63"/>
                    </a:cubicBezTo>
                    <a:cubicBezTo>
                      <a:pt x="43" y="64"/>
                      <a:pt x="42" y="65"/>
                      <a:pt x="39" y="65"/>
                    </a:cubicBezTo>
                    <a:cubicBezTo>
                      <a:pt x="36" y="65"/>
                      <a:pt x="34" y="63"/>
                      <a:pt x="34" y="60"/>
                    </a:cubicBezTo>
                    <a:cubicBezTo>
                      <a:pt x="32" y="55"/>
                      <a:pt x="32" y="50"/>
                      <a:pt x="32" y="45"/>
                    </a:cubicBezTo>
                    <a:cubicBezTo>
                      <a:pt x="32" y="45"/>
                      <a:pt x="32" y="45"/>
                      <a:pt x="32" y="45"/>
                    </a:cubicBezTo>
                    <a:cubicBezTo>
                      <a:pt x="32" y="42"/>
                      <a:pt x="31" y="39"/>
                      <a:pt x="29" y="37"/>
                    </a:cubicBezTo>
                    <a:cubicBezTo>
                      <a:pt x="28" y="36"/>
                      <a:pt x="27" y="36"/>
                      <a:pt x="26" y="35"/>
                    </a:cubicBezTo>
                    <a:cubicBezTo>
                      <a:pt x="26" y="35"/>
                      <a:pt x="26" y="35"/>
                      <a:pt x="26" y="35"/>
                    </a:cubicBezTo>
                    <a:cubicBezTo>
                      <a:pt x="26" y="18"/>
                      <a:pt x="41" y="4"/>
                      <a:pt x="58" y="4"/>
                    </a:cubicBezTo>
                    <a:close/>
                    <a:moveTo>
                      <a:pt x="21" y="55"/>
                    </a:moveTo>
                    <a:cubicBezTo>
                      <a:pt x="18" y="55"/>
                      <a:pt x="14" y="52"/>
                      <a:pt x="14" y="48"/>
                    </a:cubicBezTo>
                    <a:cubicBezTo>
                      <a:pt x="14" y="44"/>
                      <a:pt x="18" y="41"/>
                      <a:pt x="21" y="41"/>
                    </a:cubicBezTo>
                    <a:cubicBezTo>
                      <a:pt x="22" y="41"/>
                      <a:pt x="22" y="41"/>
                      <a:pt x="22" y="41"/>
                    </a:cubicBezTo>
                    <a:cubicBezTo>
                      <a:pt x="22" y="55"/>
                      <a:pt x="22" y="55"/>
                      <a:pt x="22" y="55"/>
                    </a:cubicBezTo>
                    <a:lnTo>
                      <a:pt x="21" y="55"/>
                    </a:lnTo>
                    <a:close/>
                    <a:moveTo>
                      <a:pt x="26" y="39"/>
                    </a:moveTo>
                    <a:cubicBezTo>
                      <a:pt x="26" y="39"/>
                      <a:pt x="26" y="39"/>
                      <a:pt x="26" y="39"/>
                    </a:cubicBezTo>
                    <a:cubicBezTo>
                      <a:pt x="28" y="40"/>
                      <a:pt x="28" y="43"/>
                      <a:pt x="28" y="45"/>
                    </a:cubicBezTo>
                    <a:cubicBezTo>
                      <a:pt x="28" y="45"/>
                      <a:pt x="28" y="45"/>
                      <a:pt x="28" y="45"/>
                    </a:cubicBezTo>
                    <a:cubicBezTo>
                      <a:pt x="28" y="51"/>
                      <a:pt x="29" y="57"/>
                      <a:pt x="30" y="61"/>
                    </a:cubicBezTo>
                    <a:cubicBezTo>
                      <a:pt x="32" y="66"/>
                      <a:pt x="35" y="69"/>
                      <a:pt x="39" y="69"/>
                    </a:cubicBezTo>
                    <a:cubicBezTo>
                      <a:pt x="42" y="69"/>
                      <a:pt x="44" y="68"/>
                      <a:pt x="46" y="67"/>
                    </a:cubicBezTo>
                    <a:cubicBezTo>
                      <a:pt x="50" y="64"/>
                      <a:pt x="54" y="64"/>
                      <a:pt x="58" y="64"/>
                    </a:cubicBezTo>
                    <a:cubicBezTo>
                      <a:pt x="64" y="64"/>
                      <a:pt x="67" y="65"/>
                      <a:pt x="69" y="66"/>
                    </a:cubicBezTo>
                    <a:cubicBezTo>
                      <a:pt x="72" y="67"/>
                      <a:pt x="74" y="69"/>
                      <a:pt x="78" y="69"/>
                    </a:cubicBezTo>
                    <a:cubicBezTo>
                      <a:pt x="83" y="69"/>
                      <a:pt x="85" y="65"/>
                      <a:pt x="87" y="61"/>
                    </a:cubicBezTo>
                    <a:cubicBezTo>
                      <a:pt x="88" y="57"/>
                      <a:pt x="88" y="51"/>
                      <a:pt x="88" y="45"/>
                    </a:cubicBezTo>
                    <a:cubicBezTo>
                      <a:pt x="88" y="45"/>
                      <a:pt x="88" y="45"/>
                      <a:pt x="88" y="45"/>
                    </a:cubicBezTo>
                    <a:cubicBezTo>
                      <a:pt x="88" y="43"/>
                      <a:pt x="89" y="40"/>
                      <a:pt x="91" y="39"/>
                    </a:cubicBezTo>
                    <a:cubicBezTo>
                      <a:pt x="91" y="39"/>
                      <a:pt x="91" y="39"/>
                      <a:pt x="91" y="39"/>
                    </a:cubicBezTo>
                    <a:cubicBezTo>
                      <a:pt x="91" y="63"/>
                      <a:pt x="91" y="63"/>
                      <a:pt x="91" y="63"/>
                    </a:cubicBezTo>
                    <a:cubicBezTo>
                      <a:pt x="91" y="75"/>
                      <a:pt x="84" y="86"/>
                      <a:pt x="73" y="92"/>
                    </a:cubicBezTo>
                    <a:cubicBezTo>
                      <a:pt x="73" y="92"/>
                      <a:pt x="73" y="92"/>
                      <a:pt x="73" y="92"/>
                    </a:cubicBezTo>
                    <a:cubicBezTo>
                      <a:pt x="58" y="100"/>
                      <a:pt x="39" y="94"/>
                      <a:pt x="30" y="79"/>
                    </a:cubicBezTo>
                    <a:cubicBezTo>
                      <a:pt x="27" y="74"/>
                      <a:pt x="26" y="68"/>
                      <a:pt x="26" y="63"/>
                    </a:cubicBezTo>
                    <a:lnTo>
                      <a:pt x="26" y="39"/>
                    </a:lnTo>
                    <a:close/>
                    <a:moveTo>
                      <a:pt x="3" y="126"/>
                    </a:moveTo>
                    <a:cubicBezTo>
                      <a:pt x="3" y="125"/>
                      <a:pt x="3" y="124"/>
                      <a:pt x="3" y="123"/>
                    </a:cubicBezTo>
                    <a:cubicBezTo>
                      <a:pt x="4" y="123"/>
                      <a:pt x="4" y="123"/>
                      <a:pt x="4" y="123"/>
                    </a:cubicBezTo>
                    <a:cubicBezTo>
                      <a:pt x="21" y="123"/>
                      <a:pt x="38" y="121"/>
                      <a:pt x="54" y="115"/>
                    </a:cubicBezTo>
                    <a:cubicBezTo>
                      <a:pt x="59" y="114"/>
                      <a:pt x="64" y="112"/>
                      <a:pt x="69" y="109"/>
                    </a:cubicBezTo>
                    <a:cubicBezTo>
                      <a:pt x="70" y="109"/>
                      <a:pt x="70" y="108"/>
                      <a:pt x="70" y="107"/>
                    </a:cubicBezTo>
                    <a:cubicBezTo>
                      <a:pt x="69" y="106"/>
                      <a:pt x="68" y="105"/>
                      <a:pt x="67" y="106"/>
                    </a:cubicBezTo>
                    <a:cubicBezTo>
                      <a:pt x="59" y="110"/>
                      <a:pt x="51" y="113"/>
                      <a:pt x="42" y="115"/>
                    </a:cubicBezTo>
                    <a:cubicBezTo>
                      <a:pt x="35" y="117"/>
                      <a:pt x="27" y="118"/>
                      <a:pt x="19" y="119"/>
                    </a:cubicBezTo>
                    <a:cubicBezTo>
                      <a:pt x="14" y="119"/>
                      <a:pt x="9" y="120"/>
                      <a:pt x="4" y="120"/>
                    </a:cubicBezTo>
                    <a:cubicBezTo>
                      <a:pt x="4" y="120"/>
                      <a:pt x="4" y="120"/>
                      <a:pt x="4" y="120"/>
                    </a:cubicBezTo>
                    <a:cubicBezTo>
                      <a:pt x="5" y="108"/>
                      <a:pt x="10" y="98"/>
                      <a:pt x="18" y="91"/>
                    </a:cubicBezTo>
                    <a:cubicBezTo>
                      <a:pt x="22" y="87"/>
                      <a:pt x="27" y="85"/>
                      <a:pt x="29" y="84"/>
                    </a:cubicBezTo>
                    <a:cubicBezTo>
                      <a:pt x="32" y="88"/>
                      <a:pt x="32" y="88"/>
                      <a:pt x="32" y="88"/>
                    </a:cubicBezTo>
                    <a:cubicBezTo>
                      <a:pt x="38" y="95"/>
                      <a:pt x="48" y="99"/>
                      <a:pt x="58" y="99"/>
                    </a:cubicBezTo>
                    <a:cubicBezTo>
                      <a:pt x="58" y="99"/>
                      <a:pt x="58" y="99"/>
                      <a:pt x="58" y="99"/>
                    </a:cubicBezTo>
                    <a:cubicBezTo>
                      <a:pt x="68" y="99"/>
                      <a:pt x="78" y="95"/>
                      <a:pt x="85" y="88"/>
                    </a:cubicBezTo>
                    <a:cubicBezTo>
                      <a:pt x="86" y="87"/>
                      <a:pt x="87" y="86"/>
                      <a:pt x="88" y="84"/>
                    </a:cubicBezTo>
                    <a:cubicBezTo>
                      <a:pt x="89" y="85"/>
                      <a:pt x="91" y="86"/>
                      <a:pt x="93" y="87"/>
                    </a:cubicBezTo>
                    <a:cubicBezTo>
                      <a:pt x="90" y="90"/>
                      <a:pt x="90" y="90"/>
                      <a:pt x="90" y="90"/>
                    </a:cubicBezTo>
                    <a:cubicBezTo>
                      <a:pt x="85" y="95"/>
                      <a:pt x="80" y="99"/>
                      <a:pt x="74" y="102"/>
                    </a:cubicBezTo>
                    <a:cubicBezTo>
                      <a:pt x="73" y="103"/>
                      <a:pt x="72" y="104"/>
                      <a:pt x="73" y="105"/>
                    </a:cubicBezTo>
                    <a:cubicBezTo>
                      <a:pt x="73" y="106"/>
                      <a:pt x="75" y="106"/>
                      <a:pt x="76" y="106"/>
                    </a:cubicBezTo>
                    <a:cubicBezTo>
                      <a:pt x="77" y="105"/>
                      <a:pt x="77" y="105"/>
                      <a:pt x="78" y="104"/>
                    </a:cubicBezTo>
                    <a:cubicBezTo>
                      <a:pt x="88" y="98"/>
                      <a:pt x="94" y="92"/>
                      <a:pt x="96" y="89"/>
                    </a:cubicBezTo>
                    <a:cubicBezTo>
                      <a:pt x="104" y="95"/>
                      <a:pt x="113" y="106"/>
                      <a:pt x="113" y="126"/>
                    </a:cubicBezTo>
                    <a:lnTo>
                      <a:pt x="3" y="12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99" name="Freeform 14"/>
              <p:cNvSpPr>
                <a:spLocks/>
              </p:cNvSpPr>
              <p:nvPr userDrawn="1"/>
            </p:nvSpPr>
            <p:spPr bwMode="auto">
              <a:xfrm>
                <a:off x="2350" y="4113"/>
                <a:ext cx="10" cy="12"/>
              </a:xfrm>
              <a:custGeom>
                <a:avLst/>
                <a:gdLst>
                  <a:gd name="T0" fmla="*/ 2 w 4"/>
                  <a:gd name="T1" fmla="*/ 5 h 5"/>
                  <a:gd name="T2" fmla="*/ 2 w 4"/>
                  <a:gd name="T3" fmla="*/ 5 h 5"/>
                  <a:gd name="T4" fmla="*/ 1 w 4"/>
                  <a:gd name="T5" fmla="*/ 4 h 5"/>
                  <a:gd name="T6" fmla="*/ 1 w 4"/>
                  <a:gd name="T7" fmla="*/ 4 h 5"/>
                  <a:gd name="T8" fmla="*/ 0 w 4"/>
                  <a:gd name="T9" fmla="*/ 4 h 5"/>
                  <a:gd name="T10" fmla="*/ 0 w 4"/>
                  <a:gd name="T11" fmla="*/ 2 h 5"/>
                  <a:gd name="T12" fmla="*/ 0 w 4"/>
                  <a:gd name="T13" fmla="*/ 2 h 5"/>
                  <a:gd name="T14" fmla="*/ 0 w 4"/>
                  <a:gd name="T15" fmla="*/ 1 h 5"/>
                  <a:gd name="T16" fmla="*/ 0 w 4"/>
                  <a:gd name="T17" fmla="*/ 1 h 5"/>
                  <a:gd name="T18" fmla="*/ 0 w 4"/>
                  <a:gd name="T19" fmla="*/ 1 h 5"/>
                  <a:gd name="T20" fmla="*/ 1 w 4"/>
                  <a:gd name="T21" fmla="*/ 0 h 5"/>
                  <a:gd name="T22" fmla="*/ 1 w 4"/>
                  <a:gd name="T23" fmla="*/ 0 h 5"/>
                  <a:gd name="T24" fmla="*/ 2 w 4"/>
                  <a:gd name="T25" fmla="*/ 0 h 5"/>
                  <a:gd name="T26" fmla="*/ 2 w 4"/>
                  <a:gd name="T27" fmla="*/ 0 h 5"/>
                  <a:gd name="T28" fmla="*/ 3 w 4"/>
                  <a:gd name="T29" fmla="*/ 0 h 5"/>
                  <a:gd name="T30" fmla="*/ 3 w 4"/>
                  <a:gd name="T31" fmla="*/ 0 h 5"/>
                  <a:gd name="T32" fmla="*/ 4 w 4"/>
                  <a:gd name="T33" fmla="*/ 1 h 5"/>
                  <a:gd name="T34" fmla="*/ 4 w 4"/>
                  <a:gd name="T35" fmla="*/ 1 h 5"/>
                  <a:gd name="T36" fmla="*/ 4 w 4"/>
                  <a:gd name="T37" fmla="*/ 1 h 5"/>
                  <a:gd name="T38" fmla="*/ 4 w 4"/>
                  <a:gd name="T39" fmla="*/ 2 h 5"/>
                  <a:gd name="T40" fmla="*/ 4 w 4"/>
                  <a:gd name="T41" fmla="*/ 2 h 5"/>
                  <a:gd name="T42" fmla="*/ 4 w 4"/>
                  <a:gd name="T43" fmla="*/ 4 h 5"/>
                  <a:gd name="T44" fmla="*/ 3 w 4"/>
                  <a:gd name="T45" fmla="*/ 4 h 5"/>
                  <a:gd name="T46" fmla="*/ 3 w 4"/>
                  <a:gd name="T47" fmla="*/ 4 h 5"/>
                  <a:gd name="T48" fmla="*/ 2 w 4"/>
                  <a:gd name="T4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5">
                    <a:moveTo>
                      <a:pt x="2" y="5"/>
                    </a:moveTo>
                    <a:cubicBezTo>
                      <a:pt x="2" y="5"/>
                      <a:pt x="2" y="5"/>
                      <a:pt x="2" y="5"/>
                    </a:cubicBezTo>
                    <a:cubicBezTo>
                      <a:pt x="1" y="4"/>
                      <a:pt x="1" y="4"/>
                      <a:pt x="1" y="4"/>
                    </a:cubicBezTo>
                    <a:cubicBezTo>
                      <a:pt x="1" y="4"/>
                      <a:pt x="1" y="4"/>
                      <a:pt x="1" y="4"/>
                    </a:cubicBezTo>
                    <a:cubicBezTo>
                      <a:pt x="0" y="4"/>
                      <a:pt x="0" y="4"/>
                      <a:pt x="0" y="4"/>
                    </a:cubicBezTo>
                    <a:cubicBezTo>
                      <a:pt x="0" y="4"/>
                      <a:pt x="0" y="3"/>
                      <a:pt x="0" y="2"/>
                    </a:cubicBezTo>
                    <a:cubicBezTo>
                      <a:pt x="0" y="2"/>
                      <a:pt x="0" y="2"/>
                      <a:pt x="0" y="2"/>
                    </a:cubicBezTo>
                    <a:cubicBezTo>
                      <a:pt x="0" y="1"/>
                      <a:pt x="0" y="1"/>
                      <a:pt x="0" y="1"/>
                    </a:cubicBezTo>
                    <a:cubicBezTo>
                      <a:pt x="0" y="1"/>
                      <a:pt x="0" y="1"/>
                      <a:pt x="0" y="1"/>
                    </a:cubicBezTo>
                    <a:cubicBezTo>
                      <a:pt x="0" y="1"/>
                      <a:pt x="0" y="1"/>
                      <a:pt x="0" y="1"/>
                    </a:cubicBezTo>
                    <a:cubicBezTo>
                      <a:pt x="1" y="0"/>
                      <a:pt x="1" y="0"/>
                      <a:pt x="1" y="0"/>
                    </a:cubicBezTo>
                    <a:cubicBezTo>
                      <a:pt x="1" y="0"/>
                      <a:pt x="1" y="0"/>
                      <a:pt x="1" y="0"/>
                    </a:cubicBezTo>
                    <a:cubicBezTo>
                      <a:pt x="2" y="0"/>
                      <a:pt x="2" y="0"/>
                      <a:pt x="2" y="0"/>
                    </a:cubicBezTo>
                    <a:cubicBezTo>
                      <a:pt x="2" y="0"/>
                      <a:pt x="2" y="0"/>
                      <a:pt x="2" y="0"/>
                    </a:cubicBezTo>
                    <a:cubicBezTo>
                      <a:pt x="3" y="0"/>
                      <a:pt x="3" y="0"/>
                      <a:pt x="3" y="0"/>
                    </a:cubicBezTo>
                    <a:cubicBezTo>
                      <a:pt x="3" y="0"/>
                      <a:pt x="3" y="0"/>
                      <a:pt x="3" y="0"/>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3"/>
                      <a:pt x="4" y="4"/>
                      <a:pt x="4" y="4"/>
                    </a:cubicBezTo>
                    <a:cubicBezTo>
                      <a:pt x="3" y="4"/>
                      <a:pt x="3" y="4"/>
                      <a:pt x="3" y="4"/>
                    </a:cubicBezTo>
                    <a:cubicBezTo>
                      <a:pt x="3" y="4"/>
                      <a:pt x="3" y="4"/>
                      <a:pt x="3" y="4"/>
                    </a:cubicBezTo>
                    <a:cubicBezTo>
                      <a:pt x="2" y="5"/>
                      <a:pt x="2" y="5"/>
                      <a:pt x="2"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0" name="Freeform 15"/>
              <p:cNvSpPr>
                <a:spLocks noEditPoints="1"/>
              </p:cNvSpPr>
              <p:nvPr userDrawn="1"/>
            </p:nvSpPr>
            <p:spPr bwMode="auto">
              <a:xfrm>
                <a:off x="2218" y="3928"/>
                <a:ext cx="274" cy="300"/>
              </a:xfrm>
              <a:custGeom>
                <a:avLst/>
                <a:gdLst>
                  <a:gd name="T0" fmla="*/ 93 w 114"/>
                  <a:gd name="T1" fmla="*/ 18 h 122"/>
                  <a:gd name="T2" fmla="*/ 93 w 114"/>
                  <a:gd name="T3" fmla="*/ 18 h 122"/>
                  <a:gd name="T4" fmla="*/ 93 w 114"/>
                  <a:gd name="T5" fmla="*/ 18 h 122"/>
                  <a:gd name="T6" fmla="*/ 92 w 114"/>
                  <a:gd name="T7" fmla="*/ 17 h 122"/>
                  <a:gd name="T8" fmla="*/ 82 w 114"/>
                  <a:gd name="T9" fmla="*/ 17 h 122"/>
                  <a:gd name="T10" fmla="*/ 65 w 114"/>
                  <a:gd name="T11" fmla="*/ 13 h 122"/>
                  <a:gd name="T12" fmla="*/ 51 w 114"/>
                  <a:gd name="T13" fmla="*/ 0 h 122"/>
                  <a:gd name="T14" fmla="*/ 35 w 114"/>
                  <a:gd name="T15" fmla="*/ 13 h 122"/>
                  <a:gd name="T16" fmla="*/ 23 w 114"/>
                  <a:gd name="T17" fmla="*/ 17 h 122"/>
                  <a:gd name="T18" fmla="*/ 21 w 114"/>
                  <a:gd name="T19" fmla="*/ 18 h 122"/>
                  <a:gd name="T20" fmla="*/ 21 w 114"/>
                  <a:gd name="T21" fmla="*/ 18 h 122"/>
                  <a:gd name="T22" fmla="*/ 21 w 114"/>
                  <a:gd name="T23" fmla="*/ 18 h 122"/>
                  <a:gd name="T24" fmla="*/ 21 w 114"/>
                  <a:gd name="T25" fmla="*/ 18 h 122"/>
                  <a:gd name="T26" fmla="*/ 3 w 114"/>
                  <a:gd name="T27" fmla="*/ 26 h 122"/>
                  <a:gd name="T28" fmla="*/ 3 w 114"/>
                  <a:gd name="T29" fmla="*/ 115 h 122"/>
                  <a:gd name="T30" fmla="*/ 70 w 114"/>
                  <a:gd name="T31" fmla="*/ 115 h 122"/>
                  <a:gd name="T32" fmla="*/ 114 w 114"/>
                  <a:gd name="T33" fmla="*/ 28 h 122"/>
                  <a:gd name="T34" fmla="*/ 98 w 114"/>
                  <a:gd name="T35" fmla="*/ 30 h 122"/>
                  <a:gd name="T36" fmla="*/ 98 w 114"/>
                  <a:gd name="T37" fmla="*/ 90 h 122"/>
                  <a:gd name="T38" fmla="*/ 37 w 114"/>
                  <a:gd name="T39" fmla="*/ 17 h 122"/>
                  <a:gd name="T40" fmla="*/ 54 w 114"/>
                  <a:gd name="T41" fmla="*/ 4 h 122"/>
                  <a:gd name="T42" fmla="*/ 63 w 114"/>
                  <a:gd name="T43" fmla="*/ 17 h 122"/>
                  <a:gd name="T44" fmla="*/ 63 w 114"/>
                  <a:gd name="T45" fmla="*/ 24 h 122"/>
                  <a:gd name="T46" fmla="*/ 54 w 114"/>
                  <a:gd name="T47" fmla="*/ 49 h 122"/>
                  <a:gd name="T48" fmla="*/ 37 w 114"/>
                  <a:gd name="T49" fmla="*/ 24 h 122"/>
                  <a:gd name="T50" fmla="*/ 32 w 114"/>
                  <a:gd name="T51" fmla="*/ 22 h 122"/>
                  <a:gd name="T52" fmla="*/ 49 w 114"/>
                  <a:gd name="T53" fmla="*/ 29 h 122"/>
                  <a:gd name="T54" fmla="*/ 55 w 114"/>
                  <a:gd name="T55" fmla="*/ 54 h 122"/>
                  <a:gd name="T56" fmla="*/ 59 w 114"/>
                  <a:gd name="T57" fmla="*/ 68 h 122"/>
                  <a:gd name="T58" fmla="*/ 65 w 114"/>
                  <a:gd name="T59" fmla="*/ 52 h 122"/>
                  <a:gd name="T60" fmla="*/ 82 w 114"/>
                  <a:gd name="T61" fmla="*/ 27 h 122"/>
                  <a:gd name="T62" fmla="*/ 89 w 114"/>
                  <a:gd name="T63" fmla="*/ 90 h 122"/>
                  <a:gd name="T64" fmla="*/ 46 w 114"/>
                  <a:gd name="T65" fmla="*/ 90 h 122"/>
                  <a:gd name="T66" fmla="*/ 16 w 114"/>
                  <a:gd name="T67" fmla="*/ 30 h 122"/>
                  <a:gd name="T68" fmla="*/ 20 w 114"/>
                  <a:gd name="T69" fmla="*/ 26 h 122"/>
                  <a:gd name="T70" fmla="*/ 16 w 114"/>
                  <a:gd name="T71" fmla="*/ 30 h 122"/>
                  <a:gd name="T72" fmla="*/ 46 w 114"/>
                  <a:gd name="T73" fmla="*/ 110 h 122"/>
                  <a:gd name="T74" fmla="*/ 11 w 114"/>
                  <a:gd name="T75" fmla="*/ 30 h 122"/>
                  <a:gd name="T76" fmla="*/ 46 w 114"/>
                  <a:gd name="T77" fmla="*/ 105 h 122"/>
                  <a:gd name="T78" fmla="*/ 50 w 114"/>
                  <a:gd name="T79" fmla="*/ 101 h 122"/>
                  <a:gd name="T80" fmla="*/ 16 w 114"/>
                  <a:gd name="T81" fmla="*/ 94 h 122"/>
                  <a:gd name="T82" fmla="*/ 57 w 114"/>
                  <a:gd name="T83" fmla="*/ 89 h 122"/>
                  <a:gd name="T84" fmla="*/ 98 w 114"/>
                  <a:gd name="T85" fmla="*/ 94 h 122"/>
                  <a:gd name="T86" fmla="*/ 64 w 114"/>
                  <a:gd name="T87" fmla="*/ 101 h 122"/>
                  <a:gd name="T88" fmla="*/ 109 w 114"/>
                  <a:gd name="T89" fmla="*/ 110 h 122"/>
                  <a:gd name="T90" fmla="*/ 59 w 114"/>
                  <a:gd name="T91" fmla="*/ 117 h 122"/>
                  <a:gd name="T92" fmla="*/ 100 w 114"/>
                  <a:gd name="T93" fmla="*/ 105 h 122"/>
                  <a:gd name="T94" fmla="*/ 109 w 114"/>
                  <a:gd name="T95" fmla="*/ 3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22">
                    <a:moveTo>
                      <a:pt x="111" y="26"/>
                    </a:moveTo>
                    <a:cubicBezTo>
                      <a:pt x="100" y="26"/>
                      <a:pt x="100" y="26"/>
                      <a:pt x="100" y="26"/>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2" y="17"/>
                      <a:pt x="92" y="17"/>
                      <a:pt x="92" y="17"/>
                    </a:cubicBezTo>
                    <a:cubicBezTo>
                      <a:pt x="92" y="17"/>
                      <a:pt x="92" y="17"/>
                      <a:pt x="92" y="17"/>
                    </a:cubicBezTo>
                    <a:cubicBezTo>
                      <a:pt x="91" y="17"/>
                      <a:pt x="91" y="17"/>
                      <a:pt x="91" y="17"/>
                    </a:cubicBezTo>
                    <a:cubicBezTo>
                      <a:pt x="82" y="17"/>
                      <a:pt x="82" y="17"/>
                      <a:pt x="82" y="17"/>
                    </a:cubicBezTo>
                    <a:cubicBezTo>
                      <a:pt x="82" y="15"/>
                      <a:pt x="82" y="15"/>
                      <a:pt x="82" y="15"/>
                    </a:cubicBezTo>
                    <a:cubicBezTo>
                      <a:pt x="82" y="14"/>
                      <a:pt x="81" y="13"/>
                      <a:pt x="79" y="13"/>
                    </a:cubicBezTo>
                    <a:cubicBezTo>
                      <a:pt x="65" y="13"/>
                      <a:pt x="65" y="13"/>
                      <a:pt x="65" y="13"/>
                    </a:cubicBezTo>
                    <a:cubicBezTo>
                      <a:pt x="65" y="2"/>
                      <a:pt x="65" y="2"/>
                      <a:pt x="65" y="2"/>
                    </a:cubicBezTo>
                    <a:cubicBezTo>
                      <a:pt x="65" y="1"/>
                      <a:pt x="64" y="0"/>
                      <a:pt x="63" y="0"/>
                    </a:cubicBezTo>
                    <a:cubicBezTo>
                      <a:pt x="51" y="0"/>
                      <a:pt x="51" y="0"/>
                      <a:pt x="51" y="0"/>
                    </a:cubicBezTo>
                    <a:cubicBezTo>
                      <a:pt x="50" y="0"/>
                      <a:pt x="49" y="1"/>
                      <a:pt x="49" y="2"/>
                    </a:cubicBezTo>
                    <a:cubicBezTo>
                      <a:pt x="49" y="13"/>
                      <a:pt x="49" y="13"/>
                      <a:pt x="49" y="13"/>
                    </a:cubicBezTo>
                    <a:cubicBezTo>
                      <a:pt x="35" y="13"/>
                      <a:pt x="35" y="13"/>
                      <a:pt x="35" y="13"/>
                    </a:cubicBezTo>
                    <a:cubicBezTo>
                      <a:pt x="34" y="13"/>
                      <a:pt x="32" y="14"/>
                      <a:pt x="32" y="15"/>
                    </a:cubicBezTo>
                    <a:cubicBezTo>
                      <a:pt x="32" y="17"/>
                      <a:pt x="32" y="17"/>
                      <a:pt x="32" y="17"/>
                    </a:cubicBezTo>
                    <a:cubicBezTo>
                      <a:pt x="23" y="17"/>
                      <a:pt x="23" y="17"/>
                      <a:pt x="23" y="17"/>
                    </a:cubicBezTo>
                    <a:cubicBezTo>
                      <a:pt x="22" y="17"/>
                      <a:pt x="22" y="17"/>
                      <a:pt x="22" y="17"/>
                    </a:cubicBezTo>
                    <a:cubicBezTo>
                      <a:pt x="22" y="17"/>
                      <a:pt x="22" y="17"/>
                      <a:pt x="22" y="17"/>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14" y="26"/>
                      <a:pt x="14" y="26"/>
                      <a:pt x="14" y="26"/>
                    </a:cubicBezTo>
                    <a:cubicBezTo>
                      <a:pt x="3" y="26"/>
                      <a:pt x="3" y="26"/>
                      <a:pt x="3" y="26"/>
                    </a:cubicBezTo>
                    <a:cubicBezTo>
                      <a:pt x="1" y="26"/>
                      <a:pt x="0" y="27"/>
                      <a:pt x="0" y="28"/>
                    </a:cubicBezTo>
                    <a:cubicBezTo>
                      <a:pt x="0" y="113"/>
                      <a:pt x="0" y="113"/>
                      <a:pt x="0" y="113"/>
                    </a:cubicBezTo>
                    <a:cubicBezTo>
                      <a:pt x="0" y="114"/>
                      <a:pt x="1" y="115"/>
                      <a:pt x="3" y="115"/>
                    </a:cubicBezTo>
                    <a:cubicBezTo>
                      <a:pt x="45" y="115"/>
                      <a:pt x="45" y="115"/>
                      <a:pt x="45" y="115"/>
                    </a:cubicBezTo>
                    <a:cubicBezTo>
                      <a:pt x="47" y="119"/>
                      <a:pt x="52" y="122"/>
                      <a:pt x="57" y="122"/>
                    </a:cubicBezTo>
                    <a:cubicBezTo>
                      <a:pt x="62" y="122"/>
                      <a:pt x="67" y="119"/>
                      <a:pt x="70" y="115"/>
                    </a:cubicBezTo>
                    <a:cubicBezTo>
                      <a:pt x="111" y="115"/>
                      <a:pt x="111" y="115"/>
                      <a:pt x="111" y="115"/>
                    </a:cubicBezTo>
                    <a:cubicBezTo>
                      <a:pt x="113" y="115"/>
                      <a:pt x="114" y="114"/>
                      <a:pt x="114" y="113"/>
                    </a:cubicBezTo>
                    <a:cubicBezTo>
                      <a:pt x="114" y="28"/>
                      <a:pt x="114" y="28"/>
                      <a:pt x="114" y="28"/>
                    </a:cubicBezTo>
                    <a:cubicBezTo>
                      <a:pt x="114" y="27"/>
                      <a:pt x="113" y="26"/>
                      <a:pt x="111" y="26"/>
                    </a:cubicBezTo>
                    <a:close/>
                    <a:moveTo>
                      <a:pt x="94" y="26"/>
                    </a:moveTo>
                    <a:cubicBezTo>
                      <a:pt x="98" y="30"/>
                      <a:pt x="98" y="30"/>
                      <a:pt x="98" y="30"/>
                    </a:cubicBezTo>
                    <a:cubicBezTo>
                      <a:pt x="98" y="30"/>
                      <a:pt x="98" y="30"/>
                      <a:pt x="98" y="30"/>
                    </a:cubicBezTo>
                    <a:cubicBezTo>
                      <a:pt x="98" y="30"/>
                      <a:pt x="98" y="30"/>
                      <a:pt x="98" y="30"/>
                    </a:cubicBezTo>
                    <a:cubicBezTo>
                      <a:pt x="98" y="90"/>
                      <a:pt x="98" y="90"/>
                      <a:pt x="98" y="90"/>
                    </a:cubicBezTo>
                    <a:cubicBezTo>
                      <a:pt x="94" y="90"/>
                      <a:pt x="94" y="90"/>
                      <a:pt x="94" y="90"/>
                    </a:cubicBezTo>
                    <a:lnTo>
                      <a:pt x="94" y="26"/>
                    </a:lnTo>
                    <a:close/>
                    <a:moveTo>
                      <a:pt x="37" y="17"/>
                    </a:moveTo>
                    <a:cubicBezTo>
                      <a:pt x="51" y="17"/>
                      <a:pt x="51" y="17"/>
                      <a:pt x="51" y="17"/>
                    </a:cubicBezTo>
                    <a:cubicBezTo>
                      <a:pt x="53" y="17"/>
                      <a:pt x="54" y="16"/>
                      <a:pt x="54" y="15"/>
                    </a:cubicBezTo>
                    <a:cubicBezTo>
                      <a:pt x="54" y="4"/>
                      <a:pt x="54" y="4"/>
                      <a:pt x="54" y="4"/>
                    </a:cubicBezTo>
                    <a:cubicBezTo>
                      <a:pt x="60" y="4"/>
                      <a:pt x="60" y="4"/>
                      <a:pt x="60" y="4"/>
                    </a:cubicBezTo>
                    <a:cubicBezTo>
                      <a:pt x="60" y="15"/>
                      <a:pt x="60" y="15"/>
                      <a:pt x="60" y="15"/>
                    </a:cubicBezTo>
                    <a:cubicBezTo>
                      <a:pt x="60" y="16"/>
                      <a:pt x="61" y="17"/>
                      <a:pt x="63" y="17"/>
                    </a:cubicBezTo>
                    <a:cubicBezTo>
                      <a:pt x="77" y="17"/>
                      <a:pt x="77" y="17"/>
                      <a:pt x="77" y="17"/>
                    </a:cubicBezTo>
                    <a:cubicBezTo>
                      <a:pt x="77" y="24"/>
                      <a:pt x="77" y="24"/>
                      <a:pt x="77" y="24"/>
                    </a:cubicBezTo>
                    <a:cubicBezTo>
                      <a:pt x="63" y="24"/>
                      <a:pt x="63" y="24"/>
                      <a:pt x="63" y="24"/>
                    </a:cubicBezTo>
                    <a:cubicBezTo>
                      <a:pt x="61" y="24"/>
                      <a:pt x="60" y="25"/>
                      <a:pt x="60" y="27"/>
                    </a:cubicBezTo>
                    <a:cubicBezTo>
                      <a:pt x="60" y="49"/>
                      <a:pt x="60" y="49"/>
                      <a:pt x="60" y="49"/>
                    </a:cubicBezTo>
                    <a:cubicBezTo>
                      <a:pt x="54" y="49"/>
                      <a:pt x="54" y="49"/>
                      <a:pt x="54" y="49"/>
                    </a:cubicBezTo>
                    <a:cubicBezTo>
                      <a:pt x="54" y="27"/>
                      <a:pt x="54" y="27"/>
                      <a:pt x="54" y="27"/>
                    </a:cubicBezTo>
                    <a:cubicBezTo>
                      <a:pt x="54" y="25"/>
                      <a:pt x="53" y="24"/>
                      <a:pt x="51" y="24"/>
                    </a:cubicBezTo>
                    <a:cubicBezTo>
                      <a:pt x="37" y="24"/>
                      <a:pt x="37" y="24"/>
                      <a:pt x="37" y="24"/>
                    </a:cubicBezTo>
                    <a:lnTo>
                      <a:pt x="37" y="17"/>
                    </a:lnTo>
                    <a:close/>
                    <a:moveTo>
                      <a:pt x="25" y="22"/>
                    </a:moveTo>
                    <a:cubicBezTo>
                      <a:pt x="32" y="22"/>
                      <a:pt x="32" y="22"/>
                      <a:pt x="32" y="22"/>
                    </a:cubicBezTo>
                    <a:cubicBezTo>
                      <a:pt x="32" y="27"/>
                      <a:pt x="32" y="27"/>
                      <a:pt x="32" y="27"/>
                    </a:cubicBezTo>
                    <a:cubicBezTo>
                      <a:pt x="32" y="28"/>
                      <a:pt x="34" y="29"/>
                      <a:pt x="35" y="29"/>
                    </a:cubicBezTo>
                    <a:cubicBezTo>
                      <a:pt x="49" y="29"/>
                      <a:pt x="49" y="29"/>
                      <a:pt x="49" y="29"/>
                    </a:cubicBezTo>
                    <a:cubicBezTo>
                      <a:pt x="49" y="52"/>
                      <a:pt x="49" y="52"/>
                      <a:pt x="49" y="52"/>
                    </a:cubicBezTo>
                    <a:cubicBezTo>
                      <a:pt x="49" y="53"/>
                      <a:pt x="50" y="54"/>
                      <a:pt x="51" y="54"/>
                    </a:cubicBezTo>
                    <a:cubicBezTo>
                      <a:pt x="55" y="54"/>
                      <a:pt x="55" y="54"/>
                      <a:pt x="55" y="54"/>
                    </a:cubicBezTo>
                    <a:cubicBezTo>
                      <a:pt x="55" y="68"/>
                      <a:pt x="55" y="68"/>
                      <a:pt x="55" y="68"/>
                    </a:cubicBezTo>
                    <a:cubicBezTo>
                      <a:pt x="55" y="69"/>
                      <a:pt x="56" y="70"/>
                      <a:pt x="57" y="70"/>
                    </a:cubicBezTo>
                    <a:cubicBezTo>
                      <a:pt x="58" y="70"/>
                      <a:pt x="59" y="69"/>
                      <a:pt x="59" y="68"/>
                    </a:cubicBezTo>
                    <a:cubicBezTo>
                      <a:pt x="59" y="54"/>
                      <a:pt x="59" y="54"/>
                      <a:pt x="59" y="54"/>
                    </a:cubicBezTo>
                    <a:cubicBezTo>
                      <a:pt x="63" y="54"/>
                      <a:pt x="63" y="54"/>
                      <a:pt x="63" y="54"/>
                    </a:cubicBezTo>
                    <a:cubicBezTo>
                      <a:pt x="64" y="54"/>
                      <a:pt x="65" y="53"/>
                      <a:pt x="65" y="52"/>
                    </a:cubicBezTo>
                    <a:cubicBezTo>
                      <a:pt x="65" y="29"/>
                      <a:pt x="65" y="29"/>
                      <a:pt x="65" y="29"/>
                    </a:cubicBezTo>
                    <a:cubicBezTo>
                      <a:pt x="79" y="29"/>
                      <a:pt x="79" y="29"/>
                      <a:pt x="79" y="29"/>
                    </a:cubicBezTo>
                    <a:cubicBezTo>
                      <a:pt x="80" y="29"/>
                      <a:pt x="82" y="28"/>
                      <a:pt x="82" y="27"/>
                    </a:cubicBezTo>
                    <a:cubicBezTo>
                      <a:pt x="82" y="22"/>
                      <a:pt x="82" y="22"/>
                      <a:pt x="82" y="22"/>
                    </a:cubicBezTo>
                    <a:cubicBezTo>
                      <a:pt x="89" y="22"/>
                      <a:pt x="89" y="22"/>
                      <a:pt x="89" y="22"/>
                    </a:cubicBezTo>
                    <a:cubicBezTo>
                      <a:pt x="89" y="90"/>
                      <a:pt x="89" y="90"/>
                      <a:pt x="89" y="90"/>
                    </a:cubicBezTo>
                    <a:cubicBezTo>
                      <a:pt x="68" y="90"/>
                      <a:pt x="68" y="90"/>
                      <a:pt x="68" y="90"/>
                    </a:cubicBezTo>
                    <a:cubicBezTo>
                      <a:pt x="65" y="86"/>
                      <a:pt x="61" y="84"/>
                      <a:pt x="57" y="84"/>
                    </a:cubicBezTo>
                    <a:cubicBezTo>
                      <a:pt x="53" y="84"/>
                      <a:pt x="49" y="86"/>
                      <a:pt x="46" y="90"/>
                    </a:cubicBezTo>
                    <a:cubicBezTo>
                      <a:pt x="25" y="90"/>
                      <a:pt x="25" y="90"/>
                      <a:pt x="25" y="90"/>
                    </a:cubicBezTo>
                    <a:lnTo>
                      <a:pt x="25" y="22"/>
                    </a:lnTo>
                    <a:close/>
                    <a:moveTo>
                      <a:pt x="16" y="30"/>
                    </a:moveTo>
                    <a:cubicBezTo>
                      <a:pt x="16" y="30"/>
                      <a:pt x="16" y="30"/>
                      <a:pt x="16" y="30"/>
                    </a:cubicBezTo>
                    <a:cubicBezTo>
                      <a:pt x="16" y="30"/>
                      <a:pt x="16" y="30"/>
                      <a:pt x="16" y="30"/>
                    </a:cubicBezTo>
                    <a:cubicBezTo>
                      <a:pt x="20" y="26"/>
                      <a:pt x="20" y="26"/>
                      <a:pt x="20" y="26"/>
                    </a:cubicBezTo>
                    <a:cubicBezTo>
                      <a:pt x="20" y="90"/>
                      <a:pt x="20" y="90"/>
                      <a:pt x="20" y="90"/>
                    </a:cubicBezTo>
                    <a:cubicBezTo>
                      <a:pt x="16" y="90"/>
                      <a:pt x="16" y="90"/>
                      <a:pt x="16" y="90"/>
                    </a:cubicBezTo>
                    <a:lnTo>
                      <a:pt x="16" y="30"/>
                    </a:lnTo>
                    <a:close/>
                    <a:moveTo>
                      <a:pt x="55" y="117"/>
                    </a:moveTo>
                    <a:cubicBezTo>
                      <a:pt x="52" y="116"/>
                      <a:pt x="49" y="114"/>
                      <a:pt x="48" y="112"/>
                    </a:cubicBezTo>
                    <a:cubicBezTo>
                      <a:pt x="48" y="111"/>
                      <a:pt x="47" y="110"/>
                      <a:pt x="46" y="110"/>
                    </a:cubicBezTo>
                    <a:cubicBezTo>
                      <a:pt x="5" y="110"/>
                      <a:pt x="5" y="110"/>
                      <a:pt x="5" y="110"/>
                    </a:cubicBezTo>
                    <a:cubicBezTo>
                      <a:pt x="5" y="30"/>
                      <a:pt x="5" y="30"/>
                      <a:pt x="5" y="30"/>
                    </a:cubicBezTo>
                    <a:cubicBezTo>
                      <a:pt x="11" y="30"/>
                      <a:pt x="11" y="30"/>
                      <a:pt x="11" y="30"/>
                    </a:cubicBezTo>
                    <a:cubicBezTo>
                      <a:pt x="11" y="102"/>
                      <a:pt x="11" y="102"/>
                      <a:pt x="11" y="102"/>
                    </a:cubicBezTo>
                    <a:cubicBezTo>
                      <a:pt x="11" y="104"/>
                      <a:pt x="13" y="105"/>
                      <a:pt x="14" y="105"/>
                    </a:cubicBezTo>
                    <a:cubicBezTo>
                      <a:pt x="46" y="105"/>
                      <a:pt x="46" y="105"/>
                      <a:pt x="46" y="105"/>
                    </a:cubicBezTo>
                    <a:cubicBezTo>
                      <a:pt x="48" y="107"/>
                      <a:pt x="51" y="109"/>
                      <a:pt x="55" y="110"/>
                    </a:cubicBezTo>
                    <a:lnTo>
                      <a:pt x="55" y="117"/>
                    </a:lnTo>
                    <a:close/>
                    <a:moveTo>
                      <a:pt x="50" y="101"/>
                    </a:moveTo>
                    <a:cubicBezTo>
                      <a:pt x="49" y="100"/>
                      <a:pt x="49" y="100"/>
                      <a:pt x="48" y="100"/>
                    </a:cubicBezTo>
                    <a:cubicBezTo>
                      <a:pt x="16" y="100"/>
                      <a:pt x="16" y="100"/>
                      <a:pt x="16" y="100"/>
                    </a:cubicBezTo>
                    <a:cubicBezTo>
                      <a:pt x="16" y="94"/>
                      <a:pt x="16" y="94"/>
                      <a:pt x="16" y="94"/>
                    </a:cubicBezTo>
                    <a:cubicBezTo>
                      <a:pt x="48" y="94"/>
                      <a:pt x="48" y="94"/>
                      <a:pt x="48" y="94"/>
                    </a:cubicBezTo>
                    <a:cubicBezTo>
                      <a:pt x="49" y="94"/>
                      <a:pt x="49" y="94"/>
                      <a:pt x="50" y="93"/>
                    </a:cubicBezTo>
                    <a:cubicBezTo>
                      <a:pt x="51" y="91"/>
                      <a:pt x="54" y="89"/>
                      <a:pt x="57" y="89"/>
                    </a:cubicBezTo>
                    <a:cubicBezTo>
                      <a:pt x="60" y="89"/>
                      <a:pt x="63" y="91"/>
                      <a:pt x="64" y="93"/>
                    </a:cubicBezTo>
                    <a:cubicBezTo>
                      <a:pt x="65" y="94"/>
                      <a:pt x="65" y="94"/>
                      <a:pt x="66" y="94"/>
                    </a:cubicBezTo>
                    <a:cubicBezTo>
                      <a:pt x="98" y="94"/>
                      <a:pt x="98" y="94"/>
                      <a:pt x="98" y="94"/>
                    </a:cubicBezTo>
                    <a:cubicBezTo>
                      <a:pt x="98" y="100"/>
                      <a:pt x="98" y="100"/>
                      <a:pt x="98" y="100"/>
                    </a:cubicBezTo>
                    <a:cubicBezTo>
                      <a:pt x="66" y="100"/>
                      <a:pt x="66" y="100"/>
                      <a:pt x="66" y="100"/>
                    </a:cubicBezTo>
                    <a:cubicBezTo>
                      <a:pt x="65" y="100"/>
                      <a:pt x="65" y="100"/>
                      <a:pt x="64" y="101"/>
                    </a:cubicBezTo>
                    <a:cubicBezTo>
                      <a:pt x="63" y="104"/>
                      <a:pt x="60" y="105"/>
                      <a:pt x="57" y="105"/>
                    </a:cubicBezTo>
                    <a:cubicBezTo>
                      <a:pt x="54" y="105"/>
                      <a:pt x="51" y="104"/>
                      <a:pt x="50" y="101"/>
                    </a:cubicBezTo>
                    <a:close/>
                    <a:moveTo>
                      <a:pt x="109" y="110"/>
                    </a:moveTo>
                    <a:cubicBezTo>
                      <a:pt x="68" y="110"/>
                      <a:pt x="68" y="110"/>
                      <a:pt x="68" y="110"/>
                    </a:cubicBezTo>
                    <a:cubicBezTo>
                      <a:pt x="67" y="110"/>
                      <a:pt x="66" y="111"/>
                      <a:pt x="66" y="112"/>
                    </a:cubicBezTo>
                    <a:cubicBezTo>
                      <a:pt x="65" y="114"/>
                      <a:pt x="62" y="116"/>
                      <a:pt x="59" y="117"/>
                    </a:cubicBezTo>
                    <a:cubicBezTo>
                      <a:pt x="59" y="110"/>
                      <a:pt x="59" y="110"/>
                      <a:pt x="59" y="110"/>
                    </a:cubicBezTo>
                    <a:cubicBezTo>
                      <a:pt x="63" y="109"/>
                      <a:pt x="66" y="107"/>
                      <a:pt x="68" y="105"/>
                    </a:cubicBezTo>
                    <a:cubicBezTo>
                      <a:pt x="100" y="105"/>
                      <a:pt x="100" y="105"/>
                      <a:pt x="100" y="105"/>
                    </a:cubicBezTo>
                    <a:cubicBezTo>
                      <a:pt x="102" y="105"/>
                      <a:pt x="103" y="104"/>
                      <a:pt x="103" y="102"/>
                    </a:cubicBezTo>
                    <a:cubicBezTo>
                      <a:pt x="103" y="30"/>
                      <a:pt x="103" y="30"/>
                      <a:pt x="103" y="30"/>
                    </a:cubicBezTo>
                    <a:cubicBezTo>
                      <a:pt x="109" y="30"/>
                      <a:pt x="109" y="30"/>
                      <a:pt x="109" y="30"/>
                    </a:cubicBezTo>
                    <a:lnTo>
                      <a:pt x="109" y="110"/>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1" name="Freeform 17"/>
              <p:cNvSpPr>
                <a:spLocks/>
              </p:cNvSpPr>
              <p:nvPr userDrawn="1"/>
            </p:nvSpPr>
            <p:spPr bwMode="auto">
              <a:xfrm>
                <a:off x="6480" y="3894"/>
                <a:ext cx="263" cy="359"/>
              </a:xfrm>
              <a:custGeom>
                <a:avLst/>
                <a:gdLst>
                  <a:gd name="T0" fmla="*/ 107 w 109"/>
                  <a:gd name="T1" fmla="*/ 117 h 146"/>
                  <a:gd name="T2" fmla="*/ 109 w 109"/>
                  <a:gd name="T3" fmla="*/ 115 h 146"/>
                  <a:gd name="T4" fmla="*/ 109 w 109"/>
                  <a:gd name="T5" fmla="*/ 15 h 146"/>
                  <a:gd name="T6" fmla="*/ 107 w 109"/>
                  <a:gd name="T7" fmla="*/ 13 h 146"/>
                  <a:gd name="T8" fmla="*/ 30 w 109"/>
                  <a:gd name="T9" fmla="*/ 13 h 146"/>
                  <a:gd name="T10" fmla="*/ 15 w 109"/>
                  <a:gd name="T11" fmla="*/ 0 h 146"/>
                  <a:gd name="T12" fmla="*/ 0 w 109"/>
                  <a:gd name="T13" fmla="*/ 15 h 146"/>
                  <a:gd name="T14" fmla="*/ 0 w 109"/>
                  <a:gd name="T15" fmla="*/ 15 h 146"/>
                  <a:gd name="T16" fmla="*/ 0 w 109"/>
                  <a:gd name="T17" fmla="*/ 131 h 146"/>
                  <a:gd name="T18" fmla="*/ 0 w 109"/>
                  <a:gd name="T19" fmla="*/ 131 h 146"/>
                  <a:gd name="T20" fmla="*/ 15 w 109"/>
                  <a:gd name="T21" fmla="*/ 146 h 146"/>
                  <a:gd name="T22" fmla="*/ 102 w 109"/>
                  <a:gd name="T23" fmla="*/ 146 h 146"/>
                  <a:gd name="T24" fmla="*/ 104 w 109"/>
                  <a:gd name="T25" fmla="*/ 144 h 146"/>
                  <a:gd name="T26" fmla="*/ 102 w 109"/>
                  <a:gd name="T27" fmla="*/ 142 h 146"/>
                  <a:gd name="T28" fmla="*/ 15 w 109"/>
                  <a:gd name="T29" fmla="*/ 142 h 146"/>
                  <a:gd name="T30" fmla="*/ 5 w 109"/>
                  <a:gd name="T31" fmla="*/ 131 h 146"/>
                  <a:gd name="T32" fmla="*/ 5 w 109"/>
                  <a:gd name="T33" fmla="*/ 131 h 146"/>
                  <a:gd name="T34" fmla="*/ 5 w 109"/>
                  <a:gd name="T35" fmla="*/ 131 h 146"/>
                  <a:gd name="T36" fmla="*/ 15 w 109"/>
                  <a:gd name="T37" fmla="*/ 121 h 146"/>
                  <a:gd name="T38" fmla="*/ 26 w 109"/>
                  <a:gd name="T39" fmla="*/ 131 h 146"/>
                  <a:gd name="T40" fmla="*/ 28 w 109"/>
                  <a:gd name="T41" fmla="*/ 133 h 146"/>
                  <a:gd name="T42" fmla="*/ 28 w 109"/>
                  <a:gd name="T43" fmla="*/ 133 h 146"/>
                  <a:gd name="T44" fmla="*/ 107 w 109"/>
                  <a:gd name="T45" fmla="*/ 133 h 146"/>
                  <a:gd name="T46" fmla="*/ 109 w 109"/>
                  <a:gd name="T47" fmla="*/ 131 h 146"/>
                  <a:gd name="T48" fmla="*/ 109 w 109"/>
                  <a:gd name="T49" fmla="*/ 122 h 146"/>
                  <a:gd name="T50" fmla="*/ 107 w 109"/>
                  <a:gd name="T51" fmla="*/ 120 h 146"/>
                  <a:gd name="T52" fmla="*/ 105 w 109"/>
                  <a:gd name="T53" fmla="*/ 122 h 146"/>
                  <a:gd name="T54" fmla="*/ 105 w 109"/>
                  <a:gd name="T55" fmla="*/ 129 h 146"/>
                  <a:gd name="T56" fmla="*/ 30 w 109"/>
                  <a:gd name="T57" fmla="*/ 129 h 146"/>
                  <a:gd name="T58" fmla="*/ 30 w 109"/>
                  <a:gd name="T59" fmla="*/ 60 h 146"/>
                  <a:gd name="T60" fmla="*/ 28 w 109"/>
                  <a:gd name="T61" fmla="*/ 58 h 146"/>
                  <a:gd name="T62" fmla="*/ 26 w 109"/>
                  <a:gd name="T63" fmla="*/ 60 h 146"/>
                  <a:gd name="T64" fmla="*/ 26 w 109"/>
                  <a:gd name="T65" fmla="*/ 121 h 146"/>
                  <a:gd name="T66" fmla="*/ 15 w 109"/>
                  <a:gd name="T67" fmla="*/ 117 h 146"/>
                  <a:gd name="T68" fmla="*/ 5 w 109"/>
                  <a:gd name="T69" fmla="*/ 121 h 146"/>
                  <a:gd name="T70" fmla="*/ 5 w 109"/>
                  <a:gd name="T71" fmla="*/ 15 h 146"/>
                  <a:gd name="T72" fmla="*/ 5 w 109"/>
                  <a:gd name="T73" fmla="*/ 15 h 146"/>
                  <a:gd name="T74" fmla="*/ 15 w 109"/>
                  <a:gd name="T75" fmla="*/ 5 h 146"/>
                  <a:gd name="T76" fmla="*/ 26 w 109"/>
                  <a:gd name="T77" fmla="*/ 15 h 146"/>
                  <a:gd name="T78" fmla="*/ 26 w 109"/>
                  <a:gd name="T79" fmla="*/ 52 h 146"/>
                  <a:gd name="T80" fmla="*/ 28 w 109"/>
                  <a:gd name="T81" fmla="*/ 55 h 146"/>
                  <a:gd name="T82" fmla="*/ 30 w 109"/>
                  <a:gd name="T83" fmla="*/ 52 h 146"/>
                  <a:gd name="T84" fmla="*/ 30 w 109"/>
                  <a:gd name="T85" fmla="*/ 17 h 146"/>
                  <a:gd name="T86" fmla="*/ 105 w 109"/>
                  <a:gd name="T87" fmla="*/ 17 h 146"/>
                  <a:gd name="T88" fmla="*/ 105 w 109"/>
                  <a:gd name="T89" fmla="*/ 115 h 146"/>
                  <a:gd name="T90" fmla="*/ 107 w 109"/>
                  <a:gd name="T91" fmla="*/ 11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9" h="146">
                    <a:moveTo>
                      <a:pt x="107" y="117"/>
                    </a:moveTo>
                    <a:cubicBezTo>
                      <a:pt x="108" y="117"/>
                      <a:pt x="109" y="116"/>
                      <a:pt x="109" y="115"/>
                    </a:cubicBezTo>
                    <a:cubicBezTo>
                      <a:pt x="109" y="15"/>
                      <a:pt x="109" y="15"/>
                      <a:pt x="109" y="15"/>
                    </a:cubicBezTo>
                    <a:cubicBezTo>
                      <a:pt x="109" y="14"/>
                      <a:pt x="108" y="13"/>
                      <a:pt x="107" y="13"/>
                    </a:cubicBezTo>
                    <a:cubicBezTo>
                      <a:pt x="30" y="13"/>
                      <a:pt x="30" y="13"/>
                      <a:pt x="30" y="13"/>
                    </a:cubicBezTo>
                    <a:cubicBezTo>
                      <a:pt x="29" y="6"/>
                      <a:pt x="23" y="0"/>
                      <a:pt x="15" y="0"/>
                    </a:cubicBezTo>
                    <a:cubicBezTo>
                      <a:pt x="7" y="0"/>
                      <a:pt x="0" y="7"/>
                      <a:pt x="0" y="15"/>
                    </a:cubicBezTo>
                    <a:cubicBezTo>
                      <a:pt x="0" y="15"/>
                      <a:pt x="0" y="15"/>
                      <a:pt x="0" y="15"/>
                    </a:cubicBezTo>
                    <a:cubicBezTo>
                      <a:pt x="0" y="131"/>
                      <a:pt x="0" y="131"/>
                      <a:pt x="0" y="131"/>
                    </a:cubicBezTo>
                    <a:cubicBezTo>
                      <a:pt x="0" y="131"/>
                      <a:pt x="0" y="131"/>
                      <a:pt x="0" y="131"/>
                    </a:cubicBezTo>
                    <a:cubicBezTo>
                      <a:pt x="0" y="139"/>
                      <a:pt x="7" y="146"/>
                      <a:pt x="15" y="146"/>
                    </a:cubicBezTo>
                    <a:cubicBezTo>
                      <a:pt x="102" y="146"/>
                      <a:pt x="102" y="146"/>
                      <a:pt x="102" y="146"/>
                    </a:cubicBezTo>
                    <a:cubicBezTo>
                      <a:pt x="103" y="146"/>
                      <a:pt x="104" y="145"/>
                      <a:pt x="104" y="144"/>
                    </a:cubicBezTo>
                    <a:cubicBezTo>
                      <a:pt x="104" y="143"/>
                      <a:pt x="103" y="142"/>
                      <a:pt x="102" y="142"/>
                    </a:cubicBezTo>
                    <a:cubicBezTo>
                      <a:pt x="15" y="142"/>
                      <a:pt x="15" y="142"/>
                      <a:pt x="15" y="142"/>
                    </a:cubicBezTo>
                    <a:cubicBezTo>
                      <a:pt x="9" y="142"/>
                      <a:pt x="5" y="137"/>
                      <a:pt x="5" y="131"/>
                    </a:cubicBezTo>
                    <a:cubicBezTo>
                      <a:pt x="5" y="131"/>
                      <a:pt x="5" y="131"/>
                      <a:pt x="5" y="131"/>
                    </a:cubicBezTo>
                    <a:cubicBezTo>
                      <a:pt x="5" y="131"/>
                      <a:pt x="5" y="131"/>
                      <a:pt x="5" y="131"/>
                    </a:cubicBezTo>
                    <a:cubicBezTo>
                      <a:pt x="5" y="126"/>
                      <a:pt x="9" y="121"/>
                      <a:pt x="15" y="121"/>
                    </a:cubicBezTo>
                    <a:cubicBezTo>
                      <a:pt x="21" y="121"/>
                      <a:pt x="26" y="126"/>
                      <a:pt x="26" y="131"/>
                    </a:cubicBezTo>
                    <a:cubicBezTo>
                      <a:pt x="26" y="132"/>
                      <a:pt x="27" y="133"/>
                      <a:pt x="28" y="133"/>
                    </a:cubicBezTo>
                    <a:cubicBezTo>
                      <a:pt x="28" y="133"/>
                      <a:pt x="28" y="133"/>
                      <a:pt x="28" y="133"/>
                    </a:cubicBezTo>
                    <a:cubicBezTo>
                      <a:pt x="107" y="133"/>
                      <a:pt x="107" y="133"/>
                      <a:pt x="107" y="133"/>
                    </a:cubicBezTo>
                    <a:cubicBezTo>
                      <a:pt x="108" y="133"/>
                      <a:pt x="109" y="132"/>
                      <a:pt x="109" y="131"/>
                    </a:cubicBezTo>
                    <a:cubicBezTo>
                      <a:pt x="109" y="122"/>
                      <a:pt x="109" y="122"/>
                      <a:pt x="109" y="122"/>
                    </a:cubicBezTo>
                    <a:cubicBezTo>
                      <a:pt x="109" y="121"/>
                      <a:pt x="108" y="120"/>
                      <a:pt x="107" y="120"/>
                    </a:cubicBezTo>
                    <a:cubicBezTo>
                      <a:pt x="106" y="120"/>
                      <a:pt x="105" y="121"/>
                      <a:pt x="105" y="122"/>
                    </a:cubicBezTo>
                    <a:cubicBezTo>
                      <a:pt x="105" y="129"/>
                      <a:pt x="105" y="129"/>
                      <a:pt x="105" y="129"/>
                    </a:cubicBezTo>
                    <a:cubicBezTo>
                      <a:pt x="30" y="129"/>
                      <a:pt x="30" y="129"/>
                      <a:pt x="30" y="129"/>
                    </a:cubicBezTo>
                    <a:cubicBezTo>
                      <a:pt x="30" y="60"/>
                      <a:pt x="30" y="60"/>
                      <a:pt x="30" y="60"/>
                    </a:cubicBezTo>
                    <a:cubicBezTo>
                      <a:pt x="30" y="59"/>
                      <a:pt x="29" y="58"/>
                      <a:pt x="28" y="58"/>
                    </a:cubicBezTo>
                    <a:cubicBezTo>
                      <a:pt x="27" y="58"/>
                      <a:pt x="26" y="59"/>
                      <a:pt x="26" y="60"/>
                    </a:cubicBezTo>
                    <a:cubicBezTo>
                      <a:pt x="26" y="121"/>
                      <a:pt x="26" y="121"/>
                      <a:pt x="26" y="121"/>
                    </a:cubicBezTo>
                    <a:cubicBezTo>
                      <a:pt x="23" y="118"/>
                      <a:pt x="19" y="117"/>
                      <a:pt x="15" y="117"/>
                    </a:cubicBezTo>
                    <a:cubicBezTo>
                      <a:pt x="11" y="117"/>
                      <a:pt x="7" y="118"/>
                      <a:pt x="5" y="121"/>
                    </a:cubicBezTo>
                    <a:cubicBezTo>
                      <a:pt x="5" y="15"/>
                      <a:pt x="5" y="15"/>
                      <a:pt x="5" y="15"/>
                    </a:cubicBezTo>
                    <a:cubicBezTo>
                      <a:pt x="5" y="15"/>
                      <a:pt x="5" y="15"/>
                      <a:pt x="5" y="15"/>
                    </a:cubicBezTo>
                    <a:cubicBezTo>
                      <a:pt x="5" y="9"/>
                      <a:pt x="9" y="5"/>
                      <a:pt x="15" y="5"/>
                    </a:cubicBezTo>
                    <a:cubicBezTo>
                      <a:pt x="21" y="5"/>
                      <a:pt x="26" y="9"/>
                      <a:pt x="26" y="15"/>
                    </a:cubicBezTo>
                    <a:cubicBezTo>
                      <a:pt x="26" y="52"/>
                      <a:pt x="26" y="52"/>
                      <a:pt x="26" y="52"/>
                    </a:cubicBezTo>
                    <a:cubicBezTo>
                      <a:pt x="26" y="54"/>
                      <a:pt x="27" y="55"/>
                      <a:pt x="28" y="55"/>
                    </a:cubicBezTo>
                    <a:cubicBezTo>
                      <a:pt x="29" y="55"/>
                      <a:pt x="30" y="54"/>
                      <a:pt x="30" y="52"/>
                    </a:cubicBezTo>
                    <a:cubicBezTo>
                      <a:pt x="30" y="17"/>
                      <a:pt x="30" y="17"/>
                      <a:pt x="30" y="17"/>
                    </a:cubicBezTo>
                    <a:cubicBezTo>
                      <a:pt x="105" y="17"/>
                      <a:pt x="105" y="17"/>
                      <a:pt x="105" y="17"/>
                    </a:cubicBezTo>
                    <a:cubicBezTo>
                      <a:pt x="105" y="115"/>
                      <a:pt x="105" y="115"/>
                      <a:pt x="105" y="115"/>
                    </a:cubicBezTo>
                    <a:cubicBezTo>
                      <a:pt x="105" y="116"/>
                      <a:pt x="106" y="117"/>
                      <a:pt x="107" y="117"/>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2" name="Freeform 18"/>
              <p:cNvSpPr>
                <a:spLocks/>
              </p:cNvSpPr>
              <p:nvPr userDrawn="1"/>
            </p:nvSpPr>
            <p:spPr bwMode="auto">
              <a:xfrm>
                <a:off x="6560" y="4095"/>
                <a:ext cx="74" cy="13"/>
              </a:xfrm>
              <a:custGeom>
                <a:avLst/>
                <a:gdLst>
                  <a:gd name="T0" fmla="*/ 29 w 31"/>
                  <a:gd name="T1" fmla="*/ 0 h 5"/>
                  <a:gd name="T2" fmla="*/ 2 w 31"/>
                  <a:gd name="T3" fmla="*/ 0 h 5"/>
                  <a:gd name="T4" fmla="*/ 0 w 31"/>
                  <a:gd name="T5" fmla="*/ 2 h 5"/>
                  <a:gd name="T6" fmla="*/ 2 w 31"/>
                  <a:gd name="T7" fmla="*/ 5 h 5"/>
                  <a:gd name="T8" fmla="*/ 29 w 31"/>
                  <a:gd name="T9" fmla="*/ 5 h 5"/>
                  <a:gd name="T10" fmla="*/ 31 w 31"/>
                  <a:gd name="T11" fmla="*/ 2 h 5"/>
                  <a:gd name="T12" fmla="*/ 29 w 3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29" y="0"/>
                    </a:moveTo>
                    <a:cubicBezTo>
                      <a:pt x="2" y="0"/>
                      <a:pt x="2" y="0"/>
                      <a:pt x="2" y="0"/>
                    </a:cubicBezTo>
                    <a:cubicBezTo>
                      <a:pt x="1" y="0"/>
                      <a:pt x="0" y="1"/>
                      <a:pt x="0" y="2"/>
                    </a:cubicBezTo>
                    <a:cubicBezTo>
                      <a:pt x="0" y="4"/>
                      <a:pt x="1" y="5"/>
                      <a:pt x="2" y="5"/>
                    </a:cubicBezTo>
                    <a:cubicBezTo>
                      <a:pt x="29" y="5"/>
                      <a:pt x="29" y="5"/>
                      <a:pt x="29" y="5"/>
                    </a:cubicBezTo>
                    <a:cubicBezTo>
                      <a:pt x="30" y="5"/>
                      <a:pt x="31" y="4"/>
                      <a:pt x="31" y="2"/>
                    </a:cubicBezTo>
                    <a:cubicBezTo>
                      <a:pt x="31" y="1"/>
                      <a:pt x="30" y="0"/>
                      <a:pt x="2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3" name="Freeform 19"/>
              <p:cNvSpPr>
                <a:spLocks/>
              </p:cNvSpPr>
              <p:nvPr userDrawn="1"/>
            </p:nvSpPr>
            <p:spPr bwMode="auto">
              <a:xfrm>
                <a:off x="6560" y="4118"/>
                <a:ext cx="74" cy="12"/>
              </a:xfrm>
              <a:custGeom>
                <a:avLst/>
                <a:gdLst>
                  <a:gd name="T0" fmla="*/ 29 w 31"/>
                  <a:gd name="T1" fmla="*/ 0 h 5"/>
                  <a:gd name="T2" fmla="*/ 2 w 31"/>
                  <a:gd name="T3" fmla="*/ 0 h 5"/>
                  <a:gd name="T4" fmla="*/ 0 w 31"/>
                  <a:gd name="T5" fmla="*/ 2 h 5"/>
                  <a:gd name="T6" fmla="*/ 2 w 31"/>
                  <a:gd name="T7" fmla="*/ 5 h 5"/>
                  <a:gd name="T8" fmla="*/ 29 w 31"/>
                  <a:gd name="T9" fmla="*/ 5 h 5"/>
                  <a:gd name="T10" fmla="*/ 31 w 31"/>
                  <a:gd name="T11" fmla="*/ 2 h 5"/>
                  <a:gd name="T12" fmla="*/ 29 w 3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29" y="0"/>
                    </a:moveTo>
                    <a:cubicBezTo>
                      <a:pt x="2" y="0"/>
                      <a:pt x="2" y="0"/>
                      <a:pt x="2" y="0"/>
                    </a:cubicBezTo>
                    <a:cubicBezTo>
                      <a:pt x="1" y="0"/>
                      <a:pt x="0" y="1"/>
                      <a:pt x="0" y="2"/>
                    </a:cubicBezTo>
                    <a:cubicBezTo>
                      <a:pt x="0" y="4"/>
                      <a:pt x="1" y="5"/>
                      <a:pt x="2" y="5"/>
                    </a:cubicBezTo>
                    <a:cubicBezTo>
                      <a:pt x="29" y="5"/>
                      <a:pt x="29" y="5"/>
                      <a:pt x="29" y="5"/>
                    </a:cubicBezTo>
                    <a:cubicBezTo>
                      <a:pt x="30" y="5"/>
                      <a:pt x="31" y="4"/>
                      <a:pt x="31" y="2"/>
                    </a:cubicBezTo>
                    <a:cubicBezTo>
                      <a:pt x="31" y="1"/>
                      <a:pt x="30" y="0"/>
                      <a:pt x="2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4" name="Freeform 20"/>
              <p:cNvSpPr>
                <a:spLocks/>
              </p:cNvSpPr>
              <p:nvPr userDrawn="1"/>
            </p:nvSpPr>
            <p:spPr bwMode="auto">
              <a:xfrm>
                <a:off x="6560" y="4140"/>
                <a:ext cx="74" cy="12"/>
              </a:xfrm>
              <a:custGeom>
                <a:avLst/>
                <a:gdLst>
                  <a:gd name="T0" fmla="*/ 29 w 31"/>
                  <a:gd name="T1" fmla="*/ 0 h 5"/>
                  <a:gd name="T2" fmla="*/ 2 w 31"/>
                  <a:gd name="T3" fmla="*/ 0 h 5"/>
                  <a:gd name="T4" fmla="*/ 0 w 31"/>
                  <a:gd name="T5" fmla="*/ 2 h 5"/>
                  <a:gd name="T6" fmla="*/ 2 w 31"/>
                  <a:gd name="T7" fmla="*/ 5 h 5"/>
                  <a:gd name="T8" fmla="*/ 29 w 31"/>
                  <a:gd name="T9" fmla="*/ 5 h 5"/>
                  <a:gd name="T10" fmla="*/ 31 w 31"/>
                  <a:gd name="T11" fmla="*/ 2 h 5"/>
                  <a:gd name="T12" fmla="*/ 29 w 3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29" y="0"/>
                    </a:moveTo>
                    <a:cubicBezTo>
                      <a:pt x="2" y="0"/>
                      <a:pt x="2" y="0"/>
                      <a:pt x="2" y="0"/>
                    </a:cubicBezTo>
                    <a:cubicBezTo>
                      <a:pt x="1" y="0"/>
                      <a:pt x="0" y="1"/>
                      <a:pt x="0" y="2"/>
                    </a:cubicBezTo>
                    <a:cubicBezTo>
                      <a:pt x="0" y="4"/>
                      <a:pt x="1" y="5"/>
                      <a:pt x="2" y="5"/>
                    </a:cubicBezTo>
                    <a:cubicBezTo>
                      <a:pt x="29" y="5"/>
                      <a:pt x="29" y="5"/>
                      <a:pt x="29" y="5"/>
                    </a:cubicBezTo>
                    <a:cubicBezTo>
                      <a:pt x="30" y="5"/>
                      <a:pt x="31" y="4"/>
                      <a:pt x="31" y="2"/>
                    </a:cubicBezTo>
                    <a:cubicBezTo>
                      <a:pt x="31" y="1"/>
                      <a:pt x="30" y="0"/>
                      <a:pt x="2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5" name="Freeform 21"/>
              <p:cNvSpPr>
                <a:spLocks/>
              </p:cNvSpPr>
              <p:nvPr userDrawn="1"/>
            </p:nvSpPr>
            <p:spPr bwMode="auto">
              <a:xfrm>
                <a:off x="6560" y="4162"/>
                <a:ext cx="74" cy="12"/>
              </a:xfrm>
              <a:custGeom>
                <a:avLst/>
                <a:gdLst>
                  <a:gd name="T0" fmla="*/ 29 w 31"/>
                  <a:gd name="T1" fmla="*/ 0 h 5"/>
                  <a:gd name="T2" fmla="*/ 2 w 31"/>
                  <a:gd name="T3" fmla="*/ 0 h 5"/>
                  <a:gd name="T4" fmla="*/ 0 w 31"/>
                  <a:gd name="T5" fmla="*/ 3 h 5"/>
                  <a:gd name="T6" fmla="*/ 2 w 31"/>
                  <a:gd name="T7" fmla="*/ 5 h 5"/>
                  <a:gd name="T8" fmla="*/ 29 w 31"/>
                  <a:gd name="T9" fmla="*/ 5 h 5"/>
                  <a:gd name="T10" fmla="*/ 31 w 31"/>
                  <a:gd name="T11" fmla="*/ 3 h 5"/>
                  <a:gd name="T12" fmla="*/ 29 w 3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29" y="0"/>
                    </a:moveTo>
                    <a:cubicBezTo>
                      <a:pt x="2" y="0"/>
                      <a:pt x="2" y="0"/>
                      <a:pt x="2" y="0"/>
                    </a:cubicBezTo>
                    <a:cubicBezTo>
                      <a:pt x="1" y="0"/>
                      <a:pt x="0" y="1"/>
                      <a:pt x="0" y="3"/>
                    </a:cubicBezTo>
                    <a:cubicBezTo>
                      <a:pt x="0" y="4"/>
                      <a:pt x="1" y="5"/>
                      <a:pt x="2" y="5"/>
                    </a:cubicBezTo>
                    <a:cubicBezTo>
                      <a:pt x="29" y="5"/>
                      <a:pt x="29" y="5"/>
                      <a:pt x="29" y="5"/>
                    </a:cubicBezTo>
                    <a:cubicBezTo>
                      <a:pt x="30" y="5"/>
                      <a:pt x="31" y="4"/>
                      <a:pt x="31" y="3"/>
                    </a:cubicBezTo>
                    <a:cubicBezTo>
                      <a:pt x="31" y="1"/>
                      <a:pt x="30" y="0"/>
                      <a:pt x="2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6" name="Freeform 22"/>
              <p:cNvSpPr>
                <a:spLocks/>
              </p:cNvSpPr>
              <p:nvPr userDrawn="1"/>
            </p:nvSpPr>
            <p:spPr bwMode="auto">
              <a:xfrm>
                <a:off x="6560" y="4184"/>
                <a:ext cx="74" cy="12"/>
              </a:xfrm>
              <a:custGeom>
                <a:avLst/>
                <a:gdLst>
                  <a:gd name="T0" fmla="*/ 29 w 31"/>
                  <a:gd name="T1" fmla="*/ 0 h 5"/>
                  <a:gd name="T2" fmla="*/ 2 w 31"/>
                  <a:gd name="T3" fmla="*/ 0 h 5"/>
                  <a:gd name="T4" fmla="*/ 0 w 31"/>
                  <a:gd name="T5" fmla="*/ 3 h 5"/>
                  <a:gd name="T6" fmla="*/ 2 w 31"/>
                  <a:gd name="T7" fmla="*/ 5 h 5"/>
                  <a:gd name="T8" fmla="*/ 29 w 31"/>
                  <a:gd name="T9" fmla="*/ 5 h 5"/>
                  <a:gd name="T10" fmla="*/ 31 w 31"/>
                  <a:gd name="T11" fmla="*/ 3 h 5"/>
                  <a:gd name="T12" fmla="*/ 29 w 3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29" y="0"/>
                    </a:moveTo>
                    <a:cubicBezTo>
                      <a:pt x="2" y="0"/>
                      <a:pt x="2" y="0"/>
                      <a:pt x="2" y="0"/>
                    </a:cubicBezTo>
                    <a:cubicBezTo>
                      <a:pt x="1" y="0"/>
                      <a:pt x="0" y="1"/>
                      <a:pt x="0" y="3"/>
                    </a:cubicBezTo>
                    <a:cubicBezTo>
                      <a:pt x="0" y="4"/>
                      <a:pt x="1" y="5"/>
                      <a:pt x="2" y="5"/>
                    </a:cubicBezTo>
                    <a:cubicBezTo>
                      <a:pt x="29" y="5"/>
                      <a:pt x="29" y="5"/>
                      <a:pt x="29" y="5"/>
                    </a:cubicBezTo>
                    <a:cubicBezTo>
                      <a:pt x="30" y="5"/>
                      <a:pt x="31" y="4"/>
                      <a:pt x="31" y="3"/>
                    </a:cubicBezTo>
                    <a:cubicBezTo>
                      <a:pt x="31" y="1"/>
                      <a:pt x="30" y="0"/>
                      <a:pt x="2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7" name="Freeform 23"/>
              <p:cNvSpPr>
                <a:spLocks/>
              </p:cNvSpPr>
              <p:nvPr userDrawn="1"/>
            </p:nvSpPr>
            <p:spPr bwMode="auto">
              <a:xfrm>
                <a:off x="6644" y="3963"/>
                <a:ext cx="75" cy="10"/>
              </a:xfrm>
              <a:custGeom>
                <a:avLst/>
                <a:gdLst>
                  <a:gd name="T0" fmla="*/ 3 w 31"/>
                  <a:gd name="T1" fmla="*/ 4 h 4"/>
                  <a:gd name="T2" fmla="*/ 29 w 31"/>
                  <a:gd name="T3" fmla="*/ 4 h 4"/>
                  <a:gd name="T4" fmla="*/ 31 w 31"/>
                  <a:gd name="T5" fmla="*/ 2 h 4"/>
                  <a:gd name="T6" fmla="*/ 29 w 31"/>
                  <a:gd name="T7" fmla="*/ 0 h 4"/>
                  <a:gd name="T8" fmla="*/ 3 w 31"/>
                  <a:gd name="T9" fmla="*/ 0 h 4"/>
                  <a:gd name="T10" fmla="*/ 0 w 31"/>
                  <a:gd name="T11" fmla="*/ 2 h 4"/>
                  <a:gd name="T12" fmla="*/ 3 w 3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1" h="4">
                    <a:moveTo>
                      <a:pt x="3" y="4"/>
                    </a:moveTo>
                    <a:cubicBezTo>
                      <a:pt x="29" y="4"/>
                      <a:pt x="29" y="4"/>
                      <a:pt x="29" y="4"/>
                    </a:cubicBezTo>
                    <a:cubicBezTo>
                      <a:pt x="30" y="4"/>
                      <a:pt x="31" y="3"/>
                      <a:pt x="31" y="2"/>
                    </a:cubicBezTo>
                    <a:cubicBezTo>
                      <a:pt x="31" y="1"/>
                      <a:pt x="30" y="0"/>
                      <a:pt x="29" y="0"/>
                    </a:cubicBezTo>
                    <a:cubicBezTo>
                      <a:pt x="3" y="0"/>
                      <a:pt x="3" y="0"/>
                      <a:pt x="3" y="0"/>
                    </a:cubicBezTo>
                    <a:cubicBezTo>
                      <a:pt x="1" y="0"/>
                      <a:pt x="0" y="1"/>
                      <a:pt x="0" y="2"/>
                    </a:cubicBezTo>
                    <a:cubicBezTo>
                      <a:pt x="0" y="3"/>
                      <a:pt x="1" y="4"/>
                      <a:pt x="3"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8" name="Freeform 24"/>
              <p:cNvSpPr>
                <a:spLocks/>
              </p:cNvSpPr>
              <p:nvPr userDrawn="1"/>
            </p:nvSpPr>
            <p:spPr bwMode="auto">
              <a:xfrm>
                <a:off x="6644" y="3985"/>
                <a:ext cx="75" cy="10"/>
              </a:xfrm>
              <a:custGeom>
                <a:avLst/>
                <a:gdLst>
                  <a:gd name="T0" fmla="*/ 3 w 31"/>
                  <a:gd name="T1" fmla="*/ 4 h 4"/>
                  <a:gd name="T2" fmla="*/ 29 w 31"/>
                  <a:gd name="T3" fmla="*/ 4 h 4"/>
                  <a:gd name="T4" fmla="*/ 31 w 31"/>
                  <a:gd name="T5" fmla="*/ 2 h 4"/>
                  <a:gd name="T6" fmla="*/ 29 w 31"/>
                  <a:gd name="T7" fmla="*/ 0 h 4"/>
                  <a:gd name="T8" fmla="*/ 3 w 31"/>
                  <a:gd name="T9" fmla="*/ 0 h 4"/>
                  <a:gd name="T10" fmla="*/ 0 w 31"/>
                  <a:gd name="T11" fmla="*/ 2 h 4"/>
                  <a:gd name="T12" fmla="*/ 3 w 3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1" h="4">
                    <a:moveTo>
                      <a:pt x="3" y="4"/>
                    </a:moveTo>
                    <a:cubicBezTo>
                      <a:pt x="29" y="4"/>
                      <a:pt x="29" y="4"/>
                      <a:pt x="29" y="4"/>
                    </a:cubicBezTo>
                    <a:cubicBezTo>
                      <a:pt x="30" y="4"/>
                      <a:pt x="31" y="3"/>
                      <a:pt x="31" y="2"/>
                    </a:cubicBezTo>
                    <a:cubicBezTo>
                      <a:pt x="31" y="1"/>
                      <a:pt x="30" y="0"/>
                      <a:pt x="29" y="0"/>
                    </a:cubicBezTo>
                    <a:cubicBezTo>
                      <a:pt x="3" y="0"/>
                      <a:pt x="3" y="0"/>
                      <a:pt x="3" y="0"/>
                    </a:cubicBezTo>
                    <a:cubicBezTo>
                      <a:pt x="1" y="0"/>
                      <a:pt x="0" y="1"/>
                      <a:pt x="0" y="2"/>
                    </a:cubicBezTo>
                    <a:cubicBezTo>
                      <a:pt x="0" y="3"/>
                      <a:pt x="1" y="4"/>
                      <a:pt x="3"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9" name="Freeform 25"/>
              <p:cNvSpPr>
                <a:spLocks/>
              </p:cNvSpPr>
              <p:nvPr userDrawn="1"/>
            </p:nvSpPr>
            <p:spPr bwMode="auto">
              <a:xfrm>
                <a:off x="6644" y="4007"/>
                <a:ext cx="75" cy="10"/>
              </a:xfrm>
              <a:custGeom>
                <a:avLst/>
                <a:gdLst>
                  <a:gd name="T0" fmla="*/ 3 w 31"/>
                  <a:gd name="T1" fmla="*/ 4 h 4"/>
                  <a:gd name="T2" fmla="*/ 29 w 31"/>
                  <a:gd name="T3" fmla="*/ 4 h 4"/>
                  <a:gd name="T4" fmla="*/ 31 w 31"/>
                  <a:gd name="T5" fmla="*/ 2 h 4"/>
                  <a:gd name="T6" fmla="*/ 29 w 31"/>
                  <a:gd name="T7" fmla="*/ 0 h 4"/>
                  <a:gd name="T8" fmla="*/ 3 w 31"/>
                  <a:gd name="T9" fmla="*/ 0 h 4"/>
                  <a:gd name="T10" fmla="*/ 0 w 31"/>
                  <a:gd name="T11" fmla="*/ 2 h 4"/>
                  <a:gd name="T12" fmla="*/ 3 w 3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1" h="4">
                    <a:moveTo>
                      <a:pt x="3" y="4"/>
                    </a:moveTo>
                    <a:cubicBezTo>
                      <a:pt x="29" y="4"/>
                      <a:pt x="29" y="4"/>
                      <a:pt x="29" y="4"/>
                    </a:cubicBezTo>
                    <a:cubicBezTo>
                      <a:pt x="30" y="4"/>
                      <a:pt x="31" y="3"/>
                      <a:pt x="31" y="2"/>
                    </a:cubicBezTo>
                    <a:cubicBezTo>
                      <a:pt x="31" y="1"/>
                      <a:pt x="30" y="0"/>
                      <a:pt x="29" y="0"/>
                    </a:cubicBezTo>
                    <a:cubicBezTo>
                      <a:pt x="3" y="0"/>
                      <a:pt x="3" y="0"/>
                      <a:pt x="3" y="0"/>
                    </a:cubicBezTo>
                    <a:cubicBezTo>
                      <a:pt x="1" y="0"/>
                      <a:pt x="0" y="1"/>
                      <a:pt x="0" y="2"/>
                    </a:cubicBezTo>
                    <a:cubicBezTo>
                      <a:pt x="0" y="3"/>
                      <a:pt x="1" y="4"/>
                      <a:pt x="3"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0" name="Freeform 26"/>
              <p:cNvSpPr>
                <a:spLocks/>
              </p:cNvSpPr>
              <p:nvPr userDrawn="1"/>
            </p:nvSpPr>
            <p:spPr bwMode="auto">
              <a:xfrm>
                <a:off x="6644" y="4162"/>
                <a:ext cx="75" cy="12"/>
              </a:xfrm>
              <a:custGeom>
                <a:avLst/>
                <a:gdLst>
                  <a:gd name="T0" fmla="*/ 29 w 31"/>
                  <a:gd name="T1" fmla="*/ 0 h 5"/>
                  <a:gd name="T2" fmla="*/ 3 w 31"/>
                  <a:gd name="T3" fmla="*/ 0 h 5"/>
                  <a:gd name="T4" fmla="*/ 0 w 31"/>
                  <a:gd name="T5" fmla="*/ 3 h 5"/>
                  <a:gd name="T6" fmla="*/ 3 w 31"/>
                  <a:gd name="T7" fmla="*/ 5 h 5"/>
                  <a:gd name="T8" fmla="*/ 29 w 31"/>
                  <a:gd name="T9" fmla="*/ 5 h 5"/>
                  <a:gd name="T10" fmla="*/ 31 w 31"/>
                  <a:gd name="T11" fmla="*/ 3 h 5"/>
                  <a:gd name="T12" fmla="*/ 29 w 3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29" y="0"/>
                    </a:moveTo>
                    <a:cubicBezTo>
                      <a:pt x="3" y="0"/>
                      <a:pt x="3" y="0"/>
                      <a:pt x="3" y="0"/>
                    </a:cubicBezTo>
                    <a:cubicBezTo>
                      <a:pt x="1" y="0"/>
                      <a:pt x="0" y="1"/>
                      <a:pt x="0" y="3"/>
                    </a:cubicBezTo>
                    <a:cubicBezTo>
                      <a:pt x="0" y="4"/>
                      <a:pt x="1" y="5"/>
                      <a:pt x="3" y="5"/>
                    </a:cubicBezTo>
                    <a:cubicBezTo>
                      <a:pt x="29" y="5"/>
                      <a:pt x="29" y="5"/>
                      <a:pt x="29" y="5"/>
                    </a:cubicBezTo>
                    <a:cubicBezTo>
                      <a:pt x="30" y="5"/>
                      <a:pt x="31" y="4"/>
                      <a:pt x="31" y="3"/>
                    </a:cubicBezTo>
                    <a:cubicBezTo>
                      <a:pt x="31" y="1"/>
                      <a:pt x="30" y="0"/>
                      <a:pt x="2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1" name="Freeform 27"/>
              <p:cNvSpPr>
                <a:spLocks/>
              </p:cNvSpPr>
              <p:nvPr userDrawn="1"/>
            </p:nvSpPr>
            <p:spPr bwMode="auto">
              <a:xfrm>
                <a:off x="6644" y="4184"/>
                <a:ext cx="75" cy="12"/>
              </a:xfrm>
              <a:custGeom>
                <a:avLst/>
                <a:gdLst>
                  <a:gd name="T0" fmla="*/ 29 w 31"/>
                  <a:gd name="T1" fmla="*/ 0 h 5"/>
                  <a:gd name="T2" fmla="*/ 3 w 31"/>
                  <a:gd name="T3" fmla="*/ 0 h 5"/>
                  <a:gd name="T4" fmla="*/ 0 w 31"/>
                  <a:gd name="T5" fmla="*/ 3 h 5"/>
                  <a:gd name="T6" fmla="*/ 3 w 31"/>
                  <a:gd name="T7" fmla="*/ 5 h 5"/>
                  <a:gd name="T8" fmla="*/ 29 w 31"/>
                  <a:gd name="T9" fmla="*/ 5 h 5"/>
                  <a:gd name="T10" fmla="*/ 31 w 31"/>
                  <a:gd name="T11" fmla="*/ 3 h 5"/>
                  <a:gd name="T12" fmla="*/ 29 w 3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29" y="0"/>
                    </a:moveTo>
                    <a:cubicBezTo>
                      <a:pt x="3" y="0"/>
                      <a:pt x="3" y="0"/>
                      <a:pt x="3" y="0"/>
                    </a:cubicBezTo>
                    <a:cubicBezTo>
                      <a:pt x="1" y="0"/>
                      <a:pt x="0" y="1"/>
                      <a:pt x="0" y="3"/>
                    </a:cubicBezTo>
                    <a:cubicBezTo>
                      <a:pt x="0" y="4"/>
                      <a:pt x="1" y="5"/>
                      <a:pt x="3" y="5"/>
                    </a:cubicBezTo>
                    <a:cubicBezTo>
                      <a:pt x="29" y="5"/>
                      <a:pt x="29" y="5"/>
                      <a:pt x="29" y="5"/>
                    </a:cubicBezTo>
                    <a:cubicBezTo>
                      <a:pt x="30" y="5"/>
                      <a:pt x="31" y="4"/>
                      <a:pt x="31" y="3"/>
                    </a:cubicBezTo>
                    <a:cubicBezTo>
                      <a:pt x="31" y="1"/>
                      <a:pt x="30" y="0"/>
                      <a:pt x="2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2" name="Freeform 28"/>
              <p:cNvSpPr>
                <a:spLocks/>
              </p:cNvSpPr>
              <p:nvPr userDrawn="1"/>
            </p:nvSpPr>
            <p:spPr bwMode="auto">
              <a:xfrm>
                <a:off x="6605" y="4226"/>
                <a:ext cx="128" cy="12"/>
              </a:xfrm>
              <a:custGeom>
                <a:avLst/>
                <a:gdLst>
                  <a:gd name="T0" fmla="*/ 51 w 53"/>
                  <a:gd name="T1" fmla="*/ 0 h 5"/>
                  <a:gd name="T2" fmla="*/ 2 w 53"/>
                  <a:gd name="T3" fmla="*/ 0 h 5"/>
                  <a:gd name="T4" fmla="*/ 0 w 53"/>
                  <a:gd name="T5" fmla="*/ 2 h 5"/>
                  <a:gd name="T6" fmla="*/ 2 w 53"/>
                  <a:gd name="T7" fmla="*/ 5 h 5"/>
                  <a:gd name="T8" fmla="*/ 51 w 53"/>
                  <a:gd name="T9" fmla="*/ 5 h 5"/>
                  <a:gd name="T10" fmla="*/ 53 w 53"/>
                  <a:gd name="T11" fmla="*/ 2 h 5"/>
                  <a:gd name="T12" fmla="*/ 51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1" y="0"/>
                    </a:moveTo>
                    <a:cubicBezTo>
                      <a:pt x="2" y="0"/>
                      <a:pt x="2" y="0"/>
                      <a:pt x="2" y="0"/>
                    </a:cubicBezTo>
                    <a:cubicBezTo>
                      <a:pt x="1" y="0"/>
                      <a:pt x="0" y="1"/>
                      <a:pt x="0" y="2"/>
                    </a:cubicBezTo>
                    <a:cubicBezTo>
                      <a:pt x="0" y="4"/>
                      <a:pt x="1" y="5"/>
                      <a:pt x="2" y="5"/>
                    </a:cubicBezTo>
                    <a:cubicBezTo>
                      <a:pt x="51" y="5"/>
                      <a:pt x="51" y="5"/>
                      <a:pt x="51" y="5"/>
                    </a:cubicBezTo>
                    <a:cubicBezTo>
                      <a:pt x="52" y="5"/>
                      <a:pt x="53" y="4"/>
                      <a:pt x="53" y="2"/>
                    </a:cubicBezTo>
                    <a:cubicBezTo>
                      <a:pt x="53" y="1"/>
                      <a:pt x="52" y="0"/>
                      <a:pt x="51"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3" name="Freeform 29"/>
              <p:cNvSpPr>
                <a:spLocks/>
              </p:cNvSpPr>
              <p:nvPr userDrawn="1"/>
            </p:nvSpPr>
            <p:spPr bwMode="auto">
              <a:xfrm>
                <a:off x="6497" y="4196"/>
                <a:ext cx="101" cy="42"/>
              </a:xfrm>
              <a:custGeom>
                <a:avLst/>
                <a:gdLst>
                  <a:gd name="T0" fmla="*/ 8 w 42"/>
                  <a:gd name="T1" fmla="*/ 4 h 17"/>
                  <a:gd name="T2" fmla="*/ 12 w 42"/>
                  <a:gd name="T3" fmla="*/ 8 h 17"/>
                  <a:gd name="T4" fmla="*/ 14 w 42"/>
                  <a:gd name="T5" fmla="*/ 10 h 17"/>
                  <a:gd name="T6" fmla="*/ 17 w 42"/>
                  <a:gd name="T7" fmla="*/ 8 h 17"/>
                  <a:gd name="T8" fmla="*/ 8 w 42"/>
                  <a:gd name="T9" fmla="*/ 0 h 17"/>
                  <a:gd name="T10" fmla="*/ 0 w 42"/>
                  <a:gd name="T11" fmla="*/ 8 h 17"/>
                  <a:gd name="T12" fmla="*/ 8 w 42"/>
                  <a:gd name="T13" fmla="*/ 17 h 17"/>
                  <a:gd name="T14" fmla="*/ 40 w 42"/>
                  <a:gd name="T15" fmla="*/ 17 h 17"/>
                  <a:gd name="T16" fmla="*/ 42 w 42"/>
                  <a:gd name="T17" fmla="*/ 14 h 17"/>
                  <a:gd name="T18" fmla="*/ 40 w 42"/>
                  <a:gd name="T19" fmla="*/ 12 h 17"/>
                  <a:gd name="T20" fmla="*/ 8 w 42"/>
                  <a:gd name="T21" fmla="*/ 12 h 17"/>
                  <a:gd name="T22" fmla="*/ 4 w 42"/>
                  <a:gd name="T23" fmla="*/ 8 h 17"/>
                  <a:gd name="T24" fmla="*/ 8 w 42"/>
                  <a:gd name="T25"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17">
                    <a:moveTo>
                      <a:pt x="8" y="4"/>
                    </a:moveTo>
                    <a:cubicBezTo>
                      <a:pt x="10" y="4"/>
                      <a:pt x="12" y="6"/>
                      <a:pt x="12" y="8"/>
                    </a:cubicBezTo>
                    <a:cubicBezTo>
                      <a:pt x="12" y="9"/>
                      <a:pt x="13" y="10"/>
                      <a:pt x="14" y="10"/>
                    </a:cubicBezTo>
                    <a:cubicBezTo>
                      <a:pt x="16" y="10"/>
                      <a:pt x="17" y="9"/>
                      <a:pt x="17" y="8"/>
                    </a:cubicBezTo>
                    <a:cubicBezTo>
                      <a:pt x="17" y="4"/>
                      <a:pt x="13" y="0"/>
                      <a:pt x="8" y="0"/>
                    </a:cubicBezTo>
                    <a:cubicBezTo>
                      <a:pt x="4" y="0"/>
                      <a:pt x="0" y="4"/>
                      <a:pt x="0" y="8"/>
                    </a:cubicBezTo>
                    <a:cubicBezTo>
                      <a:pt x="0" y="13"/>
                      <a:pt x="4" y="17"/>
                      <a:pt x="8" y="17"/>
                    </a:cubicBezTo>
                    <a:cubicBezTo>
                      <a:pt x="40" y="17"/>
                      <a:pt x="40" y="17"/>
                      <a:pt x="40" y="17"/>
                    </a:cubicBezTo>
                    <a:cubicBezTo>
                      <a:pt x="41" y="17"/>
                      <a:pt x="42" y="16"/>
                      <a:pt x="42" y="14"/>
                    </a:cubicBezTo>
                    <a:cubicBezTo>
                      <a:pt x="42" y="13"/>
                      <a:pt x="41" y="12"/>
                      <a:pt x="40" y="12"/>
                    </a:cubicBezTo>
                    <a:cubicBezTo>
                      <a:pt x="8" y="12"/>
                      <a:pt x="8" y="12"/>
                      <a:pt x="8" y="12"/>
                    </a:cubicBezTo>
                    <a:cubicBezTo>
                      <a:pt x="6" y="12"/>
                      <a:pt x="4" y="11"/>
                      <a:pt x="4" y="8"/>
                    </a:cubicBezTo>
                    <a:cubicBezTo>
                      <a:pt x="4" y="6"/>
                      <a:pt x="6" y="4"/>
                      <a:pt x="8"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4" name="Freeform 30"/>
              <p:cNvSpPr>
                <a:spLocks noEditPoints="1"/>
              </p:cNvSpPr>
              <p:nvPr userDrawn="1"/>
            </p:nvSpPr>
            <p:spPr bwMode="auto">
              <a:xfrm>
                <a:off x="6560" y="3963"/>
                <a:ext cx="74" cy="120"/>
              </a:xfrm>
              <a:custGeom>
                <a:avLst/>
                <a:gdLst>
                  <a:gd name="T0" fmla="*/ 31 w 31"/>
                  <a:gd name="T1" fmla="*/ 2 h 49"/>
                  <a:gd name="T2" fmla="*/ 29 w 31"/>
                  <a:gd name="T3" fmla="*/ 0 h 49"/>
                  <a:gd name="T4" fmla="*/ 2 w 31"/>
                  <a:gd name="T5" fmla="*/ 0 h 49"/>
                  <a:gd name="T6" fmla="*/ 0 w 31"/>
                  <a:gd name="T7" fmla="*/ 2 h 49"/>
                  <a:gd name="T8" fmla="*/ 0 w 31"/>
                  <a:gd name="T9" fmla="*/ 47 h 49"/>
                  <a:gd name="T10" fmla="*/ 2 w 31"/>
                  <a:gd name="T11" fmla="*/ 49 h 49"/>
                  <a:gd name="T12" fmla="*/ 29 w 31"/>
                  <a:gd name="T13" fmla="*/ 49 h 49"/>
                  <a:gd name="T14" fmla="*/ 31 w 31"/>
                  <a:gd name="T15" fmla="*/ 47 h 49"/>
                  <a:gd name="T16" fmla="*/ 31 w 31"/>
                  <a:gd name="T17" fmla="*/ 2 h 49"/>
                  <a:gd name="T18" fmla="*/ 15 w 31"/>
                  <a:gd name="T19" fmla="*/ 4 h 49"/>
                  <a:gd name="T20" fmla="*/ 17 w 31"/>
                  <a:gd name="T21" fmla="*/ 13 h 49"/>
                  <a:gd name="T22" fmla="*/ 10 w 31"/>
                  <a:gd name="T23" fmla="*/ 16 h 49"/>
                  <a:gd name="T24" fmla="*/ 4 w 31"/>
                  <a:gd name="T25" fmla="*/ 17 h 49"/>
                  <a:gd name="T26" fmla="*/ 4 w 31"/>
                  <a:gd name="T27" fmla="*/ 4 h 49"/>
                  <a:gd name="T28" fmla="*/ 15 w 31"/>
                  <a:gd name="T29" fmla="*/ 4 h 49"/>
                  <a:gd name="T30" fmla="*/ 4 w 31"/>
                  <a:gd name="T31" fmla="*/ 21 h 49"/>
                  <a:gd name="T32" fmla="*/ 10 w 31"/>
                  <a:gd name="T33" fmla="*/ 21 h 49"/>
                  <a:gd name="T34" fmla="*/ 15 w 31"/>
                  <a:gd name="T35" fmla="*/ 19 h 49"/>
                  <a:gd name="T36" fmla="*/ 16 w 31"/>
                  <a:gd name="T37" fmla="*/ 33 h 49"/>
                  <a:gd name="T38" fmla="*/ 12 w 31"/>
                  <a:gd name="T39" fmla="*/ 33 h 49"/>
                  <a:gd name="T40" fmla="*/ 10 w 31"/>
                  <a:gd name="T41" fmla="*/ 35 h 49"/>
                  <a:gd name="T42" fmla="*/ 10 w 31"/>
                  <a:gd name="T43" fmla="*/ 45 h 49"/>
                  <a:gd name="T44" fmla="*/ 4 w 31"/>
                  <a:gd name="T45" fmla="*/ 45 h 49"/>
                  <a:gd name="T46" fmla="*/ 4 w 31"/>
                  <a:gd name="T47" fmla="*/ 21 h 49"/>
                  <a:gd name="T48" fmla="*/ 26 w 31"/>
                  <a:gd name="T49" fmla="*/ 45 h 49"/>
                  <a:gd name="T50" fmla="*/ 14 w 31"/>
                  <a:gd name="T51" fmla="*/ 45 h 49"/>
                  <a:gd name="T52" fmla="*/ 14 w 31"/>
                  <a:gd name="T53" fmla="*/ 37 h 49"/>
                  <a:gd name="T54" fmla="*/ 18 w 31"/>
                  <a:gd name="T55" fmla="*/ 37 h 49"/>
                  <a:gd name="T56" fmla="*/ 20 w 31"/>
                  <a:gd name="T57" fmla="*/ 36 h 49"/>
                  <a:gd name="T58" fmla="*/ 20 w 31"/>
                  <a:gd name="T59" fmla="*/ 35 h 49"/>
                  <a:gd name="T60" fmla="*/ 19 w 31"/>
                  <a:gd name="T61" fmla="*/ 17 h 49"/>
                  <a:gd name="T62" fmla="*/ 21 w 31"/>
                  <a:gd name="T63" fmla="*/ 14 h 49"/>
                  <a:gd name="T64" fmla="*/ 20 w 31"/>
                  <a:gd name="T65" fmla="*/ 5 h 49"/>
                  <a:gd name="T66" fmla="*/ 20 w 31"/>
                  <a:gd name="T67" fmla="*/ 4 h 49"/>
                  <a:gd name="T68" fmla="*/ 26 w 31"/>
                  <a:gd name="T69" fmla="*/ 4 h 49"/>
                  <a:gd name="T70" fmla="*/ 26 w 31"/>
                  <a:gd name="T7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49">
                    <a:moveTo>
                      <a:pt x="31" y="2"/>
                    </a:moveTo>
                    <a:cubicBezTo>
                      <a:pt x="31" y="1"/>
                      <a:pt x="30" y="0"/>
                      <a:pt x="29" y="0"/>
                    </a:cubicBezTo>
                    <a:cubicBezTo>
                      <a:pt x="2" y="0"/>
                      <a:pt x="2" y="0"/>
                      <a:pt x="2" y="0"/>
                    </a:cubicBezTo>
                    <a:cubicBezTo>
                      <a:pt x="1" y="0"/>
                      <a:pt x="0" y="1"/>
                      <a:pt x="0" y="2"/>
                    </a:cubicBezTo>
                    <a:cubicBezTo>
                      <a:pt x="0" y="47"/>
                      <a:pt x="0" y="47"/>
                      <a:pt x="0" y="47"/>
                    </a:cubicBezTo>
                    <a:cubicBezTo>
                      <a:pt x="0" y="48"/>
                      <a:pt x="1" y="49"/>
                      <a:pt x="2" y="49"/>
                    </a:cubicBezTo>
                    <a:cubicBezTo>
                      <a:pt x="29" y="49"/>
                      <a:pt x="29" y="49"/>
                      <a:pt x="29" y="49"/>
                    </a:cubicBezTo>
                    <a:cubicBezTo>
                      <a:pt x="30" y="49"/>
                      <a:pt x="31" y="48"/>
                      <a:pt x="31" y="47"/>
                    </a:cubicBezTo>
                    <a:lnTo>
                      <a:pt x="31" y="2"/>
                    </a:lnTo>
                    <a:close/>
                    <a:moveTo>
                      <a:pt x="15" y="4"/>
                    </a:moveTo>
                    <a:cubicBezTo>
                      <a:pt x="16" y="6"/>
                      <a:pt x="18" y="10"/>
                      <a:pt x="17" y="13"/>
                    </a:cubicBezTo>
                    <a:cubicBezTo>
                      <a:pt x="17" y="14"/>
                      <a:pt x="15" y="15"/>
                      <a:pt x="10" y="16"/>
                    </a:cubicBezTo>
                    <a:cubicBezTo>
                      <a:pt x="8" y="17"/>
                      <a:pt x="5" y="17"/>
                      <a:pt x="4" y="17"/>
                    </a:cubicBezTo>
                    <a:cubicBezTo>
                      <a:pt x="4" y="4"/>
                      <a:pt x="4" y="4"/>
                      <a:pt x="4" y="4"/>
                    </a:cubicBezTo>
                    <a:lnTo>
                      <a:pt x="15" y="4"/>
                    </a:lnTo>
                    <a:close/>
                    <a:moveTo>
                      <a:pt x="4" y="21"/>
                    </a:moveTo>
                    <a:cubicBezTo>
                      <a:pt x="6" y="21"/>
                      <a:pt x="8" y="21"/>
                      <a:pt x="10" y="21"/>
                    </a:cubicBezTo>
                    <a:cubicBezTo>
                      <a:pt x="12" y="20"/>
                      <a:pt x="14" y="20"/>
                      <a:pt x="15" y="19"/>
                    </a:cubicBezTo>
                    <a:cubicBezTo>
                      <a:pt x="16" y="33"/>
                      <a:pt x="16" y="33"/>
                      <a:pt x="16" y="33"/>
                    </a:cubicBezTo>
                    <a:cubicBezTo>
                      <a:pt x="12" y="33"/>
                      <a:pt x="12" y="33"/>
                      <a:pt x="12" y="33"/>
                    </a:cubicBezTo>
                    <a:cubicBezTo>
                      <a:pt x="11" y="33"/>
                      <a:pt x="10" y="34"/>
                      <a:pt x="10" y="35"/>
                    </a:cubicBezTo>
                    <a:cubicBezTo>
                      <a:pt x="10" y="45"/>
                      <a:pt x="10" y="45"/>
                      <a:pt x="10" y="45"/>
                    </a:cubicBezTo>
                    <a:cubicBezTo>
                      <a:pt x="4" y="45"/>
                      <a:pt x="4" y="45"/>
                      <a:pt x="4" y="45"/>
                    </a:cubicBezTo>
                    <a:lnTo>
                      <a:pt x="4" y="21"/>
                    </a:lnTo>
                    <a:close/>
                    <a:moveTo>
                      <a:pt x="26" y="45"/>
                    </a:moveTo>
                    <a:cubicBezTo>
                      <a:pt x="14" y="45"/>
                      <a:pt x="14" y="45"/>
                      <a:pt x="14" y="45"/>
                    </a:cubicBezTo>
                    <a:cubicBezTo>
                      <a:pt x="14" y="37"/>
                      <a:pt x="14" y="37"/>
                      <a:pt x="14" y="37"/>
                    </a:cubicBezTo>
                    <a:cubicBezTo>
                      <a:pt x="18" y="37"/>
                      <a:pt x="18" y="37"/>
                      <a:pt x="18" y="37"/>
                    </a:cubicBezTo>
                    <a:cubicBezTo>
                      <a:pt x="19" y="37"/>
                      <a:pt x="19" y="37"/>
                      <a:pt x="20" y="36"/>
                    </a:cubicBezTo>
                    <a:cubicBezTo>
                      <a:pt x="20" y="36"/>
                      <a:pt x="20" y="35"/>
                      <a:pt x="20" y="35"/>
                    </a:cubicBezTo>
                    <a:cubicBezTo>
                      <a:pt x="19" y="17"/>
                      <a:pt x="19" y="17"/>
                      <a:pt x="19" y="17"/>
                    </a:cubicBezTo>
                    <a:cubicBezTo>
                      <a:pt x="20" y="17"/>
                      <a:pt x="21" y="16"/>
                      <a:pt x="21" y="14"/>
                    </a:cubicBezTo>
                    <a:cubicBezTo>
                      <a:pt x="22" y="12"/>
                      <a:pt x="22" y="8"/>
                      <a:pt x="20" y="5"/>
                    </a:cubicBezTo>
                    <a:cubicBezTo>
                      <a:pt x="20" y="4"/>
                      <a:pt x="20" y="4"/>
                      <a:pt x="20" y="4"/>
                    </a:cubicBezTo>
                    <a:cubicBezTo>
                      <a:pt x="26" y="4"/>
                      <a:pt x="26" y="4"/>
                      <a:pt x="26" y="4"/>
                    </a:cubicBezTo>
                    <a:lnTo>
                      <a:pt x="26" y="4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5" name="Freeform 31"/>
              <p:cNvSpPr>
                <a:spLocks noEditPoints="1"/>
              </p:cNvSpPr>
              <p:nvPr userDrawn="1"/>
            </p:nvSpPr>
            <p:spPr bwMode="auto">
              <a:xfrm>
                <a:off x="6644" y="4027"/>
                <a:ext cx="75" cy="122"/>
              </a:xfrm>
              <a:custGeom>
                <a:avLst/>
                <a:gdLst>
                  <a:gd name="T0" fmla="*/ 31 w 31"/>
                  <a:gd name="T1" fmla="*/ 2 h 50"/>
                  <a:gd name="T2" fmla="*/ 29 w 31"/>
                  <a:gd name="T3" fmla="*/ 0 h 50"/>
                  <a:gd name="T4" fmla="*/ 3 w 31"/>
                  <a:gd name="T5" fmla="*/ 0 h 50"/>
                  <a:gd name="T6" fmla="*/ 0 w 31"/>
                  <a:gd name="T7" fmla="*/ 2 h 50"/>
                  <a:gd name="T8" fmla="*/ 0 w 31"/>
                  <a:gd name="T9" fmla="*/ 48 h 50"/>
                  <a:gd name="T10" fmla="*/ 3 w 31"/>
                  <a:gd name="T11" fmla="*/ 50 h 50"/>
                  <a:gd name="T12" fmla="*/ 29 w 31"/>
                  <a:gd name="T13" fmla="*/ 50 h 50"/>
                  <a:gd name="T14" fmla="*/ 31 w 31"/>
                  <a:gd name="T15" fmla="*/ 48 h 50"/>
                  <a:gd name="T16" fmla="*/ 31 w 31"/>
                  <a:gd name="T17" fmla="*/ 2 h 50"/>
                  <a:gd name="T18" fmla="*/ 27 w 31"/>
                  <a:gd name="T19" fmla="*/ 4 h 50"/>
                  <a:gd name="T20" fmla="*/ 27 w 31"/>
                  <a:gd name="T21" fmla="*/ 22 h 50"/>
                  <a:gd name="T22" fmla="*/ 19 w 31"/>
                  <a:gd name="T23" fmla="*/ 31 h 50"/>
                  <a:gd name="T24" fmla="*/ 14 w 31"/>
                  <a:gd name="T25" fmla="*/ 26 h 50"/>
                  <a:gd name="T26" fmla="*/ 12 w 31"/>
                  <a:gd name="T27" fmla="*/ 26 h 50"/>
                  <a:gd name="T28" fmla="*/ 10 w 31"/>
                  <a:gd name="T29" fmla="*/ 27 h 50"/>
                  <a:gd name="T30" fmla="*/ 5 w 31"/>
                  <a:gd name="T31" fmla="*/ 33 h 50"/>
                  <a:gd name="T32" fmla="*/ 5 w 31"/>
                  <a:gd name="T33" fmla="*/ 4 h 50"/>
                  <a:gd name="T34" fmla="*/ 27 w 31"/>
                  <a:gd name="T35" fmla="*/ 4 h 50"/>
                  <a:gd name="T36" fmla="*/ 5 w 31"/>
                  <a:gd name="T37" fmla="*/ 45 h 50"/>
                  <a:gd name="T38" fmla="*/ 5 w 31"/>
                  <a:gd name="T39" fmla="*/ 40 h 50"/>
                  <a:gd name="T40" fmla="*/ 12 w 31"/>
                  <a:gd name="T41" fmla="*/ 31 h 50"/>
                  <a:gd name="T42" fmla="*/ 22 w 31"/>
                  <a:gd name="T43" fmla="*/ 39 h 50"/>
                  <a:gd name="T44" fmla="*/ 25 w 31"/>
                  <a:gd name="T45" fmla="*/ 39 h 50"/>
                  <a:gd name="T46" fmla="*/ 25 w 31"/>
                  <a:gd name="T47" fmla="*/ 36 h 50"/>
                  <a:gd name="T48" fmla="*/ 22 w 31"/>
                  <a:gd name="T49" fmla="*/ 34 h 50"/>
                  <a:gd name="T50" fmla="*/ 27 w 31"/>
                  <a:gd name="T51" fmla="*/ 29 h 50"/>
                  <a:gd name="T52" fmla="*/ 27 w 31"/>
                  <a:gd name="T53" fmla="*/ 45 h 50"/>
                  <a:gd name="T54" fmla="*/ 5 w 31"/>
                  <a:gd name="T55"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50">
                    <a:moveTo>
                      <a:pt x="31" y="2"/>
                    </a:moveTo>
                    <a:cubicBezTo>
                      <a:pt x="31" y="1"/>
                      <a:pt x="30" y="0"/>
                      <a:pt x="29" y="0"/>
                    </a:cubicBezTo>
                    <a:cubicBezTo>
                      <a:pt x="3" y="0"/>
                      <a:pt x="3" y="0"/>
                      <a:pt x="3" y="0"/>
                    </a:cubicBezTo>
                    <a:cubicBezTo>
                      <a:pt x="1" y="0"/>
                      <a:pt x="0" y="1"/>
                      <a:pt x="0" y="2"/>
                    </a:cubicBezTo>
                    <a:cubicBezTo>
                      <a:pt x="0" y="48"/>
                      <a:pt x="0" y="48"/>
                      <a:pt x="0" y="48"/>
                    </a:cubicBezTo>
                    <a:cubicBezTo>
                      <a:pt x="0" y="49"/>
                      <a:pt x="1" y="50"/>
                      <a:pt x="3" y="50"/>
                    </a:cubicBezTo>
                    <a:cubicBezTo>
                      <a:pt x="29" y="50"/>
                      <a:pt x="29" y="50"/>
                      <a:pt x="29" y="50"/>
                    </a:cubicBezTo>
                    <a:cubicBezTo>
                      <a:pt x="30" y="50"/>
                      <a:pt x="31" y="49"/>
                      <a:pt x="31" y="48"/>
                    </a:cubicBezTo>
                    <a:lnTo>
                      <a:pt x="31" y="2"/>
                    </a:lnTo>
                    <a:close/>
                    <a:moveTo>
                      <a:pt x="27" y="4"/>
                    </a:moveTo>
                    <a:cubicBezTo>
                      <a:pt x="27" y="22"/>
                      <a:pt x="27" y="22"/>
                      <a:pt x="27" y="22"/>
                    </a:cubicBezTo>
                    <a:cubicBezTo>
                      <a:pt x="19" y="31"/>
                      <a:pt x="19" y="31"/>
                      <a:pt x="19" y="31"/>
                    </a:cubicBezTo>
                    <a:cubicBezTo>
                      <a:pt x="14" y="26"/>
                      <a:pt x="14" y="26"/>
                      <a:pt x="14" y="26"/>
                    </a:cubicBezTo>
                    <a:cubicBezTo>
                      <a:pt x="13" y="26"/>
                      <a:pt x="13" y="26"/>
                      <a:pt x="12" y="26"/>
                    </a:cubicBezTo>
                    <a:cubicBezTo>
                      <a:pt x="11" y="26"/>
                      <a:pt x="11" y="26"/>
                      <a:pt x="10" y="27"/>
                    </a:cubicBezTo>
                    <a:cubicBezTo>
                      <a:pt x="5" y="33"/>
                      <a:pt x="5" y="33"/>
                      <a:pt x="5" y="33"/>
                    </a:cubicBezTo>
                    <a:cubicBezTo>
                      <a:pt x="5" y="4"/>
                      <a:pt x="5" y="4"/>
                      <a:pt x="5" y="4"/>
                    </a:cubicBezTo>
                    <a:lnTo>
                      <a:pt x="27" y="4"/>
                    </a:lnTo>
                    <a:close/>
                    <a:moveTo>
                      <a:pt x="5" y="45"/>
                    </a:moveTo>
                    <a:cubicBezTo>
                      <a:pt x="5" y="40"/>
                      <a:pt x="5" y="40"/>
                      <a:pt x="5" y="40"/>
                    </a:cubicBezTo>
                    <a:cubicBezTo>
                      <a:pt x="12" y="31"/>
                      <a:pt x="12" y="31"/>
                      <a:pt x="12" y="31"/>
                    </a:cubicBezTo>
                    <a:cubicBezTo>
                      <a:pt x="22" y="39"/>
                      <a:pt x="22" y="39"/>
                      <a:pt x="22" y="39"/>
                    </a:cubicBezTo>
                    <a:cubicBezTo>
                      <a:pt x="23" y="40"/>
                      <a:pt x="24" y="40"/>
                      <a:pt x="25" y="39"/>
                    </a:cubicBezTo>
                    <a:cubicBezTo>
                      <a:pt x="26" y="38"/>
                      <a:pt x="25" y="37"/>
                      <a:pt x="25" y="36"/>
                    </a:cubicBezTo>
                    <a:cubicBezTo>
                      <a:pt x="22" y="34"/>
                      <a:pt x="22" y="34"/>
                      <a:pt x="22" y="34"/>
                    </a:cubicBezTo>
                    <a:cubicBezTo>
                      <a:pt x="27" y="29"/>
                      <a:pt x="27" y="29"/>
                      <a:pt x="27" y="29"/>
                    </a:cubicBezTo>
                    <a:cubicBezTo>
                      <a:pt x="27" y="45"/>
                      <a:pt x="27" y="45"/>
                      <a:pt x="27" y="45"/>
                    </a:cubicBezTo>
                    <a:lnTo>
                      <a:pt x="5" y="4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6" name="Freeform 32"/>
              <p:cNvSpPr>
                <a:spLocks noEditPoints="1"/>
              </p:cNvSpPr>
              <p:nvPr userDrawn="1"/>
            </p:nvSpPr>
            <p:spPr bwMode="auto">
              <a:xfrm>
                <a:off x="6658" y="4044"/>
                <a:ext cx="39" cy="42"/>
              </a:xfrm>
              <a:custGeom>
                <a:avLst/>
                <a:gdLst>
                  <a:gd name="T0" fmla="*/ 8 w 16"/>
                  <a:gd name="T1" fmla="*/ 17 h 17"/>
                  <a:gd name="T2" fmla="*/ 16 w 16"/>
                  <a:gd name="T3" fmla="*/ 9 h 17"/>
                  <a:gd name="T4" fmla="*/ 8 w 16"/>
                  <a:gd name="T5" fmla="*/ 0 h 17"/>
                  <a:gd name="T6" fmla="*/ 0 w 16"/>
                  <a:gd name="T7" fmla="*/ 9 h 17"/>
                  <a:gd name="T8" fmla="*/ 8 w 16"/>
                  <a:gd name="T9" fmla="*/ 17 h 17"/>
                  <a:gd name="T10" fmla="*/ 8 w 16"/>
                  <a:gd name="T11" fmla="*/ 5 h 17"/>
                  <a:gd name="T12" fmla="*/ 12 w 16"/>
                  <a:gd name="T13" fmla="*/ 9 h 17"/>
                  <a:gd name="T14" fmla="*/ 8 w 16"/>
                  <a:gd name="T15" fmla="*/ 12 h 17"/>
                  <a:gd name="T16" fmla="*/ 4 w 16"/>
                  <a:gd name="T17" fmla="*/ 9 h 17"/>
                  <a:gd name="T18" fmla="*/ 8 w 16"/>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8" y="17"/>
                    </a:moveTo>
                    <a:cubicBezTo>
                      <a:pt x="12" y="17"/>
                      <a:pt x="16" y="13"/>
                      <a:pt x="16" y="9"/>
                    </a:cubicBezTo>
                    <a:cubicBezTo>
                      <a:pt x="16" y="4"/>
                      <a:pt x="12" y="0"/>
                      <a:pt x="8" y="0"/>
                    </a:cubicBezTo>
                    <a:cubicBezTo>
                      <a:pt x="3" y="0"/>
                      <a:pt x="0" y="4"/>
                      <a:pt x="0" y="9"/>
                    </a:cubicBezTo>
                    <a:cubicBezTo>
                      <a:pt x="0" y="13"/>
                      <a:pt x="3" y="17"/>
                      <a:pt x="8" y="17"/>
                    </a:cubicBezTo>
                    <a:close/>
                    <a:moveTo>
                      <a:pt x="8" y="5"/>
                    </a:moveTo>
                    <a:cubicBezTo>
                      <a:pt x="10" y="5"/>
                      <a:pt x="12" y="6"/>
                      <a:pt x="12" y="9"/>
                    </a:cubicBezTo>
                    <a:cubicBezTo>
                      <a:pt x="12" y="11"/>
                      <a:pt x="10" y="12"/>
                      <a:pt x="8" y="12"/>
                    </a:cubicBezTo>
                    <a:cubicBezTo>
                      <a:pt x="6" y="12"/>
                      <a:pt x="4" y="11"/>
                      <a:pt x="4" y="9"/>
                    </a:cubicBezTo>
                    <a:cubicBezTo>
                      <a:pt x="4" y="6"/>
                      <a:pt x="6" y="5"/>
                      <a:pt x="8"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7" name="Freeform 33"/>
              <p:cNvSpPr>
                <a:spLocks/>
              </p:cNvSpPr>
              <p:nvPr userDrawn="1"/>
            </p:nvSpPr>
            <p:spPr bwMode="auto">
              <a:xfrm>
                <a:off x="6574" y="4014"/>
                <a:ext cx="19" cy="15"/>
              </a:xfrm>
              <a:custGeom>
                <a:avLst/>
                <a:gdLst>
                  <a:gd name="T0" fmla="*/ 7 w 8"/>
                  <a:gd name="T1" fmla="*/ 5 h 6"/>
                  <a:gd name="T2" fmla="*/ 8 w 8"/>
                  <a:gd name="T3" fmla="*/ 2 h 6"/>
                  <a:gd name="T4" fmla="*/ 5 w 8"/>
                  <a:gd name="T5" fmla="*/ 1 h 6"/>
                  <a:gd name="T6" fmla="*/ 2 w 8"/>
                  <a:gd name="T7" fmla="*/ 2 h 6"/>
                  <a:gd name="T8" fmla="*/ 1 w 8"/>
                  <a:gd name="T9" fmla="*/ 5 h 6"/>
                  <a:gd name="T10" fmla="*/ 3 w 8"/>
                  <a:gd name="T11" fmla="*/ 6 h 6"/>
                  <a:gd name="T12" fmla="*/ 3 w 8"/>
                  <a:gd name="T13" fmla="*/ 6 h 6"/>
                  <a:gd name="T14" fmla="*/ 7 w 8"/>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7" y="5"/>
                    </a:moveTo>
                    <a:cubicBezTo>
                      <a:pt x="8" y="4"/>
                      <a:pt x="8" y="3"/>
                      <a:pt x="8" y="2"/>
                    </a:cubicBezTo>
                    <a:cubicBezTo>
                      <a:pt x="7" y="1"/>
                      <a:pt x="6" y="0"/>
                      <a:pt x="5" y="1"/>
                    </a:cubicBezTo>
                    <a:cubicBezTo>
                      <a:pt x="2" y="2"/>
                      <a:pt x="2" y="2"/>
                      <a:pt x="2" y="2"/>
                    </a:cubicBezTo>
                    <a:cubicBezTo>
                      <a:pt x="1" y="2"/>
                      <a:pt x="0" y="3"/>
                      <a:pt x="1" y="5"/>
                    </a:cubicBezTo>
                    <a:cubicBezTo>
                      <a:pt x="1" y="5"/>
                      <a:pt x="2" y="6"/>
                      <a:pt x="3" y="6"/>
                    </a:cubicBezTo>
                    <a:cubicBezTo>
                      <a:pt x="3" y="6"/>
                      <a:pt x="3" y="6"/>
                      <a:pt x="3" y="6"/>
                    </a:cubicBezTo>
                    <a:lnTo>
                      <a:pt x="7" y="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8" name="Freeform 34"/>
              <p:cNvSpPr>
                <a:spLocks/>
              </p:cNvSpPr>
              <p:nvPr userDrawn="1"/>
            </p:nvSpPr>
            <p:spPr bwMode="auto">
              <a:xfrm>
                <a:off x="5967" y="4017"/>
                <a:ext cx="20" cy="78"/>
              </a:xfrm>
              <a:custGeom>
                <a:avLst/>
                <a:gdLst>
                  <a:gd name="T0" fmla="*/ 2 w 8"/>
                  <a:gd name="T1" fmla="*/ 0 h 32"/>
                  <a:gd name="T2" fmla="*/ 0 w 8"/>
                  <a:gd name="T3" fmla="*/ 2 h 32"/>
                  <a:gd name="T4" fmla="*/ 2 w 8"/>
                  <a:gd name="T5" fmla="*/ 4 h 32"/>
                  <a:gd name="T6" fmla="*/ 5 w 8"/>
                  <a:gd name="T7" fmla="*/ 6 h 32"/>
                  <a:gd name="T8" fmla="*/ 5 w 8"/>
                  <a:gd name="T9" fmla="*/ 26 h 32"/>
                  <a:gd name="T10" fmla="*/ 2 w 8"/>
                  <a:gd name="T11" fmla="*/ 28 h 32"/>
                  <a:gd name="T12" fmla="*/ 0 w 8"/>
                  <a:gd name="T13" fmla="*/ 30 h 32"/>
                  <a:gd name="T14" fmla="*/ 2 w 8"/>
                  <a:gd name="T15" fmla="*/ 32 h 32"/>
                  <a:gd name="T16" fmla="*/ 8 w 8"/>
                  <a:gd name="T17" fmla="*/ 26 h 32"/>
                  <a:gd name="T18" fmla="*/ 8 w 8"/>
                  <a:gd name="T19" fmla="*/ 6 h 32"/>
                  <a:gd name="T20" fmla="*/ 2 w 8"/>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2">
                    <a:moveTo>
                      <a:pt x="2" y="0"/>
                    </a:moveTo>
                    <a:cubicBezTo>
                      <a:pt x="1" y="0"/>
                      <a:pt x="0" y="1"/>
                      <a:pt x="0" y="2"/>
                    </a:cubicBezTo>
                    <a:cubicBezTo>
                      <a:pt x="0" y="3"/>
                      <a:pt x="1" y="4"/>
                      <a:pt x="2" y="4"/>
                    </a:cubicBezTo>
                    <a:cubicBezTo>
                      <a:pt x="3" y="4"/>
                      <a:pt x="5" y="5"/>
                      <a:pt x="5" y="6"/>
                    </a:cubicBezTo>
                    <a:cubicBezTo>
                      <a:pt x="5" y="26"/>
                      <a:pt x="5" y="26"/>
                      <a:pt x="5" y="26"/>
                    </a:cubicBezTo>
                    <a:cubicBezTo>
                      <a:pt x="5" y="27"/>
                      <a:pt x="3" y="28"/>
                      <a:pt x="2" y="28"/>
                    </a:cubicBezTo>
                    <a:cubicBezTo>
                      <a:pt x="1" y="28"/>
                      <a:pt x="0" y="29"/>
                      <a:pt x="0" y="30"/>
                    </a:cubicBezTo>
                    <a:cubicBezTo>
                      <a:pt x="0" y="31"/>
                      <a:pt x="1" y="32"/>
                      <a:pt x="2" y="32"/>
                    </a:cubicBezTo>
                    <a:cubicBezTo>
                      <a:pt x="5" y="32"/>
                      <a:pt x="8" y="29"/>
                      <a:pt x="8" y="26"/>
                    </a:cubicBezTo>
                    <a:cubicBezTo>
                      <a:pt x="8" y="6"/>
                      <a:pt x="8" y="6"/>
                      <a:pt x="8" y="6"/>
                    </a:cubicBezTo>
                    <a:cubicBezTo>
                      <a:pt x="8" y="3"/>
                      <a:pt x="5" y="0"/>
                      <a:pt x="2"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9" name="Freeform 35"/>
              <p:cNvSpPr>
                <a:spLocks/>
              </p:cNvSpPr>
              <p:nvPr userDrawn="1"/>
            </p:nvSpPr>
            <p:spPr bwMode="auto">
              <a:xfrm>
                <a:off x="5859" y="4076"/>
                <a:ext cx="10" cy="10"/>
              </a:xfrm>
              <a:custGeom>
                <a:avLst/>
                <a:gdLst>
                  <a:gd name="T0" fmla="*/ 1 w 4"/>
                  <a:gd name="T1" fmla="*/ 4 h 4"/>
                  <a:gd name="T2" fmla="*/ 2 w 4"/>
                  <a:gd name="T3" fmla="*/ 4 h 4"/>
                  <a:gd name="T4" fmla="*/ 3 w 4"/>
                  <a:gd name="T5" fmla="*/ 3 h 4"/>
                  <a:gd name="T6" fmla="*/ 2 w 4"/>
                  <a:gd name="T7" fmla="*/ 1 h 4"/>
                  <a:gd name="T8" fmla="*/ 0 w 4"/>
                  <a:gd name="T9" fmla="*/ 2 h 4"/>
                  <a:gd name="T10" fmla="*/ 1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1" y="4"/>
                    </a:moveTo>
                    <a:cubicBezTo>
                      <a:pt x="2" y="4"/>
                      <a:pt x="2" y="4"/>
                      <a:pt x="2" y="4"/>
                    </a:cubicBezTo>
                    <a:cubicBezTo>
                      <a:pt x="2" y="4"/>
                      <a:pt x="3" y="4"/>
                      <a:pt x="3" y="3"/>
                    </a:cubicBezTo>
                    <a:cubicBezTo>
                      <a:pt x="4" y="2"/>
                      <a:pt x="3" y="1"/>
                      <a:pt x="2" y="1"/>
                    </a:cubicBezTo>
                    <a:cubicBezTo>
                      <a:pt x="1" y="0"/>
                      <a:pt x="0" y="1"/>
                      <a:pt x="0" y="2"/>
                    </a:cubicBezTo>
                    <a:cubicBezTo>
                      <a:pt x="0" y="3"/>
                      <a:pt x="0" y="4"/>
                      <a:pt x="1"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20" name="Freeform 36"/>
              <p:cNvSpPr>
                <a:spLocks/>
              </p:cNvSpPr>
              <p:nvPr userDrawn="1"/>
            </p:nvSpPr>
            <p:spPr bwMode="auto">
              <a:xfrm>
                <a:off x="5808" y="4076"/>
                <a:ext cx="10" cy="10"/>
              </a:xfrm>
              <a:custGeom>
                <a:avLst/>
                <a:gdLst>
                  <a:gd name="T0" fmla="*/ 1 w 4"/>
                  <a:gd name="T1" fmla="*/ 3 h 4"/>
                  <a:gd name="T2" fmla="*/ 2 w 4"/>
                  <a:gd name="T3" fmla="*/ 4 h 4"/>
                  <a:gd name="T4" fmla="*/ 3 w 4"/>
                  <a:gd name="T5" fmla="*/ 4 h 4"/>
                  <a:gd name="T6" fmla="*/ 4 w 4"/>
                  <a:gd name="T7" fmla="*/ 2 h 4"/>
                  <a:gd name="T8" fmla="*/ 1 w 4"/>
                  <a:gd name="T9" fmla="*/ 1 h 4"/>
                  <a:gd name="T10" fmla="*/ 1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1" y="3"/>
                    </a:moveTo>
                    <a:cubicBezTo>
                      <a:pt x="1" y="4"/>
                      <a:pt x="1" y="4"/>
                      <a:pt x="2" y="4"/>
                    </a:cubicBezTo>
                    <a:cubicBezTo>
                      <a:pt x="3" y="4"/>
                      <a:pt x="3" y="4"/>
                      <a:pt x="3" y="4"/>
                    </a:cubicBezTo>
                    <a:cubicBezTo>
                      <a:pt x="4" y="4"/>
                      <a:pt x="4" y="3"/>
                      <a:pt x="4" y="2"/>
                    </a:cubicBezTo>
                    <a:cubicBezTo>
                      <a:pt x="3" y="1"/>
                      <a:pt x="2" y="0"/>
                      <a:pt x="1" y="1"/>
                    </a:cubicBezTo>
                    <a:cubicBezTo>
                      <a:pt x="0" y="1"/>
                      <a:pt x="0" y="2"/>
                      <a:pt x="1" y="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21" name="Freeform 37"/>
              <p:cNvSpPr>
                <a:spLocks/>
              </p:cNvSpPr>
              <p:nvPr userDrawn="1"/>
            </p:nvSpPr>
            <p:spPr bwMode="auto">
              <a:xfrm>
                <a:off x="5842" y="4071"/>
                <a:ext cx="10" cy="10"/>
              </a:xfrm>
              <a:custGeom>
                <a:avLst/>
                <a:gdLst>
                  <a:gd name="T0" fmla="*/ 2 w 4"/>
                  <a:gd name="T1" fmla="*/ 4 h 4"/>
                  <a:gd name="T2" fmla="*/ 2 w 4"/>
                  <a:gd name="T3" fmla="*/ 4 h 4"/>
                  <a:gd name="T4" fmla="*/ 4 w 4"/>
                  <a:gd name="T5" fmla="*/ 3 h 4"/>
                  <a:gd name="T6" fmla="*/ 2 w 4"/>
                  <a:gd name="T7" fmla="*/ 1 h 4"/>
                  <a:gd name="T8" fmla="*/ 0 w 4"/>
                  <a:gd name="T9" fmla="*/ 2 h 4"/>
                  <a:gd name="T10" fmla="*/ 2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2" y="4"/>
                    </a:moveTo>
                    <a:cubicBezTo>
                      <a:pt x="2" y="4"/>
                      <a:pt x="2" y="4"/>
                      <a:pt x="2" y="4"/>
                    </a:cubicBezTo>
                    <a:cubicBezTo>
                      <a:pt x="3" y="4"/>
                      <a:pt x="4" y="4"/>
                      <a:pt x="4" y="3"/>
                    </a:cubicBezTo>
                    <a:cubicBezTo>
                      <a:pt x="4" y="2"/>
                      <a:pt x="3" y="1"/>
                      <a:pt x="2" y="1"/>
                    </a:cubicBezTo>
                    <a:cubicBezTo>
                      <a:pt x="1" y="0"/>
                      <a:pt x="0" y="1"/>
                      <a:pt x="0" y="2"/>
                    </a:cubicBezTo>
                    <a:cubicBezTo>
                      <a:pt x="0" y="3"/>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22" name="Freeform 38"/>
              <p:cNvSpPr>
                <a:spLocks/>
              </p:cNvSpPr>
              <p:nvPr userDrawn="1"/>
            </p:nvSpPr>
            <p:spPr bwMode="auto">
              <a:xfrm>
                <a:off x="5825" y="4071"/>
                <a:ext cx="10" cy="10"/>
              </a:xfrm>
              <a:custGeom>
                <a:avLst/>
                <a:gdLst>
                  <a:gd name="T0" fmla="*/ 2 w 4"/>
                  <a:gd name="T1" fmla="*/ 4 h 4"/>
                  <a:gd name="T2" fmla="*/ 2 w 4"/>
                  <a:gd name="T3" fmla="*/ 4 h 4"/>
                  <a:gd name="T4" fmla="*/ 4 w 4"/>
                  <a:gd name="T5" fmla="*/ 2 h 4"/>
                  <a:gd name="T6" fmla="*/ 2 w 4"/>
                  <a:gd name="T7" fmla="*/ 1 h 4"/>
                  <a:gd name="T8" fmla="*/ 0 w 4"/>
                  <a:gd name="T9" fmla="*/ 3 h 4"/>
                  <a:gd name="T10" fmla="*/ 2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2" y="4"/>
                    </a:moveTo>
                    <a:cubicBezTo>
                      <a:pt x="2" y="4"/>
                      <a:pt x="2" y="4"/>
                      <a:pt x="2" y="4"/>
                    </a:cubicBezTo>
                    <a:cubicBezTo>
                      <a:pt x="3" y="4"/>
                      <a:pt x="4" y="3"/>
                      <a:pt x="4" y="2"/>
                    </a:cubicBezTo>
                    <a:cubicBezTo>
                      <a:pt x="4" y="1"/>
                      <a:pt x="3" y="0"/>
                      <a:pt x="2" y="1"/>
                    </a:cubicBezTo>
                    <a:cubicBezTo>
                      <a:pt x="1" y="1"/>
                      <a:pt x="0" y="2"/>
                      <a:pt x="0" y="3"/>
                    </a:cubicBezTo>
                    <a:cubicBezTo>
                      <a:pt x="0" y="4"/>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23" name="Freeform 39"/>
              <p:cNvSpPr>
                <a:spLocks/>
              </p:cNvSpPr>
              <p:nvPr userDrawn="1"/>
            </p:nvSpPr>
            <p:spPr bwMode="auto">
              <a:xfrm>
                <a:off x="5743" y="4019"/>
                <a:ext cx="191" cy="20"/>
              </a:xfrm>
              <a:custGeom>
                <a:avLst/>
                <a:gdLst>
                  <a:gd name="T0" fmla="*/ 0 w 79"/>
                  <a:gd name="T1" fmla="*/ 5 h 8"/>
                  <a:gd name="T2" fmla="*/ 2 w 79"/>
                  <a:gd name="T3" fmla="*/ 8 h 8"/>
                  <a:gd name="T4" fmla="*/ 2 w 79"/>
                  <a:gd name="T5" fmla="*/ 8 h 8"/>
                  <a:gd name="T6" fmla="*/ 4 w 79"/>
                  <a:gd name="T7" fmla="*/ 7 h 8"/>
                  <a:gd name="T8" fmla="*/ 7 w 79"/>
                  <a:gd name="T9" fmla="*/ 4 h 8"/>
                  <a:gd name="T10" fmla="*/ 71 w 79"/>
                  <a:gd name="T11" fmla="*/ 4 h 8"/>
                  <a:gd name="T12" fmla="*/ 75 w 79"/>
                  <a:gd name="T13" fmla="*/ 7 h 8"/>
                  <a:gd name="T14" fmla="*/ 77 w 79"/>
                  <a:gd name="T15" fmla="*/ 8 h 8"/>
                  <a:gd name="T16" fmla="*/ 78 w 79"/>
                  <a:gd name="T17" fmla="*/ 5 h 8"/>
                  <a:gd name="T18" fmla="*/ 71 w 79"/>
                  <a:gd name="T19" fmla="*/ 0 h 8"/>
                  <a:gd name="T20" fmla="*/ 7 w 79"/>
                  <a:gd name="T21" fmla="*/ 0 h 8"/>
                  <a:gd name="T22" fmla="*/ 0 w 79"/>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8">
                    <a:moveTo>
                      <a:pt x="0" y="5"/>
                    </a:moveTo>
                    <a:cubicBezTo>
                      <a:pt x="0" y="6"/>
                      <a:pt x="1" y="7"/>
                      <a:pt x="2" y="8"/>
                    </a:cubicBezTo>
                    <a:cubicBezTo>
                      <a:pt x="2" y="8"/>
                      <a:pt x="2" y="8"/>
                      <a:pt x="2" y="8"/>
                    </a:cubicBezTo>
                    <a:cubicBezTo>
                      <a:pt x="3" y="8"/>
                      <a:pt x="4" y="7"/>
                      <a:pt x="4" y="7"/>
                    </a:cubicBezTo>
                    <a:cubicBezTo>
                      <a:pt x="4" y="5"/>
                      <a:pt x="6" y="4"/>
                      <a:pt x="7" y="4"/>
                    </a:cubicBezTo>
                    <a:cubicBezTo>
                      <a:pt x="71" y="4"/>
                      <a:pt x="71" y="4"/>
                      <a:pt x="71" y="4"/>
                    </a:cubicBezTo>
                    <a:cubicBezTo>
                      <a:pt x="73" y="4"/>
                      <a:pt x="74" y="5"/>
                      <a:pt x="75" y="7"/>
                    </a:cubicBezTo>
                    <a:cubicBezTo>
                      <a:pt x="75" y="7"/>
                      <a:pt x="76" y="8"/>
                      <a:pt x="77" y="8"/>
                    </a:cubicBezTo>
                    <a:cubicBezTo>
                      <a:pt x="78" y="7"/>
                      <a:pt x="79" y="6"/>
                      <a:pt x="78" y="5"/>
                    </a:cubicBezTo>
                    <a:cubicBezTo>
                      <a:pt x="77" y="2"/>
                      <a:pt x="75" y="0"/>
                      <a:pt x="71" y="0"/>
                    </a:cubicBezTo>
                    <a:cubicBezTo>
                      <a:pt x="7" y="0"/>
                      <a:pt x="7" y="0"/>
                      <a:pt x="7" y="0"/>
                    </a:cubicBezTo>
                    <a:cubicBezTo>
                      <a:pt x="4" y="0"/>
                      <a:pt x="1" y="2"/>
                      <a:pt x="0"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24" name="Freeform 40"/>
              <p:cNvSpPr>
                <a:spLocks/>
              </p:cNvSpPr>
              <p:nvPr userDrawn="1"/>
            </p:nvSpPr>
            <p:spPr bwMode="auto">
              <a:xfrm>
                <a:off x="5760" y="3923"/>
                <a:ext cx="159" cy="91"/>
              </a:xfrm>
              <a:custGeom>
                <a:avLst/>
                <a:gdLst>
                  <a:gd name="T0" fmla="*/ 1 w 66"/>
                  <a:gd name="T1" fmla="*/ 37 h 37"/>
                  <a:gd name="T2" fmla="*/ 3 w 66"/>
                  <a:gd name="T3" fmla="*/ 35 h 37"/>
                  <a:gd name="T4" fmla="*/ 3 w 66"/>
                  <a:gd name="T5" fmla="*/ 4 h 37"/>
                  <a:gd name="T6" fmla="*/ 62 w 66"/>
                  <a:gd name="T7" fmla="*/ 4 h 37"/>
                  <a:gd name="T8" fmla="*/ 62 w 66"/>
                  <a:gd name="T9" fmla="*/ 35 h 37"/>
                  <a:gd name="T10" fmla="*/ 64 w 66"/>
                  <a:gd name="T11" fmla="*/ 37 h 37"/>
                  <a:gd name="T12" fmla="*/ 66 w 66"/>
                  <a:gd name="T13" fmla="*/ 35 h 37"/>
                  <a:gd name="T14" fmla="*/ 66 w 66"/>
                  <a:gd name="T15" fmla="*/ 2 h 37"/>
                  <a:gd name="T16" fmla="*/ 64 w 66"/>
                  <a:gd name="T17" fmla="*/ 0 h 37"/>
                  <a:gd name="T18" fmla="*/ 1 w 66"/>
                  <a:gd name="T19" fmla="*/ 0 h 37"/>
                  <a:gd name="T20" fmla="*/ 0 w 66"/>
                  <a:gd name="T21" fmla="*/ 2 h 37"/>
                  <a:gd name="T22" fmla="*/ 0 w 66"/>
                  <a:gd name="T23" fmla="*/ 35 h 37"/>
                  <a:gd name="T24" fmla="*/ 1 w 66"/>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37">
                    <a:moveTo>
                      <a:pt x="1" y="37"/>
                    </a:moveTo>
                    <a:cubicBezTo>
                      <a:pt x="3" y="37"/>
                      <a:pt x="3" y="36"/>
                      <a:pt x="3" y="35"/>
                    </a:cubicBezTo>
                    <a:cubicBezTo>
                      <a:pt x="3" y="4"/>
                      <a:pt x="3" y="4"/>
                      <a:pt x="3" y="4"/>
                    </a:cubicBezTo>
                    <a:cubicBezTo>
                      <a:pt x="62" y="4"/>
                      <a:pt x="62" y="4"/>
                      <a:pt x="62" y="4"/>
                    </a:cubicBezTo>
                    <a:cubicBezTo>
                      <a:pt x="62" y="35"/>
                      <a:pt x="62" y="35"/>
                      <a:pt x="62" y="35"/>
                    </a:cubicBezTo>
                    <a:cubicBezTo>
                      <a:pt x="62" y="36"/>
                      <a:pt x="63" y="37"/>
                      <a:pt x="64" y="37"/>
                    </a:cubicBezTo>
                    <a:cubicBezTo>
                      <a:pt x="65" y="37"/>
                      <a:pt x="66" y="36"/>
                      <a:pt x="66" y="35"/>
                    </a:cubicBezTo>
                    <a:cubicBezTo>
                      <a:pt x="66" y="2"/>
                      <a:pt x="66" y="2"/>
                      <a:pt x="66" y="2"/>
                    </a:cubicBezTo>
                    <a:cubicBezTo>
                      <a:pt x="66" y="1"/>
                      <a:pt x="65" y="0"/>
                      <a:pt x="64" y="0"/>
                    </a:cubicBezTo>
                    <a:cubicBezTo>
                      <a:pt x="1" y="0"/>
                      <a:pt x="1" y="0"/>
                      <a:pt x="1" y="0"/>
                    </a:cubicBezTo>
                    <a:cubicBezTo>
                      <a:pt x="0" y="0"/>
                      <a:pt x="0" y="1"/>
                      <a:pt x="0" y="2"/>
                    </a:cubicBezTo>
                    <a:cubicBezTo>
                      <a:pt x="0" y="35"/>
                      <a:pt x="0" y="35"/>
                      <a:pt x="0" y="35"/>
                    </a:cubicBezTo>
                    <a:cubicBezTo>
                      <a:pt x="0" y="36"/>
                      <a:pt x="0" y="37"/>
                      <a:pt x="1" y="37"/>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25" name="Freeform 41"/>
              <p:cNvSpPr>
                <a:spLocks noEditPoints="1"/>
              </p:cNvSpPr>
              <p:nvPr userDrawn="1"/>
            </p:nvSpPr>
            <p:spPr bwMode="auto">
              <a:xfrm>
                <a:off x="5714" y="4000"/>
                <a:ext cx="249" cy="226"/>
              </a:xfrm>
              <a:custGeom>
                <a:avLst/>
                <a:gdLst>
                  <a:gd name="T0" fmla="*/ 103 w 103"/>
                  <a:gd name="T1" fmla="*/ 9 h 92"/>
                  <a:gd name="T2" fmla="*/ 94 w 103"/>
                  <a:gd name="T3" fmla="*/ 0 h 92"/>
                  <a:gd name="T4" fmla="*/ 89 w 103"/>
                  <a:gd name="T5" fmla="*/ 0 h 92"/>
                  <a:gd name="T6" fmla="*/ 87 w 103"/>
                  <a:gd name="T7" fmla="*/ 2 h 92"/>
                  <a:gd name="T8" fmla="*/ 89 w 103"/>
                  <a:gd name="T9" fmla="*/ 4 h 92"/>
                  <a:gd name="T10" fmla="*/ 94 w 103"/>
                  <a:gd name="T11" fmla="*/ 4 h 92"/>
                  <a:gd name="T12" fmla="*/ 99 w 103"/>
                  <a:gd name="T13" fmla="*/ 9 h 92"/>
                  <a:gd name="T14" fmla="*/ 99 w 103"/>
                  <a:gd name="T15" fmla="*/ 20 h 92"/>
                  <a:gd name="T16" fmla="*/ 92 w 103"/>
                  <a:gd name="T17" fmla="*/ 17 h 92"/>
                  <a:gd name="T18" fmla="*/ 86 w 103"/>
                  <a:gd name="T19" fmla="*/ 17 h 92"/>
                  <a:gd name="T20" fmla="*/ 78 w 103"/>
                  <a:gd name="T21" fmla="*/ 22 h 92"/>
                  <a:gd name="T22" fmla="*/ 73 w 103"/>
                  <a:gd name="T23" fmla="*/ 31 h 92"/>
                  <a:gd name="T24" fmla="*/ 51 w 103"/>
                  <a:gd name="T25" fmla="*/ 23 h 92"/>
                  <a:gd name="T26" fmla="*/ 30 w 103"/>
                  <a:gd name="T27" fmla="*/ 31 h 92"/>
                  <a:gd name="T28" fmla="*/ 25 w 103"/>
                  <a:gd name="T29" fmla="*/ 22 h 92"/>
                  <a:gd name="T30" fmla="*/ 17 w 103"/>
                  <a:gd name="T31" fmla="*/ 17 h 92"/>
                  <a:gd name="T32" fmla="*/ 11 w 103"/>
                  <a:gd name="T33" fmla="*/ 17 h 92"/>
                  <a:gd name="T34" fmla="*/ 3 w 103"/>
                  <a:gd name="T35" fmla="*/ 20 h 92"/>
                  <a:gd name="T36" fmla="*/ 3 w 103"/>
                  <a:gd name="T37" fmla="*/ 9 h 92"/>
                  <a:gd name="T38" fmla="*/ 9 w 103"/>
                  <a:gd name="T39" fmla="*/ 4 h 92"/>
                  <a:gd name="T40" fmla="*/ 15 w 103"/>
                  <a:gd name="T41" fmla="*/ 4 h 92"/>
                  <a:gd name="T42" fmla="*/ 16 w 103"/>
                  <a:gd name="T43" fmla="*/ 2 h 92"/>
                  <a:gd name="T44" fmla="*/ 15 w 103"/>
                  <a:gd name="T45" fmla="*/ 0 h 92"/>
                  <a:gd name="T46" fmla="*/ 9 w 103"/>
                  <a:gd name="T47" fmla="*/ 0 h 92"/>
                  <a:gd name="T48" fmla="*/ 0 w 103"/>
                  <a:gd name="T49" fmla="*/ 9 h 92"/>
                  <a:gd name="T50" fmla="*/ 0 w 103"/>
                  <a:gd name="T51" fmla="*/ 81 h 92"/>
                  <a:gd name="T52" fmla="*/ 11 w 103"/>
                  <a:gd name="T53" fmla="*/ 92 h 92"/>
                  <a:gd name="T54" fmla="*/ 92 w 103"/>
                  <a:gd name="T55" fmla="*/ 92 h 92"/>
                  <a:gd name="T56" fmla="*/ 103 w 103"/>
                  <a:gd name="T57" fmla="*/ 81 h 92"/>
                  <a:gd name="T58" fmla="*/ 103 w 103"/>
                  <a:gd name="T59" fmla="*/ 9 h 92"/>
                  <a:gd name="T60" fmla="*/ 70 w 103"/>
                  <a:gd name="T61" fmla="*/ 33 h 92"/>
                  <a:gd name="T62" fmla="*/ 51 w 103"/>
                  <a:gd name="T63" fmla="*/ 40 h 92"/>
                  <a:gd name="T64" fmla="*/ 33 w 103"/>
                  <a:gd name="T65" fmla="*/ 33 h 92"/>
                  <a:gd name="T66" fmla="*/ 51 w 103"/>
                  <a:gd name="T67" fmla="*/ 27 h 92"/>
                  <a:gd name="T68" fmla="*/ 70 w 103"/>
                  <a:gd name="T69" fmla="*/ 33 h 92"/>
                  <a:gd name="T70" fmla="*/ 92 w 103"/>
                  <a:gd name="T71" fmla="*/ 88 h 92"/>
                  <a:gd name="T72" fmla="*/ 11 w 103"/>
                  <a:gd name="T73" fmla="*/ 88 h 92"/>
                  <a:gd name="T74" fmla="*/ 3 w 103"/>
                  <a:gd name="T75" fmla="*/ 81 h 92"/>
                  <a:gd name="T76" fmla="*/ 3 w 103"/>
                  <a:gd name="T77" fmla="*/ 28 h 92"/>
                  <a:gd name="T78" fmla="*/ 3 w 103"/>
                  <a:gd name="T79" fmla="*/ 28 h 92"/>
                  <a:gd name="T80" fmla="*/ 3 w 103"/>
                  <a:gd name="T81" fmla="*/ 28 h 92"/>
                  <a:gd name="T82" fmla="*/ 11 w 103"/>
                  <a:gd name="T83" fmla="*/ 20 h 92"/>
                  <a:gd name="T84" fmla="*/ 17 w 103"/>
                  <a:gd name="T85" fmla="*/ 20 h 92"/>
                  <a:gd name="T86" fmla="*/ 21 w 103"/>
                  <a:gd name="T87" fmla="*/ 23 h 92"/>
                  <a:gd name="T88" fmla="*/ 51 w 103"/>
                  <a:gd name="T89" fmla="*/ 44 h 92"/>
                  <a:gd name="T90" fmla="*/ 82 w 103"/>
                  <a:gd name="T91" fmla="*/ 23 h 92"/>
                  <a:gd name="T92" fmla="*/ 86 w 103"/>
                  <a:gd name="T93" fmla="*/ 20 h 92"/>
                  <a:gd name="T94" fmla="*/ 92 w 103"/>
                  <a:gd name="T95" fmla="*/ 20 h 92"/>
                  <a:gd name="T96" fmla="*/ 99 w 103"/>
                  <a:gd name="T97" fmla="*/ 28 h 92"/>
                  <a:gd name="T98" fmla="*/ 99 w 103"/>
                  <a:gd name="T99" fmla="*/ 28 h 92"/>
                  <a:gd name="T100" fmla="*/ 99 w 103"/>
                  <a:gd name="T101" fmla="*/ 28 h 92"/>
                  <a:gd name="T102" fmla="*/ 99 w 103"/>
                  <a:gd name="T103" fmla="*/ 81 h 92"/>
                  <a:gd name="T104" fmla="*/ 92 w 103"/>
                  <a:gd name="T105"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3" h="92">
                    <a:moveTo>
                      <a:pt x="103" y="9"/>
                    </a:moveTo>
                    <a:cubicBezTo>
                      <a:pt x="103" y="4"/>
                      <a:pt x="99" y="0"/>
                      <a:pt x="94" y="0"/>
                    </a:cubicBezTo>
                    <a:cubicBezTo>
                      <a:pt x="89" y="0"/>
                      <a:pt x="89" y="0"/>
                      <a:pt x="89" y="0"/>
                    </a:cubicBezTo>
                    <a:cubicBezTo>
                      <a:pt x="88" y="0"/>
                      <a:pt x="87" y="1"/>
                      <a:pt x="87" y="2"/>
                    </a:cubicBezTo>
                    <a:cubicBezTo>
                      <a:pt x="87" y="3"/>
                      <a:pt x="88" y="4"/>
                      <a:pt x="89" y="4"/>
                    </a:cubicBezTo>
                    <a:cubicBezTo>
                      <a:pt x="94" y="4"/>
                      <a:pt x="94" y="4"/>
                      <a:pt x="94" y="4"/>
                    </a:cubicBezTo>
                    <a:cubicBezTo>
                      <a:pt x="97" y="4"/>
                      <a:pt x="99" y="6"/>
                      <a:pt x="99" y="9"/>
                    </a:cubicBezTo>
                    <a:cubicBezTo>
                      <a:pt x="99" y="20"/>
                      <a:pt x="99" y="20"/>
                      <a:pt x="99" y="20"/>
                    </a:cubicBezTo>
                    <a:cubicBezTo>
                      <a:pt x="97" y="18"/>
                      <a:pt x="95" y="17"/>
                      <a:pt x="92" y="17"/>
                    </a:cubicBezTo>
                    <a:cubicBezTo>
                      <a:pt x="86" y="17"/>
                      <a:pt x="86" y="17"/>
                      <a:pt x="86" y="17"/>
                    </a:cubicBezTo>
                    <a:cubicBezTo>
                      <a:pt x="83" y="17"/>
                      <a:pt x="80" y="19"/>
                      <a:pt x="78" y="22"/>
                    </a:cubicBezTo>
                    <a:cubicBezTo>
                      <a:pt x="77" y="25"/>
                      <a:pt x="75" y="28"/>
                      <a:pt x="73" y="31"/>
                    </a:cubicBezTo>
                    <a:cubicBezTo>
                      <a:pt x="67" y="26"/>
                      <a:pt x="59" y="23"/>
                      <a:pt x="51" y="23"/>
                    </a:cubicBezTo>
                    <a:cubicBezTo>
                      <a:pt x="44" y="23"/>
                      <a:pt x="36" y="26"/>
                      <a:pt x="30" y="31"/>
                    </a:cubicBezTo>
                    <a:cubicBezTo>
                      <a:pt x="28" y="28"/>
                      <a:pt x="26" y="25"/>
                      <a:pt x="25" y="22"/>
                    </a:cubicBezTo>
                    <a:cubicBezTo>
                      <a:pt x="23" y="19"/>
                      <a:pt x="20" y="17"/>
                      <a:pt x="17" y="17"/>
                    </a:cubicBezTo>
                    <a:cubicBezTo>
                      <a:pt x="11" y="17"/>
                      <a:pt x="11" y="17"/>
                      <a:pt x="11" y="17"/>
                    </a:cubicBezTo>
                    <a:cubicBezTo>
                      <a:pt x="8" y="17"/>
                      <a:pt x="5" y="18"/>
                      <a:pt x="3" y="20"/>
                    </a:cubicBezTo>
                    <a:cubicBezTo>
                      <a:pt x="3" y="9"/>
                      <a:pt x="3" y="9"/>
                      <a:pt x="3" y="9"/>
                    </a:cubicBezTo>
                    <a:cubicBezTo>
                      <a:pt x="3" y="6"/>
                      <a:pt x="6" y="4"/>
                      <a:pt x="9" y="4"/>
                    </a:cubicBezTo>
                    <a:cubicBezTo>
                      <a:pt x="15" y="4"/>
                      <a:pt x="15" y="4"/>
                      <a:pt x="15" y="4"/>
                    </a:cubicBezTo>
                    <a:cubicBezTo>
                      <a:pt x="16" y="4"/>
                      <a:pt x="16" y="3"/>
                      <a:pt x="16" y="2"/>
                    </a:cubicBezTo>
                    <a:cubicBezTo>
                      <a:pt x="16" y="1"/>
                      <a:pt x="16" y="0"/>
                      <a:pt x="15" y="0"/>
                    </a:cubicBezTo>
                    <a:cubicBezTo>
                      <a:pt x="9" y="0"/>
                      <a:pt x="9" y="0"/>
                      <a:pt x="9" y="0"/>
                    </a:cubicBezTo>
                    <a:cubicBezTo>
                      <a:pt x="4" y="0"/>
                      <a:pt x="0" y="4"/>
                      <a:pt x="0" y="9"/>
                    </a:cubicBezTo>
                    <a:cubicBezTo>
                      <a:pt x="0" y="81"/>
                      <a:pt x="0" y="81"/>
                      <a:pt x="0" y="81"/>
                    </a:cubicBezTo>
                    <a:cubicBezTo>
                      <a:pt x="0" y="87"/>
                      <a:pt x="5" y="92"/>
                      <a:pt x="11" y="92"/>
                    </a:cubicBezTo>
                    <a:cubicBezTo>
                      <a:pt x="92" y="92"/>
                      <a:pt x="92" y="92"/>
                      <a:pt x="92" y="92"/>
                    </a:cubicBezTo>
                    <a:cubicBezTo>
                      <a:pt x="98" y="92"/>
                      <a:pt x="103" y="87"/>
                      <a:pt x="103" y="81"/>
                    </a:cubicBezTo>
                    <a:lnTo>
                      <a:pt x="103" y="9"/>
                    </a:lnTo>
                    <a:close/>
                    <a:moveTo>
                      <a:pt x="70" y="33"/>
                    </a:moveTo>
                    <a:cubicBezTo>
                      <a:pt x="65" y="37"/>
                      <a:pt x="58" y="40"/>
                      <a:pt x="51" y="40"/>
                    </a:cubicBezTo>
                    <a:cubicBezTo>
                      <a:pt x="44" y="40"/>
                      <a:pt x="38" y="37"/>
                      <a:pt x="33" y="33"/>
                    </a:cubicBezTo>
                    <a:cubicBezTo>
                      <a:pt x="38" y="29"/>
                      <a:pt x="45" y="27"/>
                      <a:pt x="51" y="27"/>
                    </a:cubicBezTo>
                    <a:cubicBezTo>
                      <a:pt x="58" y="27"/>
                      <a:pt x="65" y="29"/>
                      <a:pt x="70" y="33"/>
                    </a:cubicBezTo>
                    <a:close/>
                    <a:moveTo>
                      <a:pt x="92" y="88"/>
                    </a:moveTo>
                    <a:cubicBezTo>
                      <a:pt x="11" y="88"/>
                      <a:pt x="11" y="88"/>
                      <a:pt x="11" y="88"/>
                    </a:cubicBezTo>
                    <a:cubicBezTo>
                      <a:pt x="7" y="88"/>
                      <a:pt x="3" y="85"/>
                      <a:pt x="3" y="81"/>
                    </a:cubicBezTo>
                    <a:cubicBezTo>
                      <a:pt x="3" y="28"/>
                      <a:pt x="3" y="28"/>
                      <a:pt x="3" y="28"/>
                    </a:cubicBezTo>
                    <a:cubicBezTo>
                      <a:pt x="3" y="28"/>
                      <a:pt x="3" y="28"/>
                      <a:pt x="3" y="28"/>
                    </a:cubicBezTo>
                    <a:cubicBezTo>
                      <a:pt x="3" y="28"/>
                      <a:pt x="3" y="28"/>
                      <a:pt x="3" y="28"/>
                    </a:cubicBezTo>
                    <a:cubicBezTo>
                      <a:pt x="3" y="24"/>
                      <a:pt x="7" y="20"/>
                      <a:pt x="11" y="20"/>
                    </a:cubicBezTo>
                    <a:cubicBezTo>
                      <a:pt x="17" y="20"/>
                      <a:pt x="17" y="20"/>
                      <a:pt x="17" y="20"/>
                    </a:cubicBezTo>
                    <a:cubicBezTo>
                      <a:pt x="19" y="20"/>
                      <a:pt x="20" y="22"/>
                      <a:pt x="21" y="23"/>
                    </a:cubicBezTo>
                    <a:cubicBezTo>
                      <a:pt x="26" y="36"/>
                      <a:pt x="38" y="44"/>
                      <a:pt x="51" y="44"/>
                    </a:cubicBezTo>
                    <a:cubicBezTo>
                      <a:pt x="65" y="44"/>
                      <a:pt x="76" y="36"/>
                      <a:pt x="82" y="23"/>
                    </a:cubicBezTo>
                    <a:cubicBezTo>
                      <a:pt x="82" y="22"/>
                      <a:pt x="84" y="20"/>
                      <a:pt x="86" y="20"/>
                    </a:cubicBezTo>
                    <a:cubicBezTo>
                      <a:pt x="92" y="20"/>
                      <a:pt x="92" y="20"/>
                      <a:pt x="92" y="20"/>
                    </a:cubicBezTo>
                    <a:cubicBezTo>
                      <a:pt x="96" y="20"/>
                      <a:pt x="99" y="24"/>
                      <a:pt x="99" y="28"/>
                    </a:cubicBezTo>
                    <a:cubicBezTo>
                      <a:pt x="99" y="28"/>
                      <a:pt x="99" y="28"/>
                      <a:pt x="99" y="28"/>
                    </a:cubicBezTo>
                    <a:cubicBezTo>
                      <a:pt x="99" y="28"/>
                      <a:pt x="99" y="28"/>
                      <a:pt x="99" y="28"/>
                    </a:cubicBezTo>
                    <a:cubicBezTo>
                      <a:pt x="99" y="81"/>
                      <a:pt x="99" y="81"/>
                      <a:pt x="99" y="81"/>
                    </a:cubicBezTo>
                    <a:cubicBezTo>
                      <a:pt x="99" y="85"/>
                      <a:pt x="96" y="88"/>
                      <a:pt x="92" y="88"/>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26" name="Freeform 42"/>
              <p:cNvSpPr>
                <a:spLocks/>
              </p:cNvSpPr>
              <p:nvPr userDrawn="1"/>
            </p:nvSpPr>
            <p:spPr bwMode="auto">
              <a:xfrm>
                <a:off x="5787" y="3953"/>
                <a:ext cx="106" cy="7"/>
              </a:xfrm>
              <a:custGeom>
                <a:avLst/>
                <a:gdLst>
                  <a:gd name="T0" fmla="*/ 42 w 44"/>
                  <a:gd name="T1" fmla="*/ 0 h 3"/>
                  <a:gd name="T2" fmla="*/ 1 w 44"/>
                  <a:gd name="T3" fmla="*/ 0 h 3"/>
                  <a:gd name="T4" fmla="*/ 0 w 44"/>
                  <a:gd name="T5" fmla="*/ 1 h 3"/>
                  <a:gd name="T6" fmla="*/ 1 w 44"/>
                  <a:gd name="T7" fmla="*/ 3 h 3"/>
                  <a:gd name="T8" fmla="*/ 42 w 44"/>
                  <a:gd name="T9" fmla="*/ 3 h 3"/>
                  <a:gd name="T10" fmla="*/ 44 w 44"/>
                  <a:gd name="T11" fmla="*/ 1 h 3"/>
                  <a:gd name="T12" fmla="*/ 42 w 4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4" h="3">
                    <a:moveTo>
                      <a:pt x="42" y="0"/>
                    </a:moveTo>
                    <a:cubicBezTo>
                      <a:pt x="1" y="0"/>
                      <a:pt x="1" y="0"/>
                      <a:pt x="1" y="0"/>
                    </a:cubicBezTo>
                    <a:cubicBezTo>
                      <a:pt x="0" y="0"/>
                      <a:pt x="0" y="0"/>
                      <a:pt x="0" y="1"/>
                    </a:cubicBezTo>
                    <a:cubicBezTo>
                      <a:pt x="0" y="2"/>
                      <a:pt x="0" y="3"/>
                      <a:pt x="1" y="3"/>
                    </a:cubicBezTo>
                    <a:cubicBezTo>
                      <a:pt x="42" y="3"/>
                      <a:pt x="42" y="3"/>
                      <a:pt x="42" y="3"/>
                    </a:cubicBezTo>
                    <a:cubicBezTo>
                      <a:pt x="43" y="3"/>
                      <a:pt x="44" y="2"/>
                      <a:pt x="44" y="1"/>
                    </a:cubicBezTo>
                    <a:cubicBezTo>
                      <a:pt x="44" y="0"/>
                      <a:pt x="43" y="0"/>
                      <a:pt x="42"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27" name="Freeform 43"/>
              <p:cNvSpPr>
                <a:spLocks/>
              </p:cNvSpPr>
              <p:nvPr userDrawn="1"/>
            </p:nvSpPr>
            <p:spPr bwMode="auto">
              <a:xfrm>
                <a:off x="5818" y="3997"/>
                <a:ext cx="75" cy="7"/>
              </a:xfrm>
              <a:custGeom>
                <a:avLst/>
                <a:gdLst>
                  <a:gd name="T0" fmla="*/ 29 w 31"/>
                  <a:gd name="T1" fmla="*/ 0 h 3"/>
                  <a:gd name="T2" fmla="*/ 2 w 31"/>
                  <a:gd name="T3" fmla="*/ 0 h 3"/>
                  <a:gd name="T4" fmla="*/ 0 w 31"/>
                  <a:gd name="T5" fmla="*/ 2 h 3"/>
                  <a:gd name="T6" fmla="*/ 2 w 31"/>
                  <a:gd name="T7" fmla="*/ 3 h 3"/>
                  <a:gd name="T8" fmla="*/ 29 w 31"/>
                  <a:gd name="T9" fmla="*/ 3 h 3"/>
                  <a:gd name="T10" fmla="*/ 31 w 31"/>
                  <a:gd name="T11" fmla="*/ 2 h 3"/>
                  <a:gd name="T12" fmla="*/ 29 w 3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1" h="3">
                    <a:moveTo>
                      <a:pt x="29" y="0"/>
                    </a:moveTo>
                    <a:cubicBezTo>
                      <a:pt x="2" y="0"/>
                      <a:pt x="2" y="0"/>
                      <a:pt x="2" y="0"/>
                    </a:cubicBezTo>
                    <a:cubicBezTo>
                      <a:pt x="1" y="0"/>
                      <a:pt x="0" y="1"/>
                      <a:pt x="0" y="2"/>
                    </a:cubicBezTo>
                    <a:cubicBezTo>
                      <a:pt x="0" y="3"/>
                      <a:pt x="1" y="3"/>
                      <a:pt x="2" y="3"/>
                    </a:cubicBezTo>
                    <a:cubicBezTo>
                      <a:pt x="29" y="3"/>
                      <a:pt x="29" y="3"/>
                      <a:pt x="29" y="3"/>
                    </a:cubicBezTo>
                    <a:cubicBezTo>
                      <a:pt x="30" y="3"/>
                      <a:pt x="31" y="3"/>
                      <a:pt x="31" y="2"/>
                    </a:cubicBezTo>
                    <a:cubicBezTo>
                      <a:pt x="31" y="1"/>
                      <a:pt x="30" y="0"/>
                      <a:pt x="2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28" name="Freeform 44"/>
              <p:cNvSpPr>
                <a:spLocks/>
              </p:cNvSpPr>
              <p:nvPr userDrawn="1"/>
            </p:nvSpPr>
            <p:spPr bwMode="auto">
              <a:xfrm>
                <a:off x="5787" y="3997"/>
                <a:ext cx="26" cy="7"/>
              </a:xfrm>
              <a:custGeom>
                <a:avLst/>
                <a:gdLst>
                  <a:gd name="T0" fmla="*/ 1 w 11"/>
                  <a:gd name="T1" fmla="*/ 3 h 3"/>
                  <a:gd name="T2" fmla="*/ 9 w 11"/>
                  <a:gd name="T3" fmla="*/ 3 h 3"/>
                  <a:gd name="T4" fmla="*/ 11 w 11"/>
                  <a:gd name="T5" fmla="*/ 2 h 3"/>
                  <a:gd name="T6" fmla="*/ 9 w 11"/>
                  <a:gd name="T7" fmla="*/ 0 h 3"/>
                  <a:gd name="T8" fmla="*/ 1 w 11"/>
                  <a:gd name="T9" fmla="*/ 0 h 3"/>
                  <a:gd name="T10" fmla="*/ 0 w 11"/>
                  <a:gd name="T11" fmla="*/ 2 h 3"/>
                  <a:gd name="T12" fmla="*/ 1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1" y="3"/>
                    </a:moveTo>
                    <a:cubicBezTo>
                      <a:pt x="9" y="3"/>
                      <a:pt x="9" y="3"/>
                      <a:pt x="9" y="3"/>
                    </a:cubicBezTo>
                    <a:cubicBezTo>
                      <a:pt x="10" y="3"/>
                      <a:pt x="11" y="3"/>
                      <a:pt x="11" y="2"/>
                    </a:cubicBezTo>
                    <a:cubicBezTo>
                      <a:pt x="11" y="1"/>
                      <a:pt x="10" y="0"/>
                      <a:pt x="9" y="0"/>
                    </a:cubicBezTo>
                    <a:cubicBezTo>
                      <a:pt x="1" y="0"/>
                      <a:pt x="1" y="0"/>
                      <a:pt x="1" y="0"/>
                    </a:cubicBezTo>
                    <a:cubicBezTo>
                      <a:pt x="0" y="0"/>
                      <a:pt x="0" y="1"/>
                      <a:pt x="0" y="2"/>
                    </a:cubicBezTo>
                    <a:cubicBezTo>
                      <a:pt x="0" y="3"/>
                      <a:pt x="0" y="3"/>
                      <a:pt x="1" y="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29" name="Freeform 45"/>
              <p:cNvSpPr>
                <a:spLocks/>
              </p:cNvSpPr>
              <p:nvPr userDrawn="1"/>
            </p:nvSpPr>
            <p:spPr bwMode="auto">
              <a:xfrm>
                <a:off x="5859" y="3975"/>
                <a:ext cx="34" cy="7"/>
              </a:xfrm>
              <a:custGeom>
                <a:avLst/>
                <a:gdLst>
                  <a:gd name="T0" fmla="*/ 12 w 14"/>
                  <a:gd name="T1" fmla="*/ 0 h 3"/>
                  <a:gd name="T2" fmla="*/ 2 w 14"/>
                  <a:gd name="T3" fmla="*/ 0 h 3"/>
                  <a:gd name="T4" fmla="*/ 0 w 14"/>
                  <a:gd name="T5" fmla="*/ 1 h 3"/>
                  <a:gd name="T6" fmla="*/ 2 w 14"/>
                  <a:gd name="T7" fmla="*/ 3 h 3"/>
                  <a:gd name="T8" fmla="*/ 12 w 14"/>
                  <a:gd name="T9" fmla="*/ 3 h 3"/>
                  <a:gd name="T10" fmla="*/ 14 w 14"/>
                  <a:gd name="T11" fmla="*/ 1 h 3"/>
                  <a:gd name="T12" fmla="*/ 12 w 1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4" h="3">
                    <a:moveTo>
                      <a:pt x="12" y="0"/>
                    </a:moveTo>
                    <a:cubicBezTo>
                      <a:pt x="2" y="0"/>
                      <a:pt x="2" y="0"/>
                      <a:pt x="2" y="0"/>
                    </a:cubicBezTo>
                    <a:cubicBezTo>
                      <a:pt x="1" y="0"/>
                      <a:pt x="0" y="0"/>
                      <a:pt x="0" y="1"/>
                    </a:cubicBezTo>
                    <a:cubicBezTo>
                      <a:pt x="0" y="2"/>
                      <a:pt x="1" y="3"/>
                      <a:pt x="2" y="3"/>
                    </a:cubicBezTo>
                    <a:cubicBezTo>
                      <a:pt x="12" y="3"/>
                      <a:pt x="12" y="3"/>
                      <a:pt x="12" y="3"/>
                    </a:cubicBezTo>
                    <a:cubicBezTo>
                      <a:pt x="13" y="3"/>
                      <a:pt x="14" y="2"/>
                      <a:pt x="14" y="1"/>
                    </a:cubicBezTo>
                    <a:cubicBezTo>
                      <a:pt x="14" y="0"/>
                      <a:pt x="13" y="0"/>
                      <a:pt x="12"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30" name="Freeform 46"/>
              <p:cNvSpPr>
                <a:spLocks/>
              </p:cNvSpPr>
              <p:nvPr userDrawn="1"/>
            </p:nvSpPr>
            <p:spPr bwMode="auto">
              <a:xfrm>
                <a:off x="5787" y="3975"/>
                <a:ext cx="67" cy="7"/>
              </a:xfrm>
              <a:custGeom>
                <a:avLst/>
                <a:gdLst>
                  <a:gd name="T0" fmla="*/ 1 w 28"/>
                  <a:gd name="T1" fmla="*/ 3 h 3"/>
                  <a:gd name="T2" fmla="*/ 26 w 28"/>
                  <a:gd name="T3" fmla="*/ 3 h 3"/>
                  <a:gd name="T4" fmla="*/ 28 w 28"/>
                  <a:gd name="T5" fmla="*/ 1 h 3"/>
                  <a:gd name="T6" fmla="*/ 26 w 28"/>
                  <a:gd name="T7" fmla="*/ 0 h 3"/>
                  <a:gd name="T8" fmla="*/ 1 w 28"/>
                  <a:gd name="T9" fmla="*/ 0 h 3"/>
                  <a:gd name="T10" fmla="*/ 0 w 28"/>
                  <a:gd name="T11" fmla="*/ 1 h 3"/>
                  <a:gd name="T12" fmla="*/ 1 w 2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8" h="3">
                    <a:moveTo>
                      <a:pt x="1" y="3"/>
                    </a:moveTo>
                    <a:cubicBezTo>
                      <a:pt x="26" y="3"/>
                      <a:pt x="26" y="3"/>
                      <a:pt x="26" y="3"/>
                    </a:cubicBezTo>
                    <a:cubicBezTo>
                      <a:pt x="27" y="3"/>
                      <a:pt x="28" y="2"/>
                      <a:pt x="28" y="1"/>
                    </a:cubicBezTo>
                    <a:cubicBezTo>
                      <a:pt x="28" y="0"/>
                      <a:pt x="27" y="0"/>
                      <a:pt x="26" y="0"/>
                    </a:cubicBezTo>
                    <a:cubicBezTo>
                      <a:pt x="1" y="0"/>
                      <a:pt x="1" y="0"/>
                      <a:pt x="1" y="0"/>
                    </a:cubicBezTo>
                    <a:cubicBezTo>
                      <a:pt x="0" y="0"/>
                      <a:pt x="0" y="0"/>
                      <a:pt x="0" y="1"/>
                    </a:cubicBezTo>
                    <a:cubicBezTo>
                      <a:pt x="0" y="2"/>
                      <a:pt x="0" y="3"/>
                      <a:pt x="1" y="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31" name="Freeform 47"/>
              <p:cNvSpPr>
                <a:spLocks noEditPoints="1"/>
              </p:cNvSpPr>
              <p:nvPr userDrawn="1"/>
            </p:nvSpPr>
            <p:spPr bwMode="auto">
              <a:xfrm>
                <a:off x="5729" y="4176"/>
                <a:ext cx="34" cy="37"/>
              </a:xfrm>
              <a:custGeom>
                <a:avLst/>
                <a:gdLst>
                  <a:gd name="T0" fmla="*/ 7 w 14"/>
                  <a:gd name="T1" fmla="*/ 0 h 15"/>
                  <a:gd name="T2" fmla="*/ 0 w 14"/>
                  <a:gd name="T3" fmla="*/ 8 h 15"/>
                  <a:gd name="T4" fmla="*/ 7 w 14"/>
                  <a:gd name="T5" fmla="*/ 15 h 15"/>
                  <a:gd name="T6" fmla="*/ 14 w 14"/>
                  <a:gd name="T7" fmla="*/ 8 h 15"/>
                  <a:gd name="T8" fmla="*/ 7 w 14"/>
                  <a:gd name="T9" fmla="*/ 0 h 15"/>
                  <a:gd name="T10" fmla="*/ 7 w 14"/>
                  <a:gd name="T11" fmla="*/ 11 h 15"/>
                  <a:gd name="T12" fmla="*/ 3 w 14"/>
                  <a:gd name="T13" fmla="*/ 8 h 15"/>
                  <a:gd name="T14" fmla="*/ 7 w 14"/>
                  <a:gd name="T15" fmla="*/ 4 h 15"/>
                  <a:gd name="T16" fmla="*/ 10 w 14"/>
                  <a:gd name="T17" fmla="*/ 8 h 15"/>
                  <a:gd name="T18" fmla="*/ 7 w 14"/>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3" y="0"/>
                      <a:pt x="0" y="4"/>
                      <a:pt x="0" y="8"/>
                    </a:cubicBezTo>
                    <a:cubicBezTo>
                      <a:pt x="0" y="12"/>
                      <a:pt x="3" y="15"/>
                      <a:pt x="7" y="15"/>
                    </a:cubicBezTo>
                    <a:cubicBezTo>
                      <a:pt x="11" y="15"/>
                      <a:pt x="14" y="12"/>
                      <a:pt x="14" y="8"/>
                    </a:cubicBezTo>
                    <a:cubicBezTo>
                      <a:pt x="14" y="4"/>
                      <a:pt x="11" y="0"/>
                      <a:pt x="7" y="0"/>
                    </a:cubicBezTo>
                    <a:close/>
                    <a:moveTo>
                      <a:pt x="7" y="11"/>
                    </a:moveTo>
                    <a:cubicBezTo>
                      <a:pt x="5" y="11"/>
                      <a:pt x="3" y="9"/>
                      <a:pt x="3" y="8"/>
                    </a:cubicBezTo>
                    <a:cubicBezTo>
                      <a:pt x="3" y="6"/>
                      <a:pt x="5" y="4"/>
                      <a:pt x="7" y="4"/>
                    </a:cubicBezTo>
                    <a:cubicBezTo>
                      <a:pt x="9" y="4"/>
                      <a:pt x="10" y="6"/>
                      <a:pt x="10" y="8"/>
                    </a:cubicBezTo>
                    <a:cubicBezTo>
                      <a:pt x="10"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32" name="Freeform 48"/>
              <p:cNvSpPr>
                <a:spLocks noEditPoints="1"/>
              </p:cNvSpPr>
              <p:nvPr userDrawn="1"/>
            </p:nvSpPr>
            <p:spPr bwMode="auto">
              <a:xfrm>
                <a:off x="5801" y="4176"/>
                <a:ext cx="36" cy="37"/>
              </a:xfrm>
              <a:custGeom>
                <a:avLst/>
                <a:gdLst>
                  <a:gd name="T0" fmla="*/ 8 w 15"/>
                  <a:gd name="T1" fmla="*/ 0 h 15"/>
                  <a:gd name="T2" fmla="*/ 0 w 15"/>
                  <a:gd name="T3" fmla="*/ 8 h 15"/>
                  <a:gd name="T4" fmla="*/ 8 w 15"/>
                  <a:gd name="T5" fmla="*/ 15 h 15"/>
                  <a:gd name="T6" fmla="*/ 15 w 15"/>
                  <a:gd name="T7" fmla="*/ 8 h 15"/>
                  <a:gd name="T8" fmla="*/ 8 w 15"/>
                  <a:gd name="T9" fmla="*/ 0 h 15"/>
                  <a:gd name="T10" fmla="*/ 8 w 15"/>
                  <a:gd name="T11" fmla="*/ 11 h 15"/>
                  <a:gd name="T12" fmla="*/ 4 w 15"/>
                  <a:gd name="T13" fmla="*/ 8 h 15"/>
                  <a:gd name="T14" fmla="*/ 8 w 15"/>
                  <a:gd name="T15" fmla="*/ 4 h 15"/>
                  <a:gd name="T16" fmla="*/ 11 w 15"/>
                  <a:gd name="T17" fmla="*/ 8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4"/>
                      <a:pt x="0" y="8"/>
                    </a:cubicBezTo>
                    <a:cubicBezTo>
                      <a:pt x="0" y="12"/>
                      <a:pt x="4" y="15"/>
                      <a:pt x="8" y="15"/>
                    </a:cubicBezTo>
                    <a:cubicBezTo>
                      <a:pt x="12" y="15"/>
                      <a:pt x="15" y="12"/>
                      <a:pt x="15" y="8"/>
                    </a:cubicBezTo>
                    <a:cubicBezTo>
                      <a:pt x="15" y="4"/>
                      <a:pt x="12" y="0"/>
                      <a:pt x="8" y="0"/>
                    </a:cubicBezTo>
                    <a:close/>
                    <a:moveTo>
                      <a:pt x="8" y="11"/>
                    </a:moveTo>
                    <a:cubicBezTo>
                      <a:pt x="6" y="11"/>
                      <a:pt x="4" y="9"/>
                      <a:pt x="4" y="8"/>
                    </a:cubicBezTo>
                    <a:cubicBezTo>
                      <a:pt x="4" y="6"/>
                      <a:pt x="6" y="4"/>
                      <a:pt x="8" y="4"/>
                    </a:cubicBezTo>
                    <a:cubicBezTo>
                      <a:pt x="10" y="4"/>
                      <a:pt x="11" y="6"/>
                      <a:pt x="11" y="8"/>
                    </a:cubicBezTo>
                    <a:cubicBezTo>
                      <a:pt x="11" y="9"/>
                      <a:pt x="10" y="11"/>
                      <a:pt x="8"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33" name="Freeform 49"/>
              <p:cNvSpPr>
                <a:spLocks noEditPoints="1"/>
              </p:cNvSpPr>
              <p:nvPr userDrawn="1"/>
            </p:nvSpPr>
            <p:spPr bwMode="auto">
              <a:xfrm>
                <a:off x="5876" y="4176"/>
                <a:ext cx="36" cy="37"/>
              </a:xfrm>
              <a:custGeom>
                <a:avLst/>
                <a:gdLst>
                  <a:gd name="T0" fmla="*/ 8 w 15"/>
                  <a:gd name="T1" fmla="*/ 0 h 15"/>
                  <a:gd name="T2" fmla="*/ 0 w 15"/>
                  <a:gd name="T3" fmla="*/ 8 h 15"/>
                  <a:gd name="T4" fmla="*/ 8 w 15"/>
                  <a:gd name="T5" fmla="*/ 15 h 15"/>
                  <a:gd name="T6" fmla="*/ 15 w 15"/>
                  <a:gd name="T7" fmla="*/ 8 h 15"/>
                  <a:gd name="T8" fmla="*/ 8 w 15"/>
                  <a:gd name="T9" fmla="*/ 0 h 15"/>
                  <a:gd name="T10" fmla="*/ 8 w 15"/>
                  <a:gd name="T11" fmla="*/ 11 h 15"/>
                  <a:gd name="T12" fmla="*/ 4 w 15"/>
                  <a:gd name="T13" fmla="*/ 8 h 15"/>
                  <a:gd name="T14" fmla="*/ 8 w 15"/>
                  <a:gd name="T15" fmla="*/ 4 h 15"/>
                  <a:gd name="T16" fmla="*/ 11 w 15"/>
                  <a:gd name="T17" fmla="*/ 8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4"/>
                      <a:pt x="0" y="8"/>
                    </a:cubicBezTo>
                    <a:cubicBezTo>
                      <a:pt x="0" y="12"/>
                      <a:pt x="4" y="15"/>
                      <a:pt x="8" y="15"/>
                    </a:cubicBezTo>
                    <a:cubicBezTo>
                      <a:pt x="12" y="15"/>
                      <a:pt x="15" y="12"/>
                      <a:pt x="15" y="8"/>
                    </a:cubicBezTo>
                    <a:cubicBezTo>
                      <a:pt x="15" y="4"/>
                      <a:pt x="12" y="0"/>
                      <a:pt x="8" y="0"/>
                    </a:cubicBezTo>
                    <a:close/>
                    <a:moveTo>
                      <a:pt x="8" y="11"/>
                    </a:moveTo>
                    <a:cubicBezTo>
                      <a:pt x="6" y="11"/>
                      <a:pt x="4" y="9"/>
                      <a:pt x="4" y="8"/>
                    </a:cubicBezTo>
                    <a:cubicBezTo>
                      <a:pt x="4" y="6"/>
                      <a:pt x="6" y="4"/>
                      <a:pt x="8" y="4"/>
                    </a:cubicBezTo>
                    <a:cubicBezTo>
                      <a:pt x="10" y="4"/>
                      <a:pt x="11" y="6"/>
                      <a:pt x="11" y="8"/>
                    </a:cubicBezTo>
                    <a:cubicBezTo>
                      <a:pt x="11" y="9"/>
                      <a:pt x="10" y="11"/>
                      <a:pt x="8"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34" name="Freeform 50"/>
              <p:cNvSpPr>
                <a:spLocks noEditPoints="1"/>
              </p:cNvSpPr>
              <p:nvPr userDrawn="1"/>
            </p:nvSpPr>
            <p:spPr bwMode="auto">
              <a:xfrm>
                <a:off x="5914" y="4176"/>
                <a:ext cx="34" cy="37"/>
              </a:xfrm>
              <a:custGeom>
                <a:avLst/>
                <a:gdLst>
                  <a:gd name="T0" fmla="*/ 7 w 14"/>
                  <a:gd name="T1" fmla="*/ 0 h 15"/>
                  <a:gd name="T2" fmla="*/ 0 w 14"/>
                  <a:gd name="T3" fmla="*/ 8 h 15"/>
                  <a:gd name="T4" fmla="*/ 7 w 14"/>
                  <a:gd name="T5" fmla="*/ 15 h 15"/>
                  <a:gd name="T6" fmla="*/ 14 w 14"/>
                  <a:gd name="T7" fmla="*/ 8 h 15"/>
                  <a:gd name="T8" fmla="*/ 7 w 14"/>
                  <a:gd name="T9" fmla="*/ 0 h 15"/>
                  <a:gd name="T10" fmla="*/ 7 w 14"/>
                  <a:gd name="T11" fmla="*/ 11 h 15"/>
                  <a:gd name="T12" fmla="*/ 3 w 14"/>
                  <a:gd name="T13" fmla="*/ 8 h 15"/>
                  <a:gd name="T14" fmla="*/ 7 w 14"/>
                  <a:gd name="T15" fmla="*/ 4 h 15"/>
                  <a:gd name="T16" fmla="*/ 11 w 14"/>
                  <a:gd name="T17" fmla="*/ 8 h 15"/>
                  <a:gd name="T18" fmla="*/ 7 w 14"/>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3" y="0"/>
                      <a:pt x="0" y="4"/>
                      <a:pt x="0" y="8"/>
                    </a:cubicBezTo>
                    <a:cubicBezTo>
                      <a:pt x="0" y="12"/>
                      <a:pt x="3" y="15"/>
                      <a:pt x="7" y="15"/>
                    </a:cubicBezTo>
                    <a:cubicBezTo>
                      <a:pt x="11" y="15"/>
                      <a:pt x="14" y="12"/>
                      <a:pt x="14" y="8"/>
                    </a:cubicBezTo>
                    <a:cubicBezTo>
                      <a:pt x="14" y="4"/>
                      <a:pt x="11" y="0"/>
                      <a:pt x="7" y="0"/>
                    </a:cubicBezTo>
                    <a:close/>
                    <a:moveTo>
                      <a:pt x="7" y="11"/>
                    </a:moveTo>
                    <a:cubicBezTo>
                      <a:pt x="5" y="11"/>
                      <a:pt x="3" y="9"/>
                      <a:pt x="3" y="8"/>
                    </a:cubicBezTo>
                    <a:cubicBezTo>
                      <a:pt x="3" y="6"/>
                      <a:pt x="5" y="4"/>
                      <a:pt x="7" y="4"/>
                    </a:cubicBezTo>
                    <a:cubicBezTo>
                      <a:pt x="9" y="4"/>
                      <a:pt x="11" y="6"/>
                      <a:pt x="11" y="8"/>
                    </a:cubicBezTo>
                    <a:cubicBezTo>
                      <a:pt x="11"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35" name="Freeform 51"/>
              <p:cNvSpPr>
                <a:spLocks noEditPoints="1"/>
              </p:cNvSpPr>
              <p:nvPr userDrawn="1"/>
            </p:nvSpPr>
            <p:spPr bwMode="auto">
              <a:xfrm>
                <a:off x="5765" y="4176"/>
                <a:ext cx="34" cy="37"/>
              </a:xfrm>
              <a:custGeom>
                <a:avLst/>
                <a:gdLst>
                  <a:gd name="T0" fmla="*/ 7 w 14"/>
                  <a:gd name="T1" fmla="*/ 0 h 15"/>
                  <a:gd name="T2" fmla="*/ 0 w 14"/>
                  <a:gd name="T3" fmla="*/ 8 h 15"/>
                  <a:gd name="T4" fmla="*/ 7 w 14"/>
                  <a:gd name="T5" fmla="*/ 15 h 15"/>
                  <a:gd name="T6" fmla="*/ 14 w 14"/>
                  <a:gd name="T7" fmla="*/ 8 h 15"/>
                  <a:gd name="T8" fmla="*/ 7 w 14"/>
                  <a:gd name="T9" fmla="*/ 0 h 15"/>
                  <a:gd name="T10" fmla="*/ 7 w 14"/>
                  <a:gd name="T11" fmla="*/ 11 h 15"/>
                  <a:gd name="T12" fmla="*/ 4 w 14"/>
                  <a:gd name="T13" fmla="*/ 8 h 15"/>
                  <a:gd name="T14" fmla="*/ 7 w 14"/>
                  <a:gd name="T15" fmla="*/ 4 h 15"/>
                  <a:gd name="T16" fmla="*/ 11 w 14"/>
                  <a:gd name="T17" fmla="*/ 8 h 15"/>
                  <a:gd name="T18" fmla="*/ 7 w 14"/>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3" y="0"/>
                      <a:pt x="0" y="4"/>
                      <a:pt x="0" y="8"/>
                    </a:cubicBezTo>
                    <a:cubicBezTo>
                      <a:pt x="0" y="12"/>
                      <a:pt x="3" y="15"/>
                      <a:pt x="7" y="15"/>
                    </a:cubicBezTo>
                    <a:cubicBezTo>
                      <a:pt x="11" y="15"/>
                      <a:pt x="14" y="12"/>
                      <a:pt x="14" y="8"/>
                    </a:cubicBezTo>
                    <a:cubicBezTo>
                      <a:pt x="14" y="4"/>
                      <a:pt x="11" y="0"/>
                      <a:pt x="7" y="0"/>
                    </a:cubicBezTo>
                    <a:close/>
                    <a:moveTo>
                      <a:pt x="7" y="11"/>
                    </a:moveTo>
                    <a:cubicBezTo>
                      <a:pt x="5" y="11"/>
                      <a:pt x="4" y="9"/>
                      <a:pt x="4" y="8"/>
                    </a:cubicBezTo>
                    <a:cubicBezTo>
                      <a:pt x="4" y="6"/>
                      <a:pt x="5" y="4"/>
                      <a:pt x="7" y="4"/>
                    </a:cubicBezTo>
                    <a:cubicBezTo>
                      <a:pt x="9" y="4"/>
                      <a:pt x="11" y="6"/>
                      <a:pt x="11" y="8"/>
                    </a:cubicBezTo>
                    <a:cubicBezTo>
                      <a:pt x="11"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36" name="Freeform 52"/>
              <p:cNvSpPr>
                <a:spLocks noEditPoints="1"/>
              </p:cNvSpPr>
              <p:nvPr userDrawn="1"/>
            </p:nvSpPr>
            <p:spPr bwMode="auto">
              <a:xfrm>
                <a:off x="5840" y="4176"/>
                <a:ext cx="33" cy="37"/>
              </a:xfrm>
              <a:custGeom>
                <a:avLst/>
                <a:gdLst>
                  <a:gd name="T0" fmla="*/ 7 w 14"/>
                  <a:gd name="T1" fmla="*/ 0 h 15"/>
                  <a:gd name="T2" fmla="*/ 0 w 14"/>
                  <a:gd name="T3" fmla="*/ 8 h 15"/>
                  <a:gd name="T4" fmla="*/ 7 w 14"/>
                  <a:gd name="T5" fmla="*/ 15 h 15"/>
                  <a:gd name="T6" fmla="*/ 14 w 14"/>
                  <a:gd name="T7" fmla="*/ 8 h 15"/>
                  <a:gd name="T8" fmla="*/ 7 w 14"/>
                  <a:gd name="T9" fmla="*/ 0 h 15"/>
                  <a:gd name="T10" fmla="*/ 7 w 14"/>
                  <a:gd name="T11" fmla="*/ 11 h 15"/>
                  <a:gd name="T12" fmla="*/ 4 w 14"/>
                  <a:gd name="T13" fmla="*/ 8 h 15"/>
                  <a:gd name="T14" fmla="*/ 7 w 14"/>
                  <a:gd name="T15" fmla="*/ 4 h 15"/>
                  <a:gd name="T16" fmla="*/ 11 w 14"/>
                  <a:gd name="T17" fmla="*/ 8 h 15"/>
                  <a:gd name="T18" fmla="*/ 7 w 14"/>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3" y="0"/>
                      <a:pt x="0" y="4"/>
                      <a:pt x="0" y="8"/>
                    </a:cubicBezTo>
                    <a:cubicBezTo>
                      <a:pt x="0" y="12"/>
                      <a:pt x="3" y="15"/>
                      <a:pt x="7" y="15"/>
                    </a:cubicBezTo>
                    <a:cubicBezTo>
                      <a:pt x="11" y="15"/>
                      <a:pt x="14" y="12"/>
                      <a:pt x="14" y="8"/>
                    </a:cubicBezTo>
                    <a:cubicBezTo>
                      <a:pt x="14" y="4"/>
                      <a:pt x="11" y="0"/>
                      <a:pt x="7" y="0"/>
                    </a:cubicBezTo>
                    <a:close/>
                    <a:moveTo>
                      <a:pt x="7" y="11"/>
                    </a:moveTo>
                    <a:cubicBezTo>
                      <a:pt x="5" y="11"/>
                      <a:pt x="4" y="9"/>
                      <a:pt x="4" y="8"/>
                    </a:cubicBezTo>
                    <a:cubicBezTo>
                      <a:pt x="4" y="6"/>
                      <a:pt x="5" y="4"/>
                      <a:pt x="7" y="4"/>
                    </a:cubicBezTo>
                    <a:cubicBezTo>
                      <a:pt x="9" y="4"/>
                      <a:pt x="11" y="6"/>
                      <a:pt x="11" y="8"/>
                    </a:cubicBezTo>
                    <a:cubicBezTo>
                      <a:pt x="11"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37" name="Freeform 53"/>
              <p:cNvSpPr>
                <a:spLocks noEditPoints="1"/>
              </p:cNvSpPr>
              <p:nvPr userDrawn="1"/>
            </p:nvSpPr>
            <p:spPr bwMode="auto">
              <a:xfrm>
                <a:off x="5729" y="4108"/>
                <a:ext cx="34" cy="34"/>
              </a:xfrm>
              <a:custGeom>
                <a:avLst/>
                <a:gdLst>
                  <a:gd name="T0" fmla="*/ 7 w 14"/>
                  <a:gd name="T1" fmla="*/ 14 h 14"/>
                  <a:gd name="T2" fmla="*/ 14 w 14"/>
                  <a:gd name="T3" fmla="*/ 7 h 14"/>
                  <a:gd name="T4" fmla="*/ 7 w 14"/>
                  <a:gd name="T5" fmla="*/ 0 h 14"/>
                  <a:gd name="T6" fmla="*/ 0 w 14"/>
                  <a:gd name="T7" fmla="*/ 7 h 14"/>
                  <a:gd name="T8" fmla="*/ 7 w 14"/>
                  <a:gd name="T9" fmla="*/ 14 h 14"/>
                  <a:gd name="T10" fmla="*/ 7 w 14"/>
                  <a:gd name="T11" fmla="*/ 4 h 14"/>
                  <a:gd name="T12" fmla="*/ 10 w 14"/>
                  <a:gd name="T13" fmla="*/ 7 h 14"/>
                  <a:gd name="T14" fmla="*/ 7 w 14"/>
                  <a:gd name="T15" fmla="*/ 11 h 14"/>
                  <a:gd name="T16" fmla="*/ 3 w 14"/>
                  <a:gd name="T17" fmla="*/ 7 h 14"/>
                  <a:gd name="T18" fmla="*/ 7 w 14"/>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14"/>
                    </a:moveTo>
                    <a:cubicBezTo>
                      <a:pt x="11" y="14"/>
                      <a:pt x="14" y="11"/>
                      <a:pt x="14" y="7"/>
                    </a:cubicBezTo>
                    <a:cubicBezTo>
                      <a:pt x="14" y="3"/>
                      <a:pt x="11" y="0"/>
                      <a:pt x="7" y="0"/>
                    </a:cubicBezTo>
                    <a:cubicBezTo>
                      <a:pt x="3" y="0"/>
                      <a:pt x="0" y="3"/>
                      <a:pt x="0" y="7"/>
                    </a:cubicBezTo>
                    <a:cubicBezTo>
                      <a:pt x="0" y="11"/>
                      <a:pt x="3" y="14"/>
                      <a:pt x="7" y="14"/>
                    </a:cubicBezTo>
                    <a:close/>
                    <a:moveTo>
                      <a:pt x="7" y="4"/>
                    </a:moveTo>
                    <a:cubicBezTo>
                      <a:pt x="9" y="4"/>
                      <a:pt x="10" y="5"/>
                      <a:pt x="10" y="7"/>
                    </a:cubicBezTo>
                    <a:cubicBezTo>
                      <a:pt x="10" y="9"/>
                      <a:pt x="9" y="11"/>
                      <a:pt x="7" y="11"/>
                    </a:cubicBezTo>
                    <a:cubicBezTo>
                      <a:pt x="5" y="11"/>
                      <a:pt x="3" y="9"/>
                      <a:pt x="3" y="7"/>
                    </a:cubicBezTo>
                    <a:cubicBezTo>
                      <a:pt x="3" y="5"/>
                      <a:pt x="5" y="4"/>
                      <a:pt x="7"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38" name="Freeform 54"/>
              <p:cNvSpPr>
                <a:spLocks noEditPoints="1"/>
              </p:cNvSpPr>
              <p:nvPr userDrawn="1"/>
            </p:nvSpPr>
            <p:spPr bwMode="auto">
              <a:xfrm>
                <a:off x="5801" y="4108"/>
                <a:ext cx="36" cy="34"/>
              </a:xfrm>
              <a:custGeom>
                <a:avLst/>
                <a:gdLst>
                  <a:gd name="T0" fmla="*/ 8 w 15"/>
                  <a:gd name="T1" fmla="*/ 14 h 14"/>
                  <a:gd name="T2" fmla="*/ 15 w 15"/>
                  <a:gd name="T3" fmla="*/ 7 h 14"/>
                  <a:gd name="T4" fmla="*/ 8 w 15"/>
                  <a:gd name="T5" fmla="*/ 0 h 14"/>
                  <a:gd name="T6" fmla="*/ 0 w 15"/>
                  <a:gd name="T7" fmla="*/ 7 h 14"/>
                  <a:gd name="T8" fmla="*/ 8 w 15"/>
                  <a:gd name="T9" fmla="*/ 14 h 14"/>
                  <a:gd name="T10" fmla="*/ 8 w 15"/>
                  <a:gd name="T11" fmla="*/ 4 h 14"/>
                  <a:gd name="T12" fmla="*/ 11 w 15"/>
                  <a:gd name="T13" fmla="*/ 7 h 14"/>
                  <a:gd name="T14" fmla="*/ 8 w 15"/>
                  <a:gd name="T15" fmla="*/ 11 h 14"/>
                  <a:gd name="T16" fmla="*/ 4 w 15"/>
                  <a:gd name="T17" fmla="*/ 7 h 14"/>
                  <a:gd name="T18" fmla="*/ 8 w 15"/>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8" y="14"/>
                    </a:moveTo>
                    <a:cubicBezTo>
                      <a:pt x="12" y="14"/>
                      <a:pt x="15" y="11"/>
                      <a:pt x="15" y="7"/>
                    </a:cubicBezTo>
                    <a:cubicBezTo>
                      <a:pt x="15" y="3"/>
                      <a:pt x="12" y="0"/>
                      <a:pt x="8" y="0"/>
                    </a:cubicBezTo>
                    <a:cubicBezTo>
                      <a:pt x="4" y="0"/>
                      <a:pt x="0" y="3"/>
                      <a:pt x="0" y="7"/>
                    </a:cubicBezTo>
                    <a:cubicBezTo>
                      <a:pt x="0" y="11"/>
                      <a:pt x="4" y="14"/>
                      <a:pt x="8" y="14"/>
                    </a:cubicBezTo>
                    <a:close/>
                    <a:moveTo>
                      <a:pt x="8" y="4"/>
                    </a:moveTo>
                    <a:cubicBezTo>
                      <a:pt x="10" y="4"/>
                      <a:pt x="11" y="5"/>
                      <a:pt x="11" y="7"/>
                    </a:cubicBezTo>
                    <a:cubicBezTo>
                      <a:pt x="11" y="9"/>
                      <a:pt x="10" y="11"/>
                      <a:pt x="8" y="11"/>
                    </a:cubicBezTo>
                    <a:cubicBezTo>
                      <a:pt x="6" y="11"/>
                      <a:pt x="4" y="9"/>
                      <a:pt x="4" y="7"/>
                    </a:cubicBezTo>
                    <a:cubicBezTo>
                      <a:pt x="4" y="5"/>
                      <a:pt x="6" y="4"/>
                      <a:pt x="8"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39" name="Freeform 55"/>
              <p:cNvSpPr>
                <a:spLocks noEditPoints="1"/>
              </p:cNvSpPr>
              <p:nvPr userDrawn="1"/>
            </p:nvSpPr>
            <p:spPr bwMode="auto">
              <a:xfrm>
                <a:off x="5876" y="4108"/>
                <a:ext cx="36" cy="34"/>
              </a:xfrm>
              <a:custGeom>
                <a:avLst/>
                <a:gdLst>
                  <a:gd name="T0" fmla="*/ 8 w 15"/>
                  <a:gd name="T1" fmla="*/ 14 h 14"/>
                  <a:gd name="T2" fmla="*/ 15 w 15"/>
                  <a:gd name="T3" fmla="*/ 7 h 14"/>
                  <a:gd name="T4" fmla="*/ 8 w 15"/>
                  <a:gd name="T5" fmla="*/ 0 h 14"/>
                  <a:gd name="T6" fmla="*/ 0 w 15"/>
                  <a:gd name="T7" fmla="*/ 7 h 14"/>
                  <a:gd name="T8" fmla="*/ 8 w 15"/>
                  <a:gd name="T9" fmla="*/ 14 h 14"/>
                  <a:gd name="T10" fmla="*/ 8 w 15"/>
                  <a:gd name="T11" fmla="*/ 4 h 14"/>
                  <a:gd name="T12" fmla="*/ 11 w 15"/>
                  <a:gd name="T13" fmla="*/ 7 h 14"/>
                  <a:gd name="T14" fmla="*/ 8 w 15"/>
                  <a:gd name="T15" fmla="*/ 11 h 14"/>
                  <a:gd name="T16" fmla="*/ 4 w 15"/>
                  <a:gd name="T17" fmla="*/ 7 h 14"/>
                  <a:gd name="T18" fmla="*/ 8 w 15"/>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8" y="14"/>
                    </a:moveTo>
                    <a:cubicBezTo>
                      <a:pt x="12" y="14"/>
                      <a:pt x="15" y="11"/>
                      <a:pt x="15" y="7"/>
                    </a:cubicBezTo>
                    <a:cubicBezTo>
                      <a:pt x="15" y="3"/>
                      <a:pt x="12" y="0"/>
                      <a:pt x="8" y="0"/>
                    </a:cubicBezTo>
                    <a:cubicBezTo>
                      <a:pt x="4" y="0"/>
                      <a:pt x="0" y="3"/>
                      <a:pt x="0" y="7"/>
                    </a:cubicBezTo>
                    <a:cubicBezTo>
                      <a:pt x="0" y="11"/>
                      <a:pt x="4" y="14"/>
                      <a:pt x="8" y="14"/>
                    </a:cubicBezTo>
                    <a:close/>
                    <a:moveTo>
                      <a:pt x="8" y="4"/>
                    </a:moveTo>
                    <a:cubicBezTo>
                      <a:pt x="10" y="4"/>
                      <a:pt x="11" y="5"/>
                      <a:pt x="11" y="7"/>
                    </a:cubicBezTo>
                    <a:cubicBezTo>
                      <a:pt x="11" y="9"/>
                      <a:pt x="10" y="11"/>
                      <a:pt x="8" y="11"/>
                    </a:cubicBezTo>
                    <a:cubicBezTo>
                      <a:pt x="6" y="11"/>
                      <a:pt x="4" y="9"/>
                      <a:pt x="4" y="7"/>
                    </a:cubicBezTo>
                    <a:cubicBezTo>
                      <a:pt x="4" y="5"/>
                      <a:pt x="6" y="4"/>
                      <a:pt x="8"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40" name="Freeform 56"/>
              <p:cNvSpPr>
                <a:spLocks noEditPoints="1"/>
              </p:cNvSpPr>
              <p:nvPr userDrawn="1"/>
            </p:nvSpPr>
            <p:spPr bwMode="auto">
              <a:xfrm>
                <a:off x="5914" y="4108"/>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1 h 14"/>
                  <a:gd name="T12" fmla="*/ 3 w 14"/>
                  <a:gd name="T13" fmla="*/ 7 h 14"/>
                  <a:gd name="T14" fmla="*/ 7 w 14"/>
                  <a:gd name="T15" fmla="*/ 4 h 14"/>
                  <a:gd name="T16" fmla="*/ 11 w 14"/>
                  <a:gd name="T17" fmla="*/ 7 h 14"/>
                  <a:gd name="T18" fmla="*/ 7 w 14"/>
                  <a:gd name="T1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1"/>
                    </a:moveTo>
                    <a:cubicBezTo>
                      <a:pt x="5" y="11"/>
                      <a:pt x="3" y="9"/>
                      <a:pt x="3" y="7"/>
                    </a:cubicBezTo>
                    <a:cubicBezTo>
                      <a:pt x="3" y="5"/>
                      <a:pt x="5" y="4"/>
                      <a:pt x="7" y="4"/>
                    </a:cubicBezTo>
                    <a:cubicBezTo>
                      <a:pt x="9" y="4"/>
                      <a:pt x="11" y="5"/>
                      <a:pt x="11" y="7"/>
                    </a:cubicBezTo>
                    <a:cubicBezTo>
                      <a:pt x="11"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41" name="Freeform 57"/>
              <p:cNvSpPr>
                <a:spLocks noEditPoints="1"/>
              </p:cNvSpPr>
              <p:nvPr userDrawn="1"/>
            </p:nvSpPr>
            <p:spPr bwMode="auto">
              <a:xfrm>
                <a:off x="5765" y="4108"/>
                <a:ext cx="34" cy="34"/>
              </a:xfrm>
              <a:custGeom>
                <a:avLst/>
                <a:gdLst>
                  <a:gd name="T0" fmla="*/ 7 w 14"/>
                  <a:gd name="T1" fmla="*/ 14 h 14"/>
                  <a:gd name="T2" fmla="*/ 14 w 14"/>
                  <a:gd name="T3" fmla="*/ 7 h 14"/>
                  <a:gd name="T4" fmla="*/ 7 w 14"/>
                  <a:gd name="T5" fmla="*/ 0 h 14"/>
                  <a:gd name="T6" fmla="*/ 0 w 14"/>
                  <a:gd name="T7" fmla="*/ 7 h 14"/>
                  <a:gd name="T8" fmla="*/ 7 w 14"/>
                  <a:gd name="T9" fmla="*/ 14 h 14"/>
                  <a:gd name="T10" fmla="*/ 7 w 14"/>
                  <a:gd name="T11" fmla="*/ 4 h 14"/>
                  <a:gd name="T12" fmla="*/ 11 w 14"/>
                  <a:gd name="T13" fmla="*/ 7 h 14"/>
                  <a:gd name="T14" fmla="*/ 7 w 14"/>
                  <a:gd name="T15" fmla="*/ 11 h 14"/>
                  <a:gd name="T16" fmla="*/ 4 w 14"/>
                  <a:gd name="T17" fmla="*/ 7 h 14"/>
                  <a:gd name="T18" fmla="*/ 7 w 14"/>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14"/>
                    </a:moveTo>
                    <a:cubicBezTo>
                      <a:pt x="11" y="14"/>
                      <a:pt x="14" y="11"/>
                      <a:pt x="14" y="7"/>
                    </a:cubicBezTo>
                    <a:cubicBezTo>
                      <a:pt x="14" y="3"/>
                      <a:pt x="11" y="0"/>
                      <a:pt x="7" y="0"/>
                    </a:cubicBezTo>
                    <a:cubicBezTo>
                      <a:pt x="3" y="0"/>
                      <a:pt x="0" y="3"/>
                      <a:pt x="0" y="7"/>
                    </a:cubicBezTo>
                    <a:cubicBezTo>
                      <a:pt x="0" y="11"/>
                      <a:pt x="3" y="14"/>
                      <a:pt x="7" y="14"/>
                    </a:cubicBezTo>
                    <a:close/>
                    <a:moveTo>
                      <a:pt x="7" y="4"/>
                    </a:moveTo>
                    <a:cubicBezTo>
                      <a:pt x="9" y="4"/>
                      <a:pt x="11" y="5"/>
                      <a:pt x="11" y="7"/>
                    </a:cubicBezTo>
                    <a:cubicBezTo>
                      <a:pt x="11" y="9"/>
                      <a:pt x="9" y="11"/>
                      <a:pt x="7" y="11"/>
                    </a:cubicBezTo>
                    <a:cubicBezTo>
                      <a:pt x="5" y="11"/>
                      <a:pt x="4" y="9"/>
                      <a:pt x="4" y="7"/>
                    </a:cubicBezTo>
                    <a:cubicBezTo>
                      <a:pt x="4" y="5"/>
                      <a:pt x="5" y="4"/>
                      <a:pt x="7"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42" name="Freeform 58"/>
              <p:cNvSpPr>
                <a:spLocks noEditPoints="1"/>
              </p:cNvSpPr>
              <p:nvPr userDrawn="1"/>
            </p:nvSpPr>
            <p:spPr bwMode="auto">
              <a:xfrm>
                <a:off x="5840" y="4108"/>
                <a:ext cx="33" cy="34"/>
              </a:xfrm>
              <a:custGeom>
                <a:avLst/>
                <a:gdLst>
                  <a:gd name="T0" fmla="*/ 7 w 14"/>
                  <a:gd name="T1" fmla="*/ 14 h 14"/>
                  <a:gd name="T2" fmla="*/ 14 w 14"/>
                  <a:gd name="T3" fmla="*/ 7 h 14"/>
                  <a:gd name="T4" fmla="*/ 7 w 14"/>
                  <a:gd name="T5" fmla="*/ 0 h 14"/>
                  <a:gd name="T6" fmla="*/ 0 w 14"/>
                  <a:gd name="T7" fmla="*/ 7 h 14"/>
                  <a:gd name="T8" fmla="*/ 7 w 14"/>
                  <a:gd name="T9" fmla="*/ 14 h 14"/>
                  <a:gd name="T10" fmla="*/ 7 w 14"/>
                  <a:gd name="T11" fmla="*/ 4 h 14"/>
                  <a:gd name="T12" fmla="*/ 11 w 14"/>
                  <a:gd name="T13" fmla="*/ 7 h 14"/>
                  <a:gd name="T14" fmla="*/ 7 w 14"/>
                  <a:gd name="T15" fmla="*/ 11 h 14"/>
                  <a:gd name="T16" fmla="*/ 4 w 14"/>
                  <a:gd name="T17" fmla="*/ 7 h 14"/>
                  <a:gd name="T18" fmla="*/ 7 w 14"/>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14"/>
                    </a:moveTo>
                    <a:cubicBezTo>
                      <a:pt x="11" y="14"/>
                      <a:pt x="14" y="11"/>
                      <a:pt x="14" y="7"/>
                    </a:cubicBezTo>
                    <a:cubicBezTo>
                      <a:pt x="14" y="3"/>
                      <a:pt x="11" y="0"/>
                      <a:pt x="7" y="0"/>
                    </a:cubicBezTo>
                    <a:cubicBezTo>
                      <a:pt x="3" y="0"/>
                      <a:pt x="0" y="3"/>
                      <a:pt x="0" y="7"/>
                    </a:cubicBezTo>
                    <a:cubicBezTo>
                      <a:pt x="0" y="11"/>
                      <a:pt x="3" y="14"/>
                      <a:pt x="7" y="14"/>
                    </a:cubicBezTo>
                    <a:close/>
                    <a:moveTo>
                      <a:pt x="7" y="4"/>
                    </a:moveTo>
                    <a:cubicBezTo>
                      <a:pt x="9" y="4"/>
                      <a:pt x="11" y="5"/>
                      <a:pt x="11" y="7"/>
                    </a:cubicBezTo>
                    <a:cubicBezTo>
                      <a:pt x="11" y="9"/>
                      <a:pt x="9" y="11"/>
                      <a:pt x="7" y="11"/>
                    </a:cubicBezTo>
                    <a:cubicBezTo>
                      <a:pt x="5" y="11"/>
                      <a:pt x="4" y="9"/>
                      <a:pt x="4" y="7"/>
                    </a:cubicBezTo>
                    <a:cubicBezTo>
                      <a:pt x="4" y="5"/>
                      <a:pt x="5" y="4"/>
                      <a:pt x="7"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43" name="Freeform 59"/>
              <p:cNvSpPr>
                <a:spLocks noEditPoints="1"/>
              </p:cNvSpPr>
              <p:nvPr userDrawn="1"/>
            </p:nvSpPr>
            <p:spPr bwMode="auto">
              <a:xfrm>
                <a:off x="5784" y="4142"/>
                <a:ext cx="34" cy="37"/>
              </a:xfrm>
              <a:custGeom>
                <a:avLst/>
                <a:gdLst>
                  <a:gd name="T0" fmla="*/ 14 w 14"/>
                  <a:gd name="T1" fmla="*/ 7 h 15"/>
                  <a:gd name="T2" fmla="*/ 7 w 14"/>
                  <a:gd name="T3" fmla="*/ 0 h 15"/>
                  <a:gd name="T4" fmla="*/ 0 w 14"/>
                  <a:gd name="T5" fmla="*/ 7 h 15"/>
                  <a:gd name="T6" fmla="*/ 7 w 14"/>
                  <a:gd name="T7" fmla="*/ 15 h 15"/>
                  <a:gd name="T8" fmla="*/ 14 w 14"/>
                  <a:gd name="T9" fmla="*/ 7 h 15"/>
                  <a:gd name="T10" fmla="*/ 7 w 14"/>
                  <a:gd name="T11" fmla="*/ 11 h 15"/>
                  <a:gd name="T12" fmla="*/ 3 w 14"/>
                  <a:gd name="T13" fmla="*/ 7 h 15"/>
                  <a:gd name="T14" fmla="*/ 7 w 14"/>
                  <a:gd name="T15" fmla="*/ 4 h 15"/>
                  <a:gd name="T16" fmla="*/ 10 w 14"/>
                  <a:gd name="T17" fmla="*/ 7 h 15"/>
                  <a:gd name="T18" fmla="*/ 7 w 14"/>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14" y="7"/>
                    </a:moveTo>
                    <a:cubicBezTo>
                      <a:pt x="14" y="3"/>
                      <a:pt x="11" y="0"/>
                      <a:pt x="7" y="0"/>
                    </a:cubicBezTo>
                    <a:cubicBezTo>
                      <a:pt x="3" y="0"/>
                      <a:pt x="0" y="3"/>
                      <a:pt x="0" y="7"/>
                    </a:cubicBezTo>
                    <a:cubicBezTo>
                      <a:pt x="0" y="11"/>
                      <a:pt x="3" y="15"/>
                      <a:pt x="7" y="15"/>
                    </a:cubicBezTo>
                    <a:cubicBezTo>
                      <a:pt x="11" y="15"/>
                      <a:pt x="14" y="11"/>
                      <a:pt x="14" y="7"/>
                    </a:cubicBezTo>
                    <a:close/>
                    <a:moveTo>
                      <a:pt x="7" y="11"/>
                    </a:moveTo>
                    <a:cubicBezTo>
                      <a:pt x="5" y="11"/>
                      <a:pt x="3" y="9"/>
                      <a:pt x="3" y="7"/>
                    </a:cubicBezTo>
                    <a:cubicBezTo>
                      <a:pt x="3" y="5"/>
                      <a:pt x="5" y="4"/>
                      <a:pt x="7" y="4"/>
                    </a:cubicBezTo>
                    <a:cubicBezTo>
                      <a:pt x="9" y="4"/>
                      <a:pt x="10" y="5"/>
                      <a:pt x="10" y="7"/>
                    </a:cubicBezTo>
                    <a:cubicBezTo>
                      <a:pt x="10"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44" name="Freeform 60"/>
              <p:cNvSpPr>
                <a:spLocks noEditPoints="1"/>
              </p:cNvSpPr>
              <p:nvPr userDrawn="1"/>
            </p:nvSpPr>
            <p:spPr bwMode="auto">
              <a:xfrm>
                <a:off x="5859" y="4142"/>
                <a:ext cx="34" cy="37"/>
              </a:xfrm>
              <a:custGeom>
                <a:avLst/>
                <a:gdLst>
                  <a:gd name="T0" fmla="*/ 14 w 14"/>
                  <a:gd name="T1" fmla="*/ 7 h 15"/>
                  <a:gd name="T2" fmla="*/ 7 w 14"/>
                  <a:gd name="T3" fmla="*/ 0 h 15"/>
                  <a:gd name="T4" fmla="*/ 0 w 14"/>
                  <a:gd name="T5" fmla="*/ 7 h 15"/>
                  <a:gd name="T6" fmla="*/ 7 w 14"/>
                  <a:gd name="T7" fmla="*/ 15 h 15"/>
                  <a:gd name="T8" fmla="*/ 14 w 14"/>
                  <a:gd name="T9" fmla="*/ 7 h 15"/>
                  <a:gd name="T10" fmla="*/ 7 w 14"/>
                  <a:gd name="T11" fmla="*/ 11 h 15"/>
                  <a:gd name="T12" fmla="*/ 3 w 14"/>
                  <a:gd name="T13" fmla="*/ 7 h 15"/>
                  <a:gd name="T14" fmla="*/ 7 w 14"/>
                  <a:gd name="T15" fmla="*/ 4 h 15"/>
                  <a:gd name="T16" fmla="*/ 10 w 14"/>
                  <a:gd name="T17" fmla="*/ 7 h 15"/>
                  <a:gd name="T18" fmla="*/ 7 w 14"/>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14" y="7"/>
                    </a:moveTo>
                    <a:cubicBezTo>
                      <a:pt x="14" y="3"/>
                      <a:pt x="11" y="0"/>
                      <a:pt x="7" y="0"/>
                    </a:cubicBezTo>
                    <a:cubicBezTo>
                      <a:pt x="3" y="0"/>
                      <a:pt x="0" y="3"/>
                      <a:pt x="0" y="7"/>
                    </a:cubicBezTo>
                    <a:cubicBezTo>
                      <a:pt x="0" y="11"/>
                      <a:pt x="3" y="15"/>
                      <a:pt x="7" y="15"/>
                    </a:cubicBezTo>
                    <a:cubicBezTo>
                      <a:pt x="11" y="15"/>
                      <a:pt x="14" y="11"/>
                      <a:pt x="14" y="7"/>
                    </a:cubicBezTo>
                    <a:close/>
                    <a:moveTo>
                      <a:pt x="7" y="11"/>
                    </a:moveTo>
                    <a:cubicBezTo>
                      <a:pt x="5" y="11"/>
                      <a:pt x="3" y="9"/>
                      <a:pt x="3" y="7"/>
                    </a:cubicBezTo>
                    <a:cubicBezTo>
                      <a:pt x="3" y="5"/>
                      <a:pt x="5" y="4"/>
                      <a:pt x="7" y="4"/>
                    </a:cubicBezTo>
                    <a:cubicBezTo>
                      <a:pt x="9" y="4"/>
                      <a:pt x="10" y="5"/>
                      <a:pt x="10" y="7"/>
                    </a:cubicBezTo>
                    <a:cubicBezTo>
                      <a:pt x="10"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45" name="Freeform 61"/>
              <p:cNvSpPr>
                <a:spLocks noEditPoints="1"/>
              </p:cNvSpPr>
              <p:nvPr userDrawn="1"/>
            </p:nvSpPr>
            <p:spPr bwMode="auto">
              <a:xfrm>
                <a:off x="5895" y="4142"/>
                <a:ext cx="34" cy="37"/>
              </a:xfrm>
              <a:custGeom>
                <a:avLst/>
                <a:gdLst>
                  <a:gd name="T0" fmla="*/ 14 w 14"/>
                  <a:gd name="T1" fmla="*/ 7 h 15"/>
                  <a:gd name="T2" fmla="*/ 7 w 14"/>
                  <a:gd name="T3" fmla="*/ 0 h 15"/>
                  <a:gd name="T4" fmla="*/ 0 w 14"/>
                  <a:gd name="T5" fmla="*/ 7 h 15"/>
                  <a:gd name="T6" fmla="*/ 7 w 14"/>
                  <a:gd name="T7" fmla="*/ 15 h 15"/>
                  <a:gd name="T8" fmla="*/ 14 w 14"/>
                  <a:gd name="T9" fmla="*/ 7 h 15"/>
                  <a:gd name="T10" fmla="*/ 7 w 14"/>
                  <a:gd name="T11" fmla="*/ 11 h 15"/>
                  <a:gd name="T12" fmla="*/ 4 w 14"/>
                  <a:gd name="T13" fmla="*/ 7 h 15"/>
                  <a:gd name="T14" fmla="*/ 7 w 14"/>
                  <a:gd name="T15" fmla="*/ 4 h 15"/>
                  <a:gd name="T16" fmla="*/ 11 w 14"/>
                  <a:gd name="T17" fmla="*/ 7 h 15"/>
                  <a:gd name="T18" fmla="*/ 7 w 14"/>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14" y="7"/>
                    </a:moveTo>
                    <a:cubicBezTo>
                      <a:pt x="14" y="3"/>
                      <a:pt x="11" y="0"/>
                      <a:pt x="7" y="0"/>
                    </a:cubicBezTo>
                    <a:cubicBezTo>
                      <a:pt x="3" y="0"/>
                      <a:pt x="0" y="3"/>
                      <a:pt x="0" y="7"/>
                    </a:cubicBezTo>
                    <a:cubicBezTo>
                      <a:pt x="0" y="11"/>
                      <a:pt x="3" y="15"/>
                      <a:pt x="7" y="15"/>
                    </a:cubicBezTo>
                    <a:cubicBezTo>
                      <a:pt x="11" y="15"/>
                      <a:pt x="14" y="11"/>
                      <a:pt x="14" y="7"/>
                    </a:cubicBezTo>
                    <a:close/>
                    <a:moveTo>
                      <a:pt x="7" y="11"/>
                    </a:moveTo>
                    <a:cubicBezTo>
                      <a:pt x="5" y="11"/>
                      <a:pt x="4" y="9"/>
                      <a:pt x="4" y="7"/>
                    </a:cubicBezTo>
                    <a:cubicBezTo>
                      <a:pt x="4" y="5"/>
                      <a:pt x="5" y="4"/>
                      <a:pt x="7" y="4"/>
                    </a:cubicBezTo>
                    <a:cubicBezTo>
                      <a:pt x="9" y="4"/>
                      <a:pt x="11" y="5"/>
                      <a:pt x="11" y="7"/>
                    </a:cubicBezTo>
                    <a:cubicBezTo>
                      <a:pt x="11"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46" name="Freeform 62"/>
              <p:cNvSpPr>
                <a:spLocks noEditPoints="1"/>
              </p:cNvSpPr>
              <p:nvPr userDrawn="1"/>
            </p:nvSpPr>
            <p:spPr bwMode="auto">
              <a:xfrm>
                <a:off x="5746" y="4142"/>
                <a:ext cx="36" cy="37"/>
              </a:xfrm>
              <a:custGeom>
                <a:avLst/>
                <a:gdLst>
                  <a:gd name="T0" fmla="*/ 15 w 15"/>
                  <a:gd name="T1" fmla="*/ 7 h 15"/>
                  <a:gd name="T2" fmla="*/ 8 w 15"/>
                  <a:gd name="T3" fmla="*/ 0 h 15"/>
                  <a:gd name="T4" fmla="*/ 0 w 15"/>
                  <a:gd name="T5" fmla="*/ 7 h 15"/>
                  <a:gd name="T6" fmla="*/ 8 w 15"/>
                  <a:gd name="T7" fmla="*/ 15 h 15"/>
                  <a:gd name="T8" fmla="*/ 15 w 15"/>
                  <a:gd name="T9" fmla="*/ 7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5" y="7"/>
                    </a:moveTo>
                    <a:cubicBezTo>
                      <a:pt x="15" y="3"/>
                      <a:pt x="11" y="0"/>
                      <a:pt x="8" y="0"/>
                    </a:cubicBezTo>
                    <a:cubicBezTo>
                      <a:pt x="4" y="0"/>
                      <a:pt x="0" y="3"/>
                      <a:pt x="0" y="7"/>
                    </a:cubicBezTo>
                    <a:cubicBezTo>
                      <a:pt x="0" y="11"/>
                      <a:pt x="4" y="15"/>
                      <a:pt x="8" y="15"/>
                    </a:cubicBezTo>
                    <a:cubicBezTo>
                      <a:pt x="11" y="15"/>
                      <a:pt x="15" y="11"/>
                      <a:pt x="15" y="7"/>
                    </a:cubicBezTo>
                    <a:close/>
                    <a:moveTo>
                      <a:pt x="8" y="11"/>
                    </a:moveTo>
                    <a:cubicBezTo>
                      <a:pt x="6" y="11"/>
                      <a:pt x="4" y="9"/>
                      <a:pt x="4" y="7"/>
                    </a:cubicBezTo>
                    <a:cubicBezTo>
                      <a:pt x="4" y="5"/>
                      <a:pt x="6" y="4"/>
                      <a:pt x="8" y="4"/>
                    </a:cubicBezTo>
                    <a:cubicBezTo>
                      <a:pt x="9" y="4"/>
                      <a:pt x="11" y="5"/>
                      <a:pt x="11" y="7"/>
                    </a:cubicBezTo>
                    <a:cubicBezTo>
                      <a:pt x="11" y="9"/>
                      <a:pt x="9" y="11"/>
                      <a:pt x="8"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47" name="Freeform 63"/>
              <p:cNvSpPr>
                <a:spLocks noEditPoints="1"/>
              </p:cNvSpPr>
              <p:nvPr userDrawn="1"/>
            </p:nvSpPr>
            <p:spPr bwMode="auto">
              <a:xfrm>
                <a:off x="5820" y="4142"/>
                <a:ext cx="37" cy="37"/>
              </a:xfrm>
              <a:custGeom>
                <a:avLst/>
                <a:gdLst>
                  <a:gd name="T0" fmla="*/ 15 w 15"/>
                  <a:gd name="T1" fmla="*/ 7 h 15"/>
                  <a:gd name="T2" fmla="*/ 7 w 15"/>
                  <a:gd name="T3" fmla="*/ 0 h 15"/>
                  <a:gd name="T4" fmla="*/ 0 w 15"/>
                  <a:gd name="T5" fmla="*/ 7 h 15"/>
                  <a:gd name="T6" fmla="*/ 7 w 15"/>
                  <a:gd name="T7" fmla="*/ 15 h 15"/>
                  <a:gd name="T8" fmla="*/ 15 w 15"/>
                  <a:gd name="T9" fmla="*/ 7 h 15"/>
                  <a:gd name="T10" fmla="*/ 7 w 15"/>
                  <a:gd name="T11" fmla="*/ 11 h 15"/>
                  <a:gd name="T12" fmla="*/ 4 w 15"/>
                  <a:gd name="T13" fmla="*/ 7 h 15"/>
                  <a:gd name="T14" fmla="*/ 7 w 15"/>
                  <a:gd name="T15" fmla="*/ 4 h 15"/>
                  <a:gd name="T16" fmla="*/ 11 w 15"/>
                  <a:gd name="T17" fmla="*/ 7 h 15"/>
                  <a:gd name="T18" fmla="*/ 7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5" y="7"/>
                    </a:moveTo>
                    <a:cubicBezTo>
                      <a:pt x="15" y="3"/>
                      <a:pt x="11" y="0"/>
                      <a:pt x="7" y="0"/>
                    </a:cubicBezTo>
                    <a:cubicBezTo>
                      <a:pt x="3" y="0"/>
                      <a:pt x="0" y="3"/>
                      <a:pt x="0" y="7"/>
                    </a:cubicBezTo>
                    <a:cubicBezTo>
                      <a:pt x="0" y="11"/>
                      <a:pt x="3" y="15"/>
                      <a:pt x="7" y="15"/>
                    </a:cubicBezTo>
                    <a:cubicBezTo>
                      <a:pt x="11" y="15"/>
                      <a:pt x="15" y="11"/>
                      <a:pt x="15" y="7"/>
                    </a:cubicBezTo>
                    <a:close/>
                    <a:moveTo>
                      <a:pt x="7" y="11"/>
                    </a:moveTo>
                    <a:cubicBezTo>
                      <a:pt x="5" y="11"/>
                      <a:pt x="4" y="9"/>
                      <a:pt x="4" y="7"/>
                    </a:cubicBezTo>
                    <a:cubicBezTo>
                      <a:pt x="4" y="5"/>
                      <a:pt x="5" y="4"/>
                      <a:pt x="7" y="4"/>
                    </a:cubicBezTo>
                    <a:cubicBezTo>
                      <a:pt x="9" y="4"/>
                      <a:pt x="11" y="5"/>
                      <a:pt x="11" y="7"/>
                    </a:cubicBezTo>
                    <a:cubicBezTo>
                      <a:pt x="11"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48" name="Freeform 64"/>
              <p:cNvSpPr>
                <a:spLocks/>
              </p:cNvSpPr>
              <p:nvPr userDrawn="1"/>
            </p:nvSpPr>
            <p:spPr bwMode="auto">
              <a:xfrm>
                <a:off x="920" y="4152"/>
                <a:ext cx="12" cy="20"/>
              </a:xfrm>
              <a:custGeom>
                <a:avLst/>
                <a:gdLst>
                  <a:gd name="T0" fmla="*/ 5 w 5"/>
                  <a:gd name="T1" fmla="*/ 2 h 8"/>
                  <a:gd name="T2" fmla="*/ 2 w 5"/>
                  <a:gd name="T3" fmla="*/ 0 h 8"/>
                  <a:gd name="T4" fmla="*/ 0 w 5"/>
                  <a:gd name="T5" fmla="*/ 2 h 8"/>
                  <a:gd name="T6" fmla="*/ 0 w 5"/>
                  <a:gd name="T7" fmla="*/ 6 h 8"/>
                  <a:gd name="T8" fmla="*/ 3 w 5"/>
                  <a:gd name="T9" fmla="*/ 8 h 8"/>
                  <a:gd name="T10" fmla="*/ 3 w 5"/>
                  <a:gd name="T11" fmla="*/ 8 h 8"/>
                  <a:gd name="T12" fmla="*/ 5 w 5"/>
                  <a:gd name="T13" fmla="*/ 5 h 8"/>
                  <a:gd name="T14" fmla="*/ 5 w 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2"/>
                    </a:moveTo>
                    <a:cubicBezTo>
                      <a:pt x="5" y="1"/>
                      <a:pt x="4" y="0"/>
                      <a:pt x="2" y="0"/>
                    </a:cubicBezTo>
                    <a:cubicBezTo>
                      <a:pt x="1" y="0"/>
                      <a:pt x="0" y="1"/>
                      <a:pt x="0" y="2"/>
                    </a:cubicBezTo>
                    <a:cubicBezTo>
                      <a:pt x="0" y="6"/>
                      <a:pt x="0" y="6"/>
                      <a:pt x="0" y="6"/>
                    </a:cubicBezTo>
                    <a:cubicBezTo>
                      <a:pt x="1" y="7"/>
                      <a:pt x="2" y="8"/>
                      <a:pt x="3" y="8"/>
                    </a:cubicBezTo>
                    <a:cubicBezTo>
                      <a:pt x="3" y="8"/>
                      <a:pt x="3" y="8"/>
                      <a:pt x="3" y="8"/>
                    </a:cubicBezTo>
                    <a:cubicBezTo>
                      <a:pt x="4" y="8"/>
                      <a:pt x="5" y="7"/>
                      <a:pt x="5" y="5"/>
                    </a:cubicBezTo>
                    <a:lnTo>
                      <a:pt x="5" y="2"/>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49" name="Freeform 65"/>
              <p:cNvSpPr>
                <a:spLocks/>
              </p:cNvSpPr>
              <p:nvPr userDrawn="1"/>
            </p:nvSpPr>
            <p:spPr bwMode="auto">
              <a:xfrm>
                <a:off x="725" y="3980"/>
                <a:ext cx="152" cy="108"/>
              </a:xfrm>
              <a:custGeom>
                <a:avLst/>
                <a:gdLst>
                  <a:gd name="T0" fmla="*/ 61 w 63"/>
                  <a:gd name="T1" fmla="*/ 11 h 44"/>
                  <a:gd name="T2" fmla="*/ 54 w 63"/>
                  <a:gd name="T3" fmla="*/ 10 h 44"/>
                  <a:gd name="T4" fmla="*/ 32 w 63"/>
                  <a:gd name="T5" fmla="*/ 4 h 44"/>
                  <a:gd name="T6" fmla="*/ 31 w 63"/>
                  <a:gd name="T7" fmla="*/ 4 h 44"/>
                  <a:gd name="T8" fmla="*/ 10 w 63"/>
                  <a:gd name="T9" fmla="*/ 11 h 44"/>
                  <a:gd name="T10" fmla="*/ 5 w 63"/>
                  <a:gd name="T11" fmla="*/ 2 h 44"/>
                  <a:gd name="T12" fmla="*/ 2 w 63"/>
                  <a:gd name="T13" fmla="*/ 1 h 44"/>
                  <a:gd name="T14" fmla="*/ 1 w 63"/>
                  <a:gd name="T15" fmla="*/ 4 h 44"/>
                  <a:gd name="T16" fmla="*/ 7 w 63"/>
                  <a:gd name="T17" fmla="*/ 15 h 44"/>
                  <a:gd name="T18" fmla="*/ 10 w 63"/>
                  <a:gd name="T19" fmla="*/ 24 h 44"/>
                  <a:gd name="T20" fmla="*/ 7 w 63"/>
                  <a:gd name="T21" fmla="*/ 40 h 44"/>
                  <a:gd name="T22" fmla="*/ 9 w 63"/>
                  <a:gd name="T23" fmla="*/ 42 h 44"/>
                  <a:gd name="T24" fmla="*/ 10 w 63"/>
                  <a:gd name="T25" fmla="*/ 43 h 44"/>
                  <a:gd name="T26" fmla="*/ 12 w 63"/>
                  <a:gd name="T27" fmla="*/ 41 h 44"/>
                  <a:gd name="T28" fmla="*/ 15 w 63"/>
                  <a:gd name="T29" fmla="*/ 27 h 44"/>
                  <a:gd name="T30" fmla="*/ 18 w 63"/>
                  <a:gd name="T31" fmla="*/ 27 h 44"/>
                  <a:gd name="T32" fmla="*/ 18 w 63"/>
                  <a:gd name="T33" fmla="*/ 27 h 44"/>
                  <a:gd name="T34" fmla="*/ 20 w 63"/>
                  <a:gd name="T35" fmla="*/ 25 h 44"/>
                  <a:gd name="T36" fmla="*/ 18 w 63"/>
                  <a:gd name="T37" fmla="*/ 22 h 44"/>
                  <a:gd name="T38" fmla="*/ 14 w 63"/>
                  <a:gd name="T39" fmla="*/ 22 h 44"/>
                  <a:gd name="T40" fmla="*/ 12 w 63"/>
                  <a:gd name="T41" fmla="*/ 16 h 44"/>
                  <a:gd name="T42" fmla="*/ 32 w 63"/>
                  <a:gd name="T43" fmla="*/ 9 h 44"/>
                  <a:gd name="T44" fmla="*/ 51 w 63"/>
                  <a:gd name="T45" fmla="*/ 15 h 44"/>
                  <a:gd name="T46" fmla="*/ 55 w 63"/>
                  <a:gd name="T47" fmla="*/ 24 h 44"/>
                  <a:gd name="T48" fmla="*/ 54 w 63"/>
                  <a:gd name="T49" fmla="*/ 25 h 44"/>
                  <a:gd name="T50" fmla="*/ 48 w 63"/>
                  <a:gd name="T51" fmla="*/ 21 h 44"/>
                  <a:gd name="T52" fmla="*/ 45 w 63"/>
                  <a:gd name="T53" fmla="*/ 21 h 44"/>
                  <a:gd name="T54" fmla="*/ 39 w 63"/>
                  <a:gd name="T55" fmla="*/ 25 h 44"/>
                  <a:gd name="T56" fmla="*/ 27 w 63"/>
                  <a:gd name="T57" fmla="*/ 23 h 44"/>
                  <a:gd name="T58" fmla="*/ 24 w 63"/>
                  <a:gd name="T59" fmla="*/ 25 h 44"/>
                  <a:gd name="T60" fmla="*/ 26 w 63"/>
                  <a:gd name="T61" fmla="*/ 28 h 44"/>
                  <a:gd name="T62" fmla="*/ 38 w 63"/>
                  <a:gd name="T63" fmla="*/ 30 h 44"/>
                  <a:gd name="T64" fmla="*/ 45 w 63"/>
                  <a:gd name="T65" fmla="*/ 43 h 44"/>
                  <a:gd name="T66" fmla="*/ 47 w 63"/>
                  <a:gd name="T67" fmla="*/ 44 h 44"/>
                  <a:gd name="T68" fmla="*/ 48 w 63"/>
                  <a:gd name="T69" fmla="*/ 44 h 44"/>
                  <a:gd name="T70" fmla="*/ 49 w 63"/>
                  <a:gd name="T71" fmla="*/ 41 h 44"/>
                  <a:gd name="T72" fmla="*/ 43 w 63"/>
                  <a:gd name="T73" fmla="*/ 28 h 44"/>
                  <a:gd name="T74" fmla="*/ 46 w 63"/>
                  <a:gd name="T75" fmla="*/ 26 h 44"/>
                  <a:gd name="T76" fmla="*/ 52 w 63"/>
                  <a:gd name="T77" fmla="*/ 30 h 44"/>
                  <a:gd name="T78" fmla="*/ 55 w 63"/>
                  <a:gd name="T79" fmla="*/ 30 h 44"/>
                  <a:gd name="T80" fmla="*/ 59 w 63"/>
                  <a:gd name="T81" fmla="*/ 27 h 44"/>
                  <a:gd name="T82" fmla="*/ 60 w 63"/>
                  <a:gd name="T83" fmla="*/ 24 h 44"/>
                  <a:gd name="T84" fmla="*/ 57 w 63"/>
                  <a:gd name="T85" fmla="*/ 15 h 44"/>
                  <a:gd name="T86" fmla="*/ 61 w 63"/>
                  <a:gd name="T87" fmla="*/ 16 h 44"/>
                  <a:gd name="T88" fmla="*/ 61 w 63"/>
                  <a:gd name="T89" fmla="*/ 16 h 44"/>
                  <a:gd name="T90" fmla="*/ 63 w 63"/>
                  <a:gd name="T91" fmla="*/ 13 h 44"/>
                  <a:gd name="T92" fmla="*/ 61 w 63"/>
                  <a:gd name="T93"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44">
                    <a:moveTo>
                      <a:pt x="61" y="11"/>
                    </a:moveTo>
                    <a:cubicBezTo>
                      <a:pt x="54" y="10"/>
                      <a:pt x="54" y="10"/>
                      <a:pt x="54" y="10"/>
                    </a:cubicBezTo>
                    <a:cubicBezTo>
                      <a:pt x="32" y="4"/>
                      <a:pt x="32" y="4"/>
                      <a:pt x="32" y="4"/>
                    </a:cubicBezTo>
                    <a:cubicBezTo>
                      <a:pt x="32" y="4"/>
                      <a:pt x="32" y="4"/>
                      <a:pt x="31" y="4"/>
                    </a:cubicBezTo>
                    <a:cubicBezTo>
                      <a:pt x="10" y="11"/>
                      <a:pt x="10" y="11"/>
                      <a:pt x="10" y="11"/>
                    </a:cubicBezTo>
                    <a:cubicBezTo>
                      <a:pt x="5" y="2"/>
                      <a:pt x="5" y="2"/>
                      <a:pt x="5" y="2"/>
                    </a:cubicBezTo>
                    <a:cubicBezTo>
                      <a:pt x="4" y="1"/>
                      <a:pt x="3" y="0"/>
                      <a:pt x="2" y="1"/>
                    </a:cubicBezTo>
                    <a:cubicBezTo>
                      <a:pt x="1" y="2"/>
                      <a:pt x="0" y="3"/>
                      <a:pt x="1" y="4"/>
                    </a:cubicBezTo>
                    <a:cubicBezTo>
                      <a:pt x="7" y="15"/>
                      <a:pt x="7" y="15"/>
                      <a:pt x="7" y="15"/>
                    </a:cubicBezTo>
                    <a:cubicBezTo>
                      <a:pt x="10" y="24"/>
                      <a:pt x="10" y="24"/>
                      <a:pt x="10" y="24"/>
                    </a:cubicBezTo>
                    <a:cubicBezTo>
                      <a:pt x="7" y="40"/>
                      <a:pt x="7" y="40"/>
                      <a:pt x="7" y="40"/>
                    </a:cubicBezTo>
                    <a:cubicBezTo>
                      <a:pt x="7" y="41"/>
                      <a:pt x="8" y="42"/>
                      <a:pt x="9" y="42"/>
                    </a:cubicBezTo>
                    <a:cubicBezTo>
                      <a:pt x="10" y="43"/>
                      <a:pt x="10" y="43"/>
                      <a:pt x="10" y="43"/>
                    </a:cubicBezTo>
                    <a:cubicBezTo>
                      <a:pt x="11" y="43"/>
                      <a:pt x="12" y="42"/>
                      <a:pt x="12" y="41"/>
                    </a:cubicBezTo>
                    <a:cubicBezTo>
                      <a:pt x="15" y="27"/>
                      <a:pt x="15" y="27"/>
                      <a:pt x="15" y="27"/>
                    </a:cubicBezTo>
                    <a:cubicBezTo>
                      <a:pt x="18" y="27"/>
                      <a:pt x="18" y="27"/>
                      <a:pt x="18" y="27"/>
                    </a:cubicBezTo>
                    <a:cubicBezTo>
                      <a:pt x="18" y="27"/>
                      <a:pt x="18" y="27"/>
                      <a:pt x="18" y="27"/>
                    </a:cubicBezTo>
                    <a:cubicBezTo>
                      <a:pt x="19" y="27"/>
                      <a:pt x="20" y="26"/>
                      <a:pt x="20" y="25"/>
                    </a:cubicBezTo>
                    <a:cubicBezTo>
                      <a:pt x="20" y="24"/>
                      <a:pt x="20" y="22"/>
                      <a:pt x="18" y="22"/>
                    </a:cubicBezTo>
                    <a:cubicBezTo>
                      <a:pt x="14" y="22"/>
                      <a:pt x="14" y="22"/>
                      <a:pt x="14" y="22"/>
                    </a:cubicBezTo>
                    <a:cubicBezTo>
                      <a:pt x="12" y="16"/>
                      <a:pt x="12" y="16"/>
                      <a:pt x="12" y="16"/>
                    </a:cubicBezTo>
                    <a:cubicBezTo>
                      <a:pt x="32" y="9"/>
                      <a:pt x="32" y="9"/>
                      <a:pt x="32" y="9"/>
                    </a:cubicBezTo>
                    <a:cubicBezTo>
                      <a:pt x="51" y="15"/>
                      <a:pt x="51" y="15"/>
                      <a:pt x="51" y="15"/>
                    </a:cubicBezTo>
                    <a:cubicBezTo>
                      <a:pt x="55" y="24"/>
                      <a:pt x="55" y="24"/>
                      <a:pt x="55" y="24"/>
                    </a:cubicBezTo>
                    <a:cubicBezTo>
                      <a:pt x="54" y="25"/>
                      <a:pt x="54" y="25"/>
                      <a:pt x="54" y="25"/>
                    </a:cubicBezTo>
                    <a:cubicBezTo>
                      <a:pt x="48" y="21"/>
                      <a:pt x="48" y="21"/>
                      <a:pt x="48" y="21"/>
                    </a:cubicBezTo>
                    <a:cubicBezTo>
                      <a:pt x="47" y="20"/>
                      <a:pt x="46" y="20"/>
                      <a:pt x="45" y="21"/>
                    </a:cubicBezTo>
                    <a:cubicBezTo>
                      <a:pt x="39" y="25"/>
                      <a:pt x="39" y="25"/>
                      <a:pt x="39" y="25"/>
                    </a:cubicBezTo>
                    <a:cubicBezTo>
                      <a:pt x="27" y="23"/>
                      <a:pt x="27" y="23"/>
                      <a:pt x="27" y="23"/>
                    </a:cubicBezTo>
                    <a:cubicBezTo>
                      <a:pt x="25" y="23"/>
                      <a:pt x="24" y="24"/>
                      <a:pt x="24" y="25"/>
                    </a:cubicBezTo>
                    <a:cubicBezTo>
                      <a:pt x="24" y="27"/>
                      <a:pt x="25" y="28"/>
                      <a:pt x="26" y="28"/>
                    </a:cubicBezTo>
                    <a:cubicBezTo>
                      <a:pt x="38" y="30"/>
                      <a:pt x="38" y="30"/>
                      <a:pt x="38" y="30"/>
                    </a:cubicBezTo>
                    <a:cubicBezTo>
                      <a:pt x="45" y="43"/>
                      <a:pt x="45" y="43"/>
                      <a:pt x="45" y="43"/>
                    </a:cubicBezTo>
                    <a:cubicBezTo>
                      <a:pt x="45" y="44"/>
                      <a:pt x="46" y="44"/>
                      <a:pt x="47" y="44"/>
                    </a:cubicBezTo>
                    <a:cubicBezTo>
                      <a:pt x="48" y="44"/>
                      <a:pt x="48" y="44"/>
                      <a:pt x="48" y="44"/>
                    </a:cubicBezTo>
                    <a:cubicBezTo>
                      <a:pt x="49" y="43"/>
                      <a:pt x="50" y="42"/>
                      <a:pt x="49" y="41"/>
                    </a:cubicBezTo>
                    <a:cubicBezTo>
                      <a:pt x="43" y="28"/>
                      <a:pt x="43" y="28"/>
                      <a:pt x="43" y="28"/>
                    </a:cubicBezTo>
                    <a:cubicBezTo>
                      <a:pt x="46" y="26"/>
                      <a:pt x="46" y="26"/>
                      <a:pt x="46" y="26"/>
                    </a:cubicBezTo>
                    <a:cubicBezTo>
                      <a:pt x="52" y="30"/>
                      <a:pt x="52" y="30"/>
                      <a:pt x="52" y="30"/>
                    </a:cubicBezTo>
                    <a:cubicBezTo>
                      <a:pt x="53" y="30"/>
                      <a:pt x="54" y="30"/>
                      <a:pt x="55" y="30"/>
                    </a:cubicBezTo>
                    <a:cubicBezTo>
                      <a:pt x="59" y="27"/>
                      <a:pt x="59" y="27"/>
                      <a:pt x="59" y="27"/>
                    </a:cubicBezTo>
                    <a:cubicBezTo>
                      <a:pt x="60" y="26"/>
                      <a:pt x="60" y="25"/>
                      <a:pt x="60" y="24"/>
                    </a:cubicBezTo>
                    <a:cubicBezTo>
                      <a:pt x="57" y="15"/>
                      <a:pt x="57" y="15"/>
                      <a:pt x="57" y="15"/>
                    </a:cubicBezTo>
                    <a:cubicBezTo>
                      <a:pt x="61" y="16"/>
                      <a:pt x="61" y="16"/>
                      <a:pt x="61" y="16"/>
                    </a:cubicBezTo>
                    <a:cubicBezTo>
                      <a:pt x="61" y="16"/>
                      <a:pt x="61" y="16"/>
                      <a:pt x="61" y="16"/>
                    </a:cubicBezTo>
                    <a:cubicBezTo>
                      <a:pt x="62" y="16"/>
                      <a:pt x="63" y="15"/>
                      <a:pt x="63" y="13"/>
                    </a:cubicBezTo>
                    <a:cubicBezTo>
                      <a:pt x="63" y="12"/>
                      <a:pt x="62" y="11"/>
                      <a:pt x="61"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50" name="Freeform 66"/>
              <p:cNvSpPr>
                <a:spLocks/>
              </p:cNvSpPr>
              <p:nvPr userDrawn="1"/>
            </p:nvSpPr>
            <p:spPr bwMode="auto">
              <a:xfrm>
                <a:off x="684" y="4137"/>
                <a:ext cx="55" cy="57"/>
              </a:xfrm>
              <a:custGeom>
                <a:avLst/>
                <a:gdLst>
                  <a:gd name="T0" fmla="*/ 23 w 23"/>
                  <a:gd name="T1" fmla="*/ 14 h 23"/>
                  <a:gd name="T2" fmla="*/ 23 w 23"/>
                  <a:gd name="T3" fmla="*/ 2 h 23"/>
                  <a:gd name="T4" fmla="*/ 21 w 23"/>
                  <a:gd name="T5" fmla="*/ 0 h 23"/>
                  <a:gd name="T6" fmla="*/ 18 w 23"/>
                  <a:gd name="T7" fmla="*/ 2 h 23"/>
                  <a:gd name="T8" fmla="*/ 18 w 23"/>
                  <a:gd name="T9" fmla="*/ 13 h 23"/>
                  <a:gd name="T10" fmla="*/ 18 w 23"/>
                  <a:gd name="T11" fmla="*/ 13 h 23"/>
                  <a:gd name="T12" fmla="*/ 14 w 23"/>
                  <a:gd name="T13" fmla="*/ 3 h 23"/>
                  <a:gd name="T14" fmla="*/ 11 w 23"/>
                  <a:gd name="T15" fmla="*/ 2 h 23"/>
                  <a:gd name="T16" fmla="*/ 9 w 23"/>
                  <a:gd name="T17" fmla="*/ 5 h 23"/>
                  <a:gd name="T18" fmla="*/ 14 w 23"/>
                  <a:gd name="T19" fmla="*/ 16 h 23"/>
                  <a:gd name="T20" fmla="*/ 14 w 23"/>
                  <a:gd name="T21" fmla="*/ 16 h 23"/>
                  <a:gd name="T22" fmla="*/ 5 w 23"/>
                  <a:gd name="T23" fmla="*/ 7 h 23"/>
                  <a:gd name="T24" fmla="*/ 2 w 23"/>
                  <a:gd name="T25" fmla="*/ 7 h 23"/>
                  <a:gd name="T26" fmla="*/ 2 w 23"/>
                  <a:gd name="T27" fmla="*/ 11 h 23"/>
                  <a:gd name="T28" fmla="*/ 10 w 23"/>
                  <a:gd name="T29" fmla="*/ 18 h 23"/>
                  <a:gd name="T30" fmla="*/ 10 w 23"/>
                  <a:gd name="T31" fmla="*/ 18 h 23"/>
                  <a:gd name="T32" fmla="*/ 3 w 23"/>
                  <a:gd name="T33" fmla="*/ 16 h 23"/>
                  <a:gd name="T34" fmla="*/ 0 w 23"/>
                  <a:gd name="T35" fmla="*/ 18 h 23"/>
                  <a:gd name="T36" fmla="*/ 2 w 23"/>
                  <a:gd name="T37" fmla="*/ 21 h 23"/>
                  <a:gd name="T38" fmla="*/ 9 w 23"/>
                  <a:gd name="T39" fmla="*/ 23 h 23"/>
                  <a:gd name="T40" fmla="*/ 10 w 23"/>
                  <a:gd name="T41" fmla="*/ 23 h 23"/>
                  <a:gd name="T42" fmla="*/ 11 w 23"/>
                  <a:gd name="T43" fmla="*/ 23 h 23"/>
                  <a:gd name="T44" fmla="*/ 22 w 23"/>
                  <a:gd name="T45" fmla="*/ 16 h 23"/>
                  <a:gd name="T46" fmla="*/ 23 w 23"/>
                  <a:gd name="T47"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23">
                    <a:moveTo>
                      <a:pt x="23" y="14"/>
                    </a:moveTo>
                    <a:cubicBezTo>
                      <a:pt x="23" y="2"/>
                      <a:pt x="23" y="2"/>
                      <a:pt x="23" y="2"/>
                    </a:cubicBezTo>
                    <a:cubicBezTo>
                      <a:pt x="23" y="1"/>
                      <a:pt x="22" y="0"/>
                      <a:pt x="21" y="0"/>
                    </a:cubicBezTo>
                    <a:cubicBezTo>
                      <a:pt x="19" y="0"/>
                      <a:pt x="18" y="1"/>
                      <a:pt x="18" y="2"/>
                    </a:cubicBezTo>
                    <a:cubicBezTo>
                      <a:pt x="18" y="13"/>
                      <a:pt x="18" y="13"/>
                      <a:pt x="18" y="13"/>
                    </a:cubicBezTo>
                    <a:cubicBezTo>
                      <a:pt x="18" y="13"/>
                      <a:pt x="18" y="13"/>
                      <a:pt x="18" y="13"/>
                    </a:cubicBezTo>
                    <a:cubicBezTo>
                      <a:pt x="14" y="3"/>
                      <a:pt x="14" y="3"/>
                      <a:pt x="14" y="3"/>
                    </a:cubicBezTo>
                    <a:cubicBezTo>
                      <a:pt x="13" y="2"/>
                      <a:pt x="12" y="1"/>
                      <a:pt x="11" y="2"/>
                    </a:cubicBezTo>
                    <a:cubicBezTo>
                      <a:pt x="9" y="2"/>
                      <a:pt x="9" y="4"/>
                      <a:pt x="9" y="5"/>
                    </a:cubicBezTo>
                    <a:cubicBezTo>
                      <a:pt x="14" y="16"/>
                      <a:pt x="14" y="16"/>
                      <a:pt x="14" y="16"/>
                    </a:cubicBezTo>
                    <a:cubicBezTo>
                      <a:pt x="14" y="16"/>
                      <a:pt x="14" y="16"/>
                      <a:pt x="14" y="16"/>
                    </a:cubicBezTo>
                    <a:cubicBezTo>
                      <a:pt x="5" y="7"/>
                      <a:pt x="5" y="7"/>
                      <a:pt x="5" y="7"/>
                    </a:cubicBezTo>
                    <a:cubicBezTo>
                      <a:pt x="5" y="7"/>
                      <a:pt x="3" y="7"/>
                      <a:pt x="2" y="7"/>
                    </a:cubicBezTo>
                    <a:cubicBezTo>
                      <a:pt x="1" y="8"/>
                      <a:pt x="1" y="10"/>
                      <a:pt x="2" y="11"/>
                    </a:cubicBezTo>
                    <a:cubicBezTo>
                      <a:pt x="10" y="18"/>
                      <a:pt x="10" y="18"/>
                      <a:pt x="10" y="18"/>
                    </a:cubicBezTo>
                    <a:cubicBezTo>
                      <a:pt x="10" y="18"/>
                      <a:pt x="10" y="18"/>
                      <a:pt x="10" y="18"/>
                    </a:cubicBezTo>
                    <a:cubicBezTo>
                      <a:pt x="3" y="16"/>
                      <a:pt x="3" y="16"/>
                      <a:pt x="3" y="16"/>
                    </a:cubicBezTo>
                    <a:cubicBezTo>
                      <a:pt x="2" y="16"/>
                      <a:pt x="1" y="17"/>
                      <a:pt x="0" y="18"/>
                    </a:cubicBezTo>
                    <a:cubicBezTo>
                      <a:pt x="0" y="19"/>
                      <a:pt x="1" y="20"/>
                      <a:pt x="2" y="21"/>
                    </a:cubicBezTo>
                    <a:cubicBezTo>
                      <a:pt x="9" y="23"/>
                      <a:pt x="9" y="23"/>
                      <a:pt x="9" y="23"/>
                    </a:cubicBezTo>
                    <a:cubicBezTo>
                      <a:pt x="10" y="23"/>
                      <a:pt x="10" y="23"/>
                      <a:pt x="10" y="23"/>
                    </a:cubicBezTo>
                    <a:cubicBezTo>
                      <a:pt x="11" y="23"/>
                      <a:pt x="11" y="23"/>
                      <a:pt x="11" y="23"/>
                    </a:cubicBezTo>
                    <a:cubicBezTo>
                      <a:pt x="22" y="16"/>
                      <a:pt x="22" y="16"/>
                      <a:pt x="22" y="16"/>
                    </a:cubicBezTo>
                    <a:cubicBezTo>
                      <a:pt x="23" y="16"/>
                      <a:pt x="23" y="15"/>
                      <a:pt x="23" y="1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51" name="Freeform 67"/>
              <p:cNvSpPr>
                <a:spLocks/>
              </p:cNvSpPr>
              <p:nvPr userDrawn="1"/>
            </p:nvSpPr>
            <p:spPr bwMode="auto">
              <a:xfrm>
                <a:off x="735" y="4162"/>
                <a:ext cx="33" cy="46"/>
              </a:xfrm>
              <a:custGeom>
                <a:avLst/>
                <a:gdLst>
                  <a:gd name="T0" fmla="*/ 9 w 14"/>
                  <a:gd name="T1" fmla="*/ 1 h 19"/>
                  <a:gd name="T2" fmla="*/ 5 w 14"/>
                  <a:gd name="T3" fmla="*/ 5 h 19"/>
                  <a:gd name="T4" fmla="*/ 4 w 14"/>
                  <a:gd name="T5" fmla="*/ 6 h 19"/>
                  <a:gd name="T6" fmla="*/ 0 w 14"/>
                  <a:gd name="T7" fmla="*/ 16 h 19"/>
                  <a:gd name="T8" fmla="*/ 2 w 14"/>
                  <a:gd name="T9" fmla="*/ 19 h 19"/>
                  <a:gd name="T10" fmla="*/ 2 w 14"/>
                  <a:gd name="T11" fmla="*/ 19 h 19"/>
                  <a:gd name="T12" fmla="*/ 5 w 14"/>
                  <a:gd name="T13" fmla="*/ 18 h 19"/>
                  <a:gd name="T14" fmla="*/ 8 w 14"/>
                  <a:gd name="T15" fmla="*/ 8 h 19"/>
                  <a:gd name="T16" fmla="*/ 13 w 14"/>
                  <a:gd name="T17" fmla="*/ 4 h 19"/>
                  <a:gd name="T18" fmla="*/ 13 w 14"/>
                  <a:gd name="T19" fmla="*/ 1 h 19"/>
                  <a:gd name="T20" fmla="*/ 9 w 14"/>
                  <a:gd name="T2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9">
                    <a:moveTo>
                      <a:pt x="9" y="1"/>
                    </a:moveTo>
                    <a:cubicBezTo>
                      <a:pt x="5" y="5"/>
                      <a:pt x="5" y="5"/>
                      <a:pt x="5" y="5"/>
                    </a:cubicBezTo>
                    <a:cubicBezTo>
                      <a:pt x="4" y="6"/>
                      <a:pt x="4" y="6"/>
                      <a:pt x="4" y="6"/>
                    </a:cubicBezTo>
                    <a:cubicBezTo>
                      <a:pt x="0" y="16"/>
                      <a:pt x="0" y="16"/>
                      <a:pt x="0" y="16"/>
                    </a:cubicBezTo>
                    <a:cubicBezTo>
                      <a:pt x="0" y="17"/>
                      <a:pt x="0" y="19"/>
                      <a:pt x="2" y="19"/>
                    </a:cubicBezTo>
                    <a:cubicBezTo>
                      <a:pt x="2" y="19"/>
                      <a:pt x="2" y="19"/>
                      <a:pt x="2" y="19"/>
                    </a:cubicBezTo>
                    <a:cubicBezTo>
                      <a:pt x="3" y="19"/>
                      <a:pt x="4" y="19"/>
                      <a:pt x="5" y="18"/>
                    </a:cubicBezTo>
                    <a:cubicBezTo>
                      <a:pt x="8" y="8"/>
                      <a:pt x="8" y="8"/>
                      <a:pt x="8" y="8"/>
                    </a:cubicBezTo>
                    <a:cubicBezTo>
                      <a:pt x="13" y="4"/>
                      <a:pt x="13" y="4"/>
                      <a:pt x="13" y="4"/>
                    </a:cubicBezTo>
                    <a:cubicBezTo>
                      <a:pt x="14" y="3"/>
                      <a:pt x="14" y="2"/>
                      <a:pt x="13" y="1"/>
                    </a:cubicBezTo>
                    <a:cubicBezTo>
                      <a:pt x="12" y="0"/>
                      <a:pt x="10" y="0"/>
                      <a:pt x="9" y="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52" name="Freeform 68"/>
              <p:cNvSpPr>
                <a:spLocks/>
              </p:cNvSpPr>
              <p:nvPr userDrawn="1"/>
            </p:nvSpPr>
            <p:spPr bwMode="auto">
              <a:xfrm>
                <a:off x="713" y="4186"/>
                <a:ext cx="22" cy="20"/>
              </a:xfrm>
              <a:custGeom>
                <a:avLst/>
                <a:gdLst>
                  <a:gd name="T0" fmla="*/ 5 w 9"/>
                  <a:gd name="T1" fmla="*/ 1 h 8"/>
                  <a:gd name="T2" fmla="*/ 1 w 9"/>
                  <a:gd name="T3" fmla="*/ 3 h 8"/>
                  <a:gd name="T4" fmla="*/ 1 w 9"/>
                  <a:gd name="T5" fmla="*/ 7 h 8"/>
                  <a:gd name="T6" fmla="*/ 3 w 9"/>
                  <a:gd name="T7" fmla="*/ 8 h 8"/>
                  <a:gd name="T8" fmla="*/ 4 w 9"/>
                  <a:gd name="T9" fmla="*/ 7 h 8"/>
                  <a:gd name="T10" fmla="*/ 8 w 9"/>
                  <a:gd name="T11" fmla="*/ 4 h 8"/>
                  <a:gd name="T12" fmla="*/ 8 w 9"/>
                  <a:gd name="T13" fmla="*/ 1 h 8"/>
                  <a:gd name="T14" fmla="*/ 5 w 9"/>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5" y="1"/>
                    </a:moveTo>
                    <a:cubicBezTo>
                      <a:pt x="1" y="3"/>
                      <a:pt x="1" y="3"/>
                      <a:pt x="1" y="3"/>
                    </a:cubicBezTo>
                    <a:cubicBezTo>
                      <a:pt x="0" y="4"/>
                      <a:pt x="0" y="6"/>
                      <a:pt x="1" y="7"/>
                    </a:cubicBezTo>
                    <a:cubicBezTo>
                      <a:pt x="1" y="7"/>
                      <a:pt x="2" y="8"/>
                      <a:pt x="3" y="8"/>
                    </a:cubicBezTo>
                    <a:cubicBezTo>
                      <a:pt x="3" y="8"/>
                      <a:pt x="4" y="7"/>
                      <a:pt x="4" y="7"/>
                    </a:cubicBezTo>
                    <a:cubicBezTo>
                      <a:pt x="8" y="4"/>
                      <a:pt x="8" y="4"/>
                      <a:pt x="8" y="4"/>
                    </a:cubicBezTo>
                    <a:cubicBezTo>
                      <a:pt x="9" y="4"/>
                      <a:pt x="9" y="2"/>
                      <a:pt x="8" y="1"/>
                    </a:cubicBezTo>
                    <a:cubicBezTo>
                      <a:pt x="7" y="0"/>
                      <a:pt x="6" y="0"/>
                      <a:pt x="5" y="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53" name="Freeform 69"/>
              <p:cNvSpPr>
                <a:spLocks/>
              </p:cNvSpPr>
              <p:nvPr userDrawn="1"/>
            </p:nvSpPr>
            <p:spPr bwMode="auto">
              <a:xfrm>
                <a:off x="814" y="4110"/>
                <a:ext cx="55" cy="57"/>
              </a:xfrm>
              <a:custGeom>
                <a:avLst/>
                <a:gdLst>
                  <a:gd name="T0" fmla="*/ 20 w 23"/>
                  <a:gd name="T1" fmla="*/ 16 h 23"/>
                  <a:gd name="T2" fmla="*/ 13 w 23"/>
                  <a:gd name="T3" fmla="*/ 18 h 23"/>
                  <a:gd name="T4" fmla="*/ 13 w 23"/>
                  <a:gd name="T5" fmla="*/ 18 h 23"/>
                  <a:gd name="T6" fmla="*/ 21 w 23"/>
                  <a:gd name="T7" fmla="*/ 11 h 23"/>
                  <a:gd name="T8" fmla="*/ 21 w 23"/>
                  <a:gd name="T9" fmla="*/ 8 h 23"/>
                  <a:gd name="T10" fmla="*/ 18 w 23"/>
                  <a:gd name="T11" fmla="*/ 8 h 23"/>
                  <a:gd name="T12" fmla="*/ 9 w 23"/>
                  <a:gd name="T13" fmla="*/ 16 h 23"/>
                  <a:gd name="T14" fmla="*/ 9 w 23"/>
                  <a:gd name="T15" fmla="*/ 16 h 23"/>
                  <a:gd name="T16" fmla="*/ 14 w 23"/>
                  <a:gd name="T17" fmla="*/ 5 h 23"/>
                  <a:gd name="T18" fmla="*/ 12 w 23"/>
                  <a:gd name="T19" fmla="*/ 2 h 23"/>
                  <a:gd name="T20" fmla="*/ 9 w 23"/>
                  <a:gd name="T21" fmla="*/ 3 h 23"/>
                  <a:gd name="T22" fmla="*/ 5 w 23"/>
                  <a:gd name="T23" fmla="*/ 13 h 23"/>
                  <a:gd name="T24" fmla="*/ 5 w 23"/>
                  <a:gd name="T25" fmla="*/ 13 h 23"/>
                  <a:gd name="T26" fmla="*/ 5 w 23"/>
                  <a:gd name="T27" fmla="*/ 2 h 23"/>
                  <a:gd name="T28" fmla="*/ 2 w 23"/>
                  <a:gd name="T29" fmla="*/ 0 h 23"/>
                  <a:gd name="T30" fmla="*/ 0 w 23"/>
                  <a:gd name="T31" fmla="*/ 2 h 23"/>
                  <a:gd name="T32" fmla="*/ 0 w 23"/>
                  <a:gd name="T33" fmla="*/ 14 h 23"/>
                  <a:gd name="T34" fmla="*/ 1 w 23"/>
                  <a:gd name="T35" fmla="*/ 16 h 23"/>
                  <a:gd name="T36" fmla="*/ 12 w 23"/>
                  <a:gd name="T37" fmla="*/ 23 h 23"/>
                  <a:gd name="T38" fmla="*/ 13 w 23"/>
                  <a:gd name="T39" fmla="*/ 23 h 23"/>
                  <a:gd name="T40" fmla="*/ 14 w 23"/>
                  <a:gd name="T41" fmla="*/ 23 h 23"/>
                  <a:gd name="T42" fmla="*/ 21 w 23"/>
                  <a:gd name="T43" fmla="*/ 21 h 23"/>
                  <a:gd name="T44" fmla="*/ 23 w 23"/>
                  <a:gd name="T45" fmla="*/ 18 h 23"/>
                  <a:gd name="T46" fmla="*/ 20 w 23"/>
                  <a:gd name="T4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23">
                    <a:moveTo>
                      <a:pt x="20" y="16"/>
                    </a:moveTo>
                    <a:cubicBezTo>
                      <a:pt x="13" y="18"/>
                      <a:pt x="13" y="18"/>
                      <a:pt x="13" y="18"/>
                    </a:cubicBezTo>
                    <a:cubicBezTo>
                      <a:pt x="13" y="18"/>
                      <a:pt x="13" y="18"/>
                      <a:pt x="13" y="18"/>
                    </a:cubicBezTo>
                    <a:cubicBezTo>
                      <a:pt x="21" y="11"/>
                      <a:pt x="21" y="11"/>
                      <a:pt x="21" y="11"/>
                    </a:cubicBezTo>
                    <a:cubicBezTo>
                      <a:pt x="22" y="10"/>
                      <a:pt x="22" y="9"/>
                      <a:pt x="21" y="8"/>
                    </a:cubicBezTo>
                    <a:cubicBezTo>
                      <a:pt x="20" y="7"/>
                      <a:pt x="19" y="7"/>
                      <a:pt x="18" y="8"/>
                    </a:cubicBezTo>
                    <a:cubicBezTo>
                      <a:pt x="9" y="16"/>
                      <a:pt x="9" y="16"/>
                      <a:pt x="9" y="16"/>
                    </a:cubicBezTo>
                    <a:cubicBezTo>
                      <a:pt x="9" y="16"/>
                      <a:pt x="9" y="16"/>
                      <a:pt x="9" y="16"/>
                    </a:cubicBezTo>
                    <a:cubicBezTo>
                      <a:pt x="14" y="5"/>
                      <a:pt x="14" y="5"/>
                      <a:pt x="14" y="5"/>
                    </a:cubicBezTo>
                    <a:cubicBezTo>
                      <a:pt x="14" y="4"/>
                      <a:pt x="14" y="2"/>
                      <a:pt x="12" y="2"/>
                    </a:cubicBezTo>
                    <a:cubicBezTo>
                      <a:pt x="11" y="1"/>
                      <a:pt x="10" y="2"/>
                      <a:pt x="9" y="3"/>
                    </a:cubicBezTo>
                    <a:cubicBezTo>
                      <a:pt x="5" y="13"/>
                      <a:pt x="5" y="13"/>
                      <a:pt x="5" y="13"/>
                    </a:cubicBezTo>
                    <a:cubicBezTo>
                      <a:pt x="5" y="13"/>
                      <a:pt x="5" y="13"/>
                      <a:pt x="5" y="13"/>
                    </a:cubicBezTo>
                    <a:cubicBezTo>
                      <a:pt x="5" y="2"/>
                      <a:pt x="5" y="2"/>
                      <a:pt x="5" y="2"/>
                    </a:cubicBezTo>
                    <a:cubicBezTo>
                      <a:pt x="5" y="1"/>
                      <a:pt x="4" y="0"/>
                      <a:pt x="2" y="0"/>
                    </a:cubicBezTo>
                    <a:cubicBezTo>
                      <a:pt x="1" y="0"/>
                      <a:pt x="0" y="1"/>
                      <a:pt x="0" y="2"/>
                    </a:cubicBezTo>
                    <a:cubicBezTo>
                      <a:pt x="0" y="14"/>
                      <a:pt x="0" y="14"/>
                      <a:pt x="0" y="14"/>
                    </a:cubicBezTo>
                    <a:cubicBezTo>
                      <a:pt x="0" y="15"/>
                      <a:pt x="0" y="16"/>
                      <a:pt x="1" y="16"/>
                    </a:cubicBezTo>
                    <a:cubicBezTo>
                      <a:pt x="12" y="23"/>
                      <a:pt x="12" y="23"/>
                      <a:pt x="12" y="23"/>
                    </a:cubicBezTo>
                    <a:cubicBezTo>
                      <a:pt x="12" y="23"/>
                      <a:pt x="12" y="23"/>
                      <a:pt x="13" y="23"/>
                    </a:cubicBezTo>
                    <a:cubicBezTo>
                      <a:pt x="14" y="23"/>
                      <a:pt x="14" y="23"/>
                      <a:pt x="14" y="23"/>
                    </a:cubicBezTo>
                    <a:cubicBezTo>
                      <a:pt x="21" y="21"/>
                      <a:pt x="21" y="21"/>
                      <a:pt x="21" y="21"/>
                    </a:cubicBezTo>
                    <a:cubicBezTo>
                      <a:pt x="22" y="20"/>
                      <a:pt x="23" y="19"/>
                      <a:pt x="23" y="18"/>
                    </a:cubicBezTo>
                    <a:cubicBezTo>
                      <a:pt x="22" y="17"/>
                      <a:pt x="21" y="16"/>
                      <a:pt x="20" y="16"/>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54" name="Freeform 70"/>
              <p:cNvSpPr>
                <a:spLocks/>
              </p:cNvSpPr>
              <p:nvPr userDrawn="1"/>
            </p:nvSpPr>
            <p:spPr bwMode="auto">
              <a:xfrm>
                <a:off x="785" y="4135"/>
                <a:ext cx="34" cy="49"/>
              </a:xfrm>
              <a:custGeom>
                <a:avLst/>
                <a:gdLst>
                  <a:gd name="T0" fmla="*/ 10 w 14"/>
                  <a:gd name="T1" fmla="*/ 6 h 20"/>
                  <a:gd name="T2" fmla="*/ 10 w 14"/>
                  <a:gd name="T3" fmla="*/ 5 h 20"/>
                  <a:gd name="T4" fmla="*/ 5 w 14"/>
                  <a:gd name="T5" fmla="*/ 1 h 20"/>
                  <a:gd name="T6" fmla="*/ 1 w 14"/>
                  <a:gd name="T7" fmla="*/ 1 h 20"/>
                  <a:gd name="T8" fmla="*/ 1 w 14"/>
                  <a:gd name="T9" fmla="*/ 4 h 20"/>
                  <a:gd name="T10" fmla="*/ 6 w 14"/>
                  <a:gd name="T11" fmla="*/ 9 h 20"/>
                  <a:gd name="T12" fmla="*/ 9 w 14"/>
                  <a:gd name="T13" fmla="*/ 18 h 20"/>
                  <a:gd name="T14" fmla="*/ 12 w 14"/>
                  <a:gd name="T15" fmla="*/ 20 h 20"/>
                  <a:gd name="T16" fmla="*/ 13 w 14"/>
                  <a:gd name="T17" fmla="*/ 19 h 20"/>
                  <a:gd name="T18" fmla="*/ 14 w 14"/>
                  <a:gd name="T19" fmla="*/ 16 h 20"/>
                  <a:gd name="T20" fmla="*/ 10 w 14"/>
                  <a:gd name="T2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0">
                    <a:moveTo>
                      <a:pt x="10" y="6"/>
                    </a:moveTo>
                    <a:cubicBezTo>
                      <a:pt x="10" y="5"/>
                      <a:pt x="10" y="5"/>
                      <a:pt x="10" y="5"/>
                    </a:cubicBezTo>
                    <a:cubicBezTo>
                      <a:pt x="5" y="1"/>
                      <a:pt x="5" y="1"/>
                      <a:pt x="5" y="1"/>
                    </a:cubicBezTo>
                    <a:cubicBezTo>
                      <a:pt x="4" y="0"/>
                      <a:pt x="2" y="0"/>
                      <a:pt x="1" y="1"/>
                    </a:cubicBezTo>
                    <a:cubicBezTo>
                      <a:pt x="0" y="2"/>
                      <a:pt x="0" y="4"/>
                      <a:pt x="1" y="4"/>
                    </a:cubicBezTo>
                    <a:cubicBezTo>
                      <a:pt x="6" y="9"/>
                      <a:pt x="6" y="9"/>
                      <a:pt x="6" y="9"/>
                    </a:cubicBezTo>
                    <a:cubicBezTo>
                      <a:pt x="9" y="18"/>
                      <a:pt x="9" y="18"/>
                      <a:pt x="9" y="18"/>
                    </a:cubicBezTo>
                    <a:cubicBezTo>
                      <a:pt x="10" y="19"/>
                      <a:pt x="11" y="20"/>
                      <a:pt x="12" y="20"/>
                    </a:cubicBezTo>
                    <a:cubicBezTo>
                      <a:pt x="13" y="19"/>
                      <a:pt x="13" y="19"/>
                      <a:pt x="13" y="19"/>
                    </a:cubicBezTo>
                    <a:cubicBezTo>
                      <a:pt x="14" y="19"/>
                      <a:pt x="14" y="18"/>
                      <a:pt x="14" y="16"/>
                    </a:cubicBezTo>
                    <a:lnTo>
                      <a:pt x="10" y="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55" name="Freeform 71"/>
              <p:cNvSpPr>
                <a:spLocks/>
              </p:cNvSpPr>
              <p:nvPr userDrawn="1"/>
            </p:nvSpPr>
            <p:spPr bwMode="auto">
              <a:xfrm>
                <a:off x="819" y="4159"/>
                <a:ext cx="21" cy="20"/>
              </a:xfrm>
              <a:custGeom>
                <a:avLst/>
                <a:gdLst>
                  <a:gd name="T0" fmla="*/ 8 w 9"/>
                  <a:gd name="T1" fmla="*/ 3 h 8"/>
                  <a:gd name="T2" fmla="*/ 4 w 9"/>
                  <a:gd name="T3" fmla="*/ 1 h 8"/>
                  <a:gd name="T4" fmla="*/ 1 w 9"/>
                  <a:gd name="T5" fmla="*/ 1 h 8"/>
                  <a:gd name="T6" fmla="*/ 1 w 9"/>
                  <a:gd name="T7" fmla="*/ 4 h 8"/>
                  <a:gd name="T8" fmla="*/ 5 w 9"/>
                  <a:gd name="T9" fmla="*/ 7 h 8"/>
                  <a:gd name="T10" fmla="*/ 6 w 9"/>
                  <a:gd name="T11" fmla="*/ 8 h 8"/>
                  <a:gd name="T12" fmla="*/ 8 w 9"/>
                  <a:gd name="T13" fmla="*/ 7 h 8"/>
                  <a:gd name="T14" fmla="*/ 8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3"/>
                    </a:moveTo>
                    <a:cubicBezTo>
                      <a:pt x="4" y="1"/>
                      <a:pt x="4" y="1"/>
                      <a:pt x="4" y="1"/>
                    </a:cubicBezTo>
                    <a:cubicBezTo>
                      <a:pt x="3" y="0"/>
                      <a:pt x="2" y="0"/>
                      <a:pt x="1" y="1"/>
                    </a:cubicBezTo>
                    <a:cubicBezTo>
                      <a:pt x="0" y="2"/>
                      <a:pt x="0" y="4"/>
                      <a:pt x="1" y="4"/>
                    </a:cubicBezTo>
                    <a:cubicBezTo>
                      <a:pt x="5" y="7"/>
                      <a:pt x="5" y="7"/>
                      <a:pt x="5" y="7"/>
                    </a:cubicBezTo>
                    <a:cubicBezTo>
                      <a:pt x="5" y="8"/>
                      <a:pt x="6" y="8"/>
                      <a:pt x="6" y="8"/>
                    </a:cubicBezTo>
                    <a:cubicBezTo>
                      <a:pt x="7" y="8"/>
                      <a:pt x="8" y="7"/>
                      <a:pt x="8" y="7"/>
                    </a:cubicBezTo>
                    <a:cubicBezTo>
                      <a:pt x="9" y="6"/>
                      <a:pt x="9" y="4"/>
                      <a:pt x="8" y="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56" name="Freeform 72"/>
              <p:cNvSpPr>
                <a:spLocks noEditPoints="1"/>
              </p:cNvSpPr>
              <p:nvPr userDrawn="1"/>
            </p:nvSpPr>
            <p:spPr bwMode="auto">
              <a:xfrm>
                <a:off x="600" y="3896"/>
                <a:ext cx="390" cy="364"/>
              </a:xfrm>
              <a:custGeom>
                <a:avLst/>
                <a:gdLst>
                  <a:gd name="T0" fmla="*/ 159 w 162"/>
                  <a:gd name="T1" fmla="*/ 143 h 148"/>
                  <a:gd name="T2" fmla="*/ 151 w 162"/>
                  <a:gd name="T3" fmla="*/ 143 h 148"/>
                  <a:gd name="T4" fmla="*/ 148 w 162"/>
                  <a:gd name="T5" fmla="*/ 90 h 148"/>
                  <a:gd name="T6" fmla="*/ 146 w 162"/>
                  <a:gd name="T7" fmla="*/ 88 h 148"/>
                  <a:gd name="T8" fmla="*/ 136 w 162"/>
                  <a:gd name="T9" fmla="*/ 85 h 148"/>
                  <a:gd name="T10" fmla="*/ 131 w 162"/>
                  <a:gd name="T11" fmla="*/ 20 h 148"/>
                  <a:gd name="T12" fmla="*/ 129 w 162"/>
                  <a:gd name="T13" fmla="*/ 18 h 148"/>
                  <a:gd name="T14" fmla="*/ 113 w 162"/>
                  <a:gd name="T15" fmla="*/ 17 h 148"/>
                  <a:gd name="T16" fmla="*/ 106 w 162"/>
                  <a:gd name="T17" fmla="*/ 1 h 148"/>
                  <a:gd name="T18" fmla="*/ 104 w 162"/>
                  <a:gd name="T19" fmla="*/ 0 h 148"/>
                  <a:gd name="T20" fmla="*/ 77 w 162"/>
                  <a:gd name="T21" fmla="*/ 0 h 148"/>
                  <a:gd name="T22" fmla="*/ 75 w 162"/>
                  <a:gd name="T23" fmla="*/ 2 h 148"/>
                  <a:gd name="T24" fmla="*/ 72 w 162"/>
                  <a:gd name="T25" fmla="*/ 9 h 148"/>
                  <a:gd name="T26" fmla="*/ 35 w 162"/>
                  <a:gd name="T27" fmla="*/ 14 h 148"/>
                  <a:gd name="T28" fmla="*/ 33 w 162"/>
                  <a:gd name="T29" fmla="*/ 16 h 148"/>
                  <a:gd name="T30" fmla="*/ 23 w 162"/>
                  <a:gd name="T31" fmla="*/ 75 h 148"/>
                  <a:gd name="T32" fmla="*/ 15 w 162"/>
                  <a:gd name="T33" fmla="*/ 78 h 148"/>
                  <a:gd name="T34" fmla="*/ 14 w 162"/>
                  <a:gd name="T35" fmla="*/ 80 h 148"/>
                  <a:gd name="T36" fmla="*/ 10 w 162"/>
                  <a:gd name="T37" fmla="*/ 143 h 148"/>
                  <a:gd name="T38" fmla="*/ 2 w 162"/>
                  <a:gd name="T39" fmla="*/ 143 h 148"/>
                  <a:gd name="T40" fmla="*/ 0 w 162"/>
                  <a:gd name="T41" fmla="*/ 145 h 148"/>
                  <a:gd name="T42" fmla="*/ 2 w 162"/>
                  <a:gd name="T43" fmla="*/ 148 h 148"/>
                  <a:gd name="T44" fmla="*/ 159 w 162"/>
                  <a:gd name="T45" fmla="*/ 148 h 148"/>
                  <a:gd name="T46" fmla="*/ 162 w 162"/>
                  <a:gd name="T47" fmla="*/ 145 h 148"/>
                  <a:gd name="T48" fmla="*/ 159 w 162"/>
                  <a:gd name="T49" fmla="*/ 143 h 148"/>
                  <a:gd name="T50" fmla="*/ 15 w 162"/>
                  <a:gd name="T51" fmla="*/ 143 h 148"/>
                  <a:gd name="T52" fmla="*/ 18 w 162"/>
                  <a:gd name="T53" fmla="*/ 82 h 148"/>
                  <a:gd name="T54" fmla="*/ 37 w 162"/>
                  <a:gd name="T55" fmla="*/ 74 h 148"/>
                  <a:gd name="T56" fmla="*/ 38 w 162"/>
                  <a:gd name="T57" fmla="*/ 71 h 148"/>
                  <a:gd name="T58" fmla="*/ 35 w 162"/>
                  <a:gd name="T59" fmla="*/ 70 h 148"/>
                  <a:gd name="T60" fmla="*/ 28 w 162"/>
                  <a:gd name="T61" fmla="*/ 73 h 148"/>
                  <a:gd name="T62" fmla="*/ 37 w 162"/>
                  <a:gd name="T63" fmla="*/ 19 h 148"/>
                  <a:gd name="T64" fmla="*/ 70 w 162"/>
                  <a:gd name="T65" fmla="*/ 14 h 148"/>
                  <a:gd name="T66" fmla="*/ 67 w 162"/>
                  <a:gd name="T67" fmla="*/ 21 h 148"/>
                  <a:gd name="T68" fmla="*/ 68 w 162"/>
                  <a:gd name="T69" fmla="*/ 24 h 148"/>
                  <a:gd name="T70" fmla="*/ 69 w 162"/>
                  <a:gd name="T71" fmla="*/ 24 h 148"/>
                  <a:gd name="T72" fmla="*/ 71 w 162"/>
                  <a:gd name="T73" fmla="*/ 23 h 148"/>
                  <a:gd name="T74" fmla="*/ 79 w 162"/>
                  <a:gd name="T75" fmla="*/ 5 h 148"/>
                  <a:gd name="T76" fmla="*/ 103 w 162"/>
                  <a:gd name="T77" fmla="*/ 5 h 148"/>
                  <a:gd name="T78" fmla="*/ 109 w 162"/>
                  <a:gd name="T79" fmla="*/ 20 h 148"/>
                  <a:gd name="T80" fmla="*/ 111 w 162"/>
                  <a:gd name="T81" fmla="*/ 21 h 148"/>
                  <a:gd name="T82" fmla="*/ 126 w 162"/>
                  <a:gd name="T83" fmla="*/ 23 h 148"/>
                  <a:gd name="T84" fmla="*/ 133 w 162"/>
                  <a:gd name="T85" fmla="*/ 100 h 148"/>
                  <a:gd name="T86" fmla="*/ 135 w 162"/>
                  <a:gd name="T87" fmla="*/ 102 h 148"/>
                  <a:gd name="T88" fmla="*/ 135 w 162"/>
                  <a:gd name="T89" fmla="*/ 102 h 148"/>
                  <a:gd name="T90" fmla="*/ 137 w 162"/>
                  <a:gd name="T91" fmla="*/ 99 h 148"/>
                  <a:gd name="T92" fmla="*/ 137 w 162"/>
                  <a:gd name="T93" fmla="*/ 90 h 148"/>
                  <a:gd name="T94" fmla="*/ 143 w 162"/>
                  <a:gd name="T95" fmla="*/ 92 h 148"/>
                  <a:gd name="T96" fmla="*/ 146 w 162"/>
                  <a:gd name="T97" fmla="*/ 143 h 148"/>
                  <a:gd name="T98" fmla="*/ 15 w 162"/>
                  <a:gd name="T99" fmla="*/ 1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 h="148">
                    <a:moveTo>
                      <a:pt x="159" y="143"/>
                    </a:moveTo>
                    <a:cubicBezTo>
                      <a:pt x="151" y="143"/>
                      <a:pt x="151" y="143"/>
                      <a:pt x="151" y="143"/>
                    </a:cubicBezTo>
                    <a:cubicBezTo>
                      <a:pt x="148" y="90"/>
                      <a:pt x="148" y="90"/>
                      <a:pt x="148" y="90"/>
                    </a:cubicBezTo>
                    <a:cubicBezTo>
                      <a:pt x="148" y="89"/>
                      <a:pt x="147" y="88"/>
                      <a:pt x="146" y="88"/>
                    </a:cubicBezTo>
                    <a:cubicBezTo>
                      <a:pt x="136" y="85"/>
                      <a:pt x="136" y="85"/>
                      <a:pt x="136" y="85"/>
                    </a:cubicBezTo>
                    <a:cubicBezTo>
                      <a:pt x="131" y="20"/>
                      <a:pt x="131" y="20"/>
                      <a:pt x="131" y="20"/>
                    </a:cubicBezTo>
                    <a:cubicBezTo>
                      <a:pt x="131" y="19"/>
                      <a:pt x="130" y="18"/>
                      <a:pt x="129" y="18"/>
                    </a:cubicBezTo>
                    <a:cubicBezTo>
                      <a:pt x="113" y="17"/>
                      <a:pt x="113" y="17"/>
                      <a:pt x="113" y="17"/>
                    </a:cubicBezTo>
                    <a:cubicBezTo>
                      <a:pt x="106" y="1"/>
                      <a:pt x="106" y="1"/>
                      <a:pt x="106" y="1"/>
                    </a:cubicBezTo>
                    <a:cubicBezTo>
                      <a:pt x="106" y="0"/>
                      <a:pt x="105" y="0"/>
                      <a:pt x="104" y="0"/>
                    </a:cubicBezTo>
                    <a:cubicBezTo>
                      <a:pt x="77" y="0"/>
                      <a:pt x="77" y="0"/>
                      <a:pt x="77" y="0"/>
                    </a:cubicBezTo>
                    <a:cubicBezTo>
                      <a:pt x="76" y="0"/>
                      <a:pt x="75" y="1"/>
                      <a:pt x="75" y="2"/>
                    </a:cubicBezTo>
                    <a:cubicBezTo>
                      <a:pt x="72" y="9"/>
                      <a:pt x="72" y="9"/>
                      <a:pt x="72" y="9"/>
                    </a:cubicBezTo>
                    <a:cubicBezTo>
                      <a:pt x="35" y="14"/>
                      <a:pt x="35" y="14"/>
                      <a:pt x="35" y="14"/>
                    </a:cubicBezTo>
                    <a:cubicBezTo>
                      <a:pt x="34" y="14"/>
                      <a:pt x="33" y="15"/>
                      <a:pt x="33" y="16"/>
                    </a:cubicBezTo>
                    <a:cubicBezTo>
                      <a:pt x="23" y="75"/>
                      <a:pt x="23" y="75"/>
                      <a:pt x="23" y="75"/>
                    </a:cubicBezTo>
                    <a:cubicBezTo>
                      <a:pt x="15" y="78"/>
                      <a:pt x="15" y="78"/>
                      <a:pt x="15" y="78"/>
                    </a:cubicBezTo>
                    <a:cubicBezTo>
                      <a:pt x="14" y="79"/>
                      <a:pt x="14" y="79"/>
                      <a:pt x="14" y="80"/>
                    </a:cubicBezTo>
                    <a:cubicBezTo>
                      <a:pt x="10" y="143"/>
                      <a:pt x="10" y="143"/>
                      <a:pt x="10" y="143"/>
                    </a:cubicBezTo>
                    <a:cubicBezTo>
                      <a:pt x="2" y="143"/>
                      <a:pt x="2" y="143"/>
                      <a:pt x="2" y="143"/>
                    </a:cubicBezTo>
                    <a:cubicBezTo>
                      <a:pt x="1" y="143"/>
                      <a:pt x="0" y="144"/>
                      <a:pt x="0" y="145"/>
                    </a:cubicBezTo>
                    <a:cubicBezTo>
                      <a:pt x="0" y="147"/>
                      <a:pt x="1" y="148"/>
                      <a:pt x="2" y="148"/>
                    </a:cubicBezTo>
                    <a:cubicBezTo>
                      <a:pt x="159" y="148"/>
                      <a:pt x="159" y="148"/>
                      <a:pt x="159" y="148"/>
                    </a:cubicBezTo>
                    <a:cubicBezTo>
                      <a:pt x="161" y="148"/>
                      <a:pt x="162" y="147"/>
                      <a:pt x="162" y="145"/>
                    </a:cubicBezTo>
                    <a:cubicBezTo>
                      <a:pt x="162" y="144"/>
                      <a:pt x="161" y="143"/>
                      <a:pt x="159" y="143"/>
                    </a:cubicBezTo>
                    <a:close/>
                    <a:moveTo>
                      <a:pt x="15" y="143"/>
                    </a:moveTo>
                    <a:cubicBezTo>
                      <a:pt x="18" y="82"/>
                      <a:pt x="18" y="82"/>
                      <a:pt x="18" y="82"/>
                    </a:cubicBezTo>
                    <a:cubicBezTo>
                      <a:pt x="37" y="74"/>
                      <a:pt x="37" y="74"/>
                      <a:pt x="37" y="74"/>
                    </a:cubicBezTo>
                    <a:cubicBezTo>
                      <a:pt x="38" y="74"/>
                      <a:pt x="38" y="73"/>
                      <a:pt x="38" y="71"/>
                    </a:cubicBezTo>
                    <a:cubicBezTo>
                      <a:pt x="37" y="70"/>
                      <a:pt x="36" y="70"/>
                      <a:pt x="35" y="70"/>
                    </a:cubicBezTo>
                    <a:cubicBezTo>
                      <a:pt x="28" y="73"/>
                      <a:pt x="28" y="73"/>
                      <a:pt x="28" y="73"/>
                    </a:cubicBezTo>
                    <a:cubicBezTo>
                      <a:pt x="37" y="19"/>
                      <a:pt x="37" y="19"/>
                      <a:pt x="37" y="19"/>
                    </a:cubicBezTo>
                    <a:cubicBezTo>
                      <a:pt x="70" y="14"/>
                      <a:pt x="70" y="14"/>
                      <a:pt x="70" y="14"/>
                    </a:cubicBezTo>
                    <a:cubicBezTo>
                      <a:pt x="67" y="21"/>
                      <a:pt x="67" y="21"/>
                      <a:pt x="67" y="21"/>
                    </a:cubicBezTo>
                    <a:cubicBezTo>
                      <a:pt x="66" y="22"/>
                      <a:pt x="67" y="23"/>
                      <a:pt x="68" y="24"/>
                    </a:cubicBezTo>
                    <a:cubicBezTo>
                      <a:pt x="69" y="24"/>
                      <a:pt x="69" y="24"/>
                      <a:pt x="69" y="24"/>
                    </a:cubicBezTo>
                    <a:cubicBezTo>
                      <a:pt x="70" y="24"/>
                      <a:pt x="71" y="24"/>
                      <a:pt x="71" y="23"/>
                    </a:cubicBezTo>
                    <a:cubicBezTo>
                      <a:pt x="79" y="5"/>
                      <a:pt x="79" y="5"/>
                      <a:pt x="79" y="5"/>
                    </a:cubicBezTo>
                    <a:cubicBezTo>
                      <a:pt x="103" y="5"/>
                      <a:pt x="103" y="5"/>
                      <a:pt x="103" y="5"/>
                    </a:cubicBezTo>
                    <a:cubicBezTo>
                      <a:pt x="109" y="20"/>
                      <a:pt x="109" y="20"/>
                      <a:pt x="109" y="20"/>
                    </a:cubicBezTo>
                    <a:cubicBezTo>
                      <a:pt x="109" y="20"/>
                      <a:pt x="110" y="21"/>
                      <a:pt x="111" y="21"/>
                    </a:cubicBezTo>
                    <a:cubicBezTo>
                      <a:pt x="126" y="23"/>
                      <a:pt x="126" y="23"/>
                      <a:pt x="126" y="23"/>
                    </a:cubicBezTo>
                    <a:cubicBezTo>
                      <a:pt x="133" y="100"/>
                      <a:pt x="133" y="100"/>
                      <a:pt x="133" y="100"/>
                    </a:cubicBezTo>
                    <a:cubicBezTo>
                      <a:pt x="133" y="101"/>
                      <a:pt x="134" y="102"/>
                      <a:pt x="135" y="102"/>
                    </a:cubicBezTo>
                    <a:cubicBezTo>
                      <a:pt x="135" y="102"/>
                      <a:pt x="135" y="102"/>
                      <a:pt x="135" y="102"/>
                    </a:cubicBezTo>
                    <a:cubicBezTo>
                      <a:pt x="136" y="102"/>
                      <a:pt x="137" y="101"/>
                      <a:pt x="137" y="99"/>
                    </a:cubicBezTo>
                    <a:cubicBezTo>
                      <a:pt x="137" y="90"/>
                      <a:pt x="137" y="90"/>
                      <a:pt x="137" y="90"/>
                    </a:cubicBezTo>
                    <a:cubicBezTo>
                      <a:pt x="143" y="92"/>
                      <a:pt x="143" y="92"/>
                      <a:pt x="143" y="92"/>
                    </a:cubicBezTo>
                    <a:cubicBezTo>
                      <a:pt x="146" y="143"/>
                      <a:pt x="146" y="143"/>
                      <a:pt x="146" y="143"/>
                    </a:cubicBezTo>
                    <a:lnTo>
                      <a:pt x="15" y="143"/>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57" name="Freeform 73"/>
              <p:cNvSpPr>
                <a:spLocks/>
              </p:cNvSpPr>
              <p:nvPr userDrawn="1"/>
            </p:nvSpPr>
            <p:spPr bwMode="auto">
              <a:xfrm>
                <a:off x="4640" y="4034"/>
                <a:ext cx="65" cy="37"/>
              </a:xfrm>
              <a:custGeom>
                <a:avLst/>
                <a:gdLst>
                  <a:gd name="T0" fmla="*/ 0 w 27"/>
                  <a:gd name="T1" fmla="*/ 14 h 15"/>
                  <a:gd name="T2" fmla="*/ 2 w 27"/>
                  <a:gd name="T3" fmla="*/ 15 h 15"/>
                  <a:gd name="T4" fmla="*/ 4 w 27"/>
                  <a:gd name="T5" fmla="*/ 15 h 15"/>
                  <a:gd name="T6" fmla="*/ 25 w 27"/>
                  <a:gd name="T7" fmla="*/ 5 h 15"/>
                  <a:gd name="T8" fmla="*/ 27 w 27"/>
                  <a:gd name="T9" fmla="*/ 2 h 15"/>
                  <a:gd name="T10" fmla="*/ 24 w 27"/>
                  <a:gd name="T11" fmla="*/ 1 h 15"/>
                  <a:gd name="T12" fmla="*/ 1 w 27"/>
                  <a:gd name="T13" fmla="*/ 11 h 15"/>
                  <a:gd name="T14" fmla="*/ 0 w 27"/>
                  <a:gd name="T15" fmla="*/ 1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5">
                    <a:moveTo>
                      <a:pt x="0" y="14"/>
                    </a:moveTo>
                    <a:cubicBezTo>
                      <a:pt x="1" y="15"/>
                      <a:pt x="2" y="15"/>
                      <a:pt x="2" y="15"/>
                    </a:cubicBezTo>
                    <a:cubicBezTo>
                      <a:pt x="3" y="15"/>
                      <a:pt x="3" y="15"/>
                      <a:pt x="4" y="15"/>
                    </a:cubicBezTo>
                    <a:cubicBezTo>
                      <a:pt x="4" y="15"/>
                      <a:pt x="18" y="8"/>
                      <a:pt x="25" y="5"/>
                    </a:cubicBezTo>
                    <a:cubicBezTo>
                      <a:pt x="26" y="5"/>
                      <a:pt x="27" y="4"/>
                      <a:pt x="27" y="2"/>
                    </a:cubicBezTo>
                    <a:cubicBezTo>
                      <a:pt x="26" y="1"/>
                      <a:pt x="25" y="0"/>
                      <a:pt x="24" y="1"/>
                    </a:cubicBezTo>
                    <a:cubicBezTo>
                      <a:pt x="16" y="3"/>
                      <a:pt x="2" y="10"/>
                      <a:pt x="1" y="11"/>
                    </a:cubicBezTo>
                    <a:cubicBezTo>
                      <a:pt x="0" y="11"/>
                      <a:pt x="0" y="13"/>
                      <a:pt x="0" y="1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58" name="Freeform 74"/>
              <p:cNvSpPr>
                <a:spLocks/>
              </p:cNvSpPr>
              <p:nvPr userDrawn="1"/>
            </p:nvSpPr>
            <p:spPr bwMode="auto">
              <a:xfrm>
                <a:off x="4640" y="3963"/>
                <a:ext cx="65" cy="37"/>
              </a:xfrm>
              <a:custGeom>
                <a:avLst/>
                <a:gdLst>
                  <a:gd name="T0" fmla="*/ 2 w 27"/>
                  <a:gd name="T1" fmla="*/ 15 h 15"/>
                  <a:gd name="T2" fmla="*/ 4 w 27"/>
                  <a:gd name="T3" fmla="*/ 15 h 15"/>
                  <a:gd name="T4" fmla="*/ 25 w 27"/>
                  <a:gd name="T5" fmla="*/ 5 h 15"/>
                  <a:gd name="T6" fmla="*/ 27 w 27"/>
                  <a:gd name="T7" fmla="*/ 2 h 15"/>
                  <a:gd name="T8" fmla="*/ 24 w 27"/>
                  <a:gd name="T9" fmla="*/ 0 h 15"/>
                  <a:gd name="T10" fmla="*/ 1 w 27"/>
                  <a:gd name="T11" fmla="*/ 10 h 15"/>
                  <a:gd name="T12" fmla="*/ 0 w 27"/>
                  <a:gd name="T13" fmla="*/ 14 h 15"/>
                  <a:gd name="T14" fmla="*/ 2 w 27"/>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5">
                    <a:moveTo>
                      <a:pt x="2" y="15"/>
                    </a:moveTo>
                    <a:cubicBezTo>
                      <a:pt x="3" y="15"/>
                      <a:pt x="3" y="15"/>
                      <a:pt x="4" y="15"/>
                    </a:cubicBezTo>
                    <a:cubicBezTo>
                      <a:pt x="4" y="15"/>
                      <a:pt x="18" y="7"/>
                      <a:pt x="25" y="5"/>
                    </a:cubicBezTo>
                    <a:cubicBezTo>
                      <a:pt x="26" y="5"/>
                      <a:pt x="27" y="3"/>
                      <a:pt x="27" y="2"/>
                    </a:cubicBezTo>
                    <a:cubicBezTo>
                      <a:pt x="26" y="1"/>
                      <a:pt x="25" y="0"/>
                      <a:pt x="24" y="0"/>
                    </a:cubicBezTo>
                    <a:cubicBezTo>
                      <a:pt x="16" y="3"/>
                      <a:pt x="2" y="10"/>
                      <a:pt x="1" y="10"/>
                    </a:cubicBezTo>
                    <a:cubicBezTo>
                      <a:pt x="0" y="11"/>
                      <a:pt x="0" y="12"/>
                      <a:pt x="0" y="14"/>
                    </a:cubicBezTo>
                    <a:cubicBezTo>
                      <a:pt x="1" y="14"/>
                      <a:pt x="2" y="15"/>
                      <a:pt x="2" y="1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59" name="Freeform 75"/>
              <p:cNvSpPr>
                <a:spLocks/>
              </p:cNvSpPr>
              <p:nvPr userDrawn="1"/>
            </p:nvSpPr>
            <p:spPr bwMode="auto">
              <a:xfrm>
                <a:off x="4441" y="3896"/>
                <a:ext cx="351" cy="362"/>
              </a:xfrm>
              <a:custGeom>
                <a:avLst/>
                <a:gdLst>
                  <a:gd name="T0" fmla="*/ 144 w 146"/>
                  <a:gd name="T1" fmla="*/ 37 h 147"/>
                  <a:gd name="T2" fmla="*/ 142 w 146"/>
                  <a:gd name="T3" fmla="*/ 39 h 147"/>
                  <a:gd name="T4" fmla="*/ 142 w 146"/>
                  <a:gd name="T5" fmla="*/ 135 h 147"/>
                  <a:gd name="T6" fmla="*/ 134 w 146"/>
                  <a:gd name="T7" fmla="*/ 142 h 147"/>
                  <a:gd name="T8" fmla="*/ 76 w 146"/>
                  <a:gd name="T9" fmla="*/ 142 h 147"/>
                  <a:gd name="T10" fmla="*/ 76 w 146"/>
                  <a:gd name="T11" fmla="*/ 136 h 147"/>
                  <a:gd name="T12" fmla="*/ 98 w 146"/>
                  <a:gd name="T13" fmla="*/ 132 h 147"/>
                  <a:gd name="T14" fmla="*/ 133 w 146"/>
                  <a:gd name="T15" fmla="*/ 137 h 147"/>
                  <a:gd name="T16" fmla="*/ 136 w 146"/>
                  <a:gd name="T17" fmla="*/ 137 h 147"/>
                  <a:gd name="T18" fmla="*/ 137 w 146"/>
                  <a:gd name="T19" fmla="*/ 135 h 147"/>
                  <a:gd name="T20" fmla="*/ 137 w 146"/>
                  <a:gd name="T21" fmla="*/ 27 h 147"/>
                  <a:gd name="T22" fmla="*/ 135 w 146"/>
                  <a:gd name="T23" fmla="*/ 25 h 147"/>
                  <a:gd name="T24" fmla="*/ 130 w 146"/>
                  <a:gd name="T25" fmla="*/ 24 h 147"/>
                  <a:gd name="T26" fmla="*/ 127 w 146"/>
                  <a:gd name="T27" fmla="*/ 26 h 147"/>
                  <a:gd name="T28" fmla="*/ 129 w 146"/>
                  <a:gd name="T29" fmla="*/ 29 h 147"/>
                  <a:gd name="T30" fmla="*/ 132 w 146"/>
                  <a:gd name="T31" fmla="*/ 29 h 147"/>
                  <a:gd name="T32" fmla="*/ 132 w 146"/>
                  <a:gd name="T33" fmla="*/ 131 h 147"/>
                  <a:gd name="T34" fmla="*/ 98 w 146"/>
                  <a:gd name="T35" fmla="*/ 127 h 147"/>
                  <a:gd name="T36" fmla="*/ 73 w 146"/>
                  <a:gd name="T37" fmla="*/ 132 h 147"/>
                  <a:gd name="T38" fmla="*/ 51 w 146"/>
                  <a:gd name="T39" fmla="*/ 127 h 147"/>
                  <a:gd name="T40" fmla="*/ 15 w 146"/>
                  <a:gd name="T41" fmla="*/ 132 h 147"/>
                  <a:gd name="T42" fmla="*/ 15 w 146"/>
                  <a:gd name="T43" fmla="*/ 29 h 147"/>
                  <a:gd name="T44" fmla="*/ 51 w 146"/>
                  <a:gd name="T45" fmla="*/ 25 h 147"/>
                  <a:gd name="T46" fmla="*/ 71 w 146"/>
                  <a:gd name="T47" fmla="*/ 29 h 147"/>
                  <a:gd name="T48" fmla="*/ 71 w 146"/>
                  <a:gd name="T49" fmla="*/ 125 h 147"/>
                  <a:gd name="T50" fmla="*/ 72 w 146"/>
                  <a:gd name="T51" fmla="*/ 127 h 147"/>
                  <a:gd name="T52" fmla="*/ 74 w 146"/>
                  <a:gd name="T53" fmla="*/ 127 h 147"/>
                  <a:gd name="T54" fmla="*/ 120 w 146"/>
                  <a:gd name="T55" fmla="*/ 105 h 147"/>
                  <a:gd name="T56" fmla="*/ 122 w 146"/>
                  <a:gd name="T57" fmla="*/ 103 h 147"/>
                  <a:gd name="T58" fmla="*/ 122 w 146"/>
                  <a:gd name="T59" fmla="*/ 3 h 147"/>
                  <a:gd name="T60" fmla="*/ 121 w 146"/>
                  <a:gd name="T61" fmla="*/ 1 h 147"/>
                  <a:gd name="T62" fmla="*/ 119 w 146"/>
                  <a:gd name="T63" fmla="*/ 1 h 147"/>
                  <a:gd name="T64" fmla="*/ 79 w 146"/>
                  <a:gd name="T65" fmla="*/ 20 h 147"/>
                  <a:gd name="T66" fmla="*/ 78 w 146"/>
                  <a:gd name="T67" fmla="*/ 24 h 147"/>
                  <a:gd name="T68" fmla="*/ 82 w 146"/>
                  <a:gd name="T69" fmla="*/ 24 h 147"/>
                  <a:gd name="T70" fmla="*/ 117 w 146"/>
                  <a:gd name="T71" fmla="*/ 6 h 147"/>
                  <a:gd name="T72" fmla="*/ 117 w 146"/>
                  <a:gd name="T73" fmla="*/ 101 h 147"/>
                  <a:gd name="T74" fmla="*/ 76 w 146"/>
                  <a:gd name="T75" fmla="*/ 121 h 147"/>
                  <a:gd name="T76" fmla="*/ 76 w 146"/>
                  <a:gd name="T77" fmla="*/ 27 h 147"/>
                  <a:gd name="T78" fmla="*/ 74 w 146"/>
                  <a:gd name="T79" fmla="*/ 25 h 147"/>
                  <a:gd name="T80" fmla="*/ 51 w 146"/>
                  <a:gd name="T81" fmla="*/ 20 h 147"/>
                  <a:gd name="T82" fmla="*/ 11 w 146"/>
                  <a:gd name="T83" fmla="*/ 25 h 147"/>
                  <a:gd name="T84" fmla="*/ 10 w 146"/>
                  <a:gd name="T85" fmla="*/ 27 h 147"/>
                  <a:gd name="T86" fmla="*/ 10 w 146"/>
                  <a:gd name="T87" fmla="*/ 135 h 147"/>
                  <a:gd name="T88" fmla="*/ 11 w 146"/>
                  <a:gd name="T89" fmla="*/ 137 h 147"/>
                  <a:gd name="T90" fmla="*/ 12 w 146"/>
                  <a:gd name="T91" fmla="*/ 137 h 147"/>
                  <a:gd name="T92" fmla="*/ 13 w 146"/>
                  <a:gd name="T93" fmla="*/ 137 h 147"/>
                  <a:gd name="T94" fmla="*/ 51 w 146"/>
                  <a:gd name="T95" fmla="*/ 132 h 147"/>
                  <a:gd name="T96" fmla="*/ 71 w 146"/>
                  <a:gd name="T97" fmla="*/ 136 h 147"/>
                  <a:gd name="T98" fmla="*/ 71 w 146"/>
                  <a:gd name="T99" fmla="*/ 142 h 147"/>
                  <a:gd name="T100" fmla="*/ 12 w 146"/>
                  <a:gd name="T101" fmla="*/ 142 h 147"/>
                  <a:gd name="T102" fmla="*/ 5 w 146"/>
                  <a:gd name="T103" fmla="*/ 135 h 147"/>
                  <a:gd name="T104" fmla="*/ 5 w 146"/>
                  <a:gd name="T105" fmla="*/ 39 h 147"/>
                  <a:gd name="T106" fmla="*/ 2 w 146"/>
                  <a:gd name="T107" fmla="*/ 37 h 147"/>
                  <a:gd name="T108" fmla="*/ 0 w 146"/>
                  <a:gd name="T109" fmla="*/ 39 h 147"/>
                  <a:gd name="T110" fmla="*/ 0 w 146"/>
                  <a:gd name="T111" fmla="*/ 135 h 147"/>
                  <a:gd name="T112" fmla="*/ 12 w 146"/>
                  <a:gd name="T113" fmla="*/ 147 h 147"/>
                  <a:gd name="T114" fmla="*/ 134 w 146"/>
                  <a:gd name="T115" fmla="*/ 147 h 147"/>
                  <a:gd name="T116" fmla="*/ 146 w 146"/>
                  <a:gd name="T117" fmla="*/ 135 h 147"/>
                  <a:gd name="T118" fmla="*/ 146 w 146"/>
                  <a:gd name="T119" fmla="*/ 39 h 147"/>
                  <a:gd name="T120" fmla="*/ 144 w 146"/>
                  <a:gd name="T121" fmla="*/ 3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7">
                    <a:moveTo>
                      <a:pt x="144" y="37"/>
                    </a:moveTo>
                    <a:cubicBezTo>
                      <a:pt x="143" y="37"/>
                      <a:pt x="142" y="38"/>
                      <a:pt x="142" y="39"/>
                    </a:cubicBezTo>
                    <a:cubicBezTo>
                      <a:pt x="142" y="135"/>
                      <a:pt x="142" y="135"/>
                      <a:pt x="142" y="135"/>
                    </a:cubicBezTo>
                    <a:cubicBezTo>
                      <a:pt x="142" y="139"/>
                      <a:pt x="138" y="142"/>
                      <a:pt x="134" y="142"/>
                    </a:cubicBezTo>
                    <a:cubicBezTo>
                      <a:pt x="76" y="142"/>
                      <a:pt x="76" y="142"/>
                      <a:pt x="76" y="142"/>
                    </a:cubicBezTo>
                    <a:cubicBezTo>
                      <a:pt x="76" y="136"/>
                      <a:pt x="76" y="136"/>
                      <a:pt x="76" y="136"/>
                    </a:cubicBezTo>
                    <a:cubicBezTo>
                      <a:pt x="79" y="135"/>
                      <a:pt x="88" y="132"/>
                      <a:pt x="98" y="132"/>
                    </a:cubicBezTo>
                    <a:cubicBezTo>
                      <a:pt x="119" y="132"/>
                      <a:pt x="133" y="137"/>
                      <a:pt x="133" y="137"/>
                    </a:cubicBezTo>
                    <a:cubicBezTo>
                      <a:pt x="134" y="137"/>
                      <a:pt x="135" y="137"/>
                      <a:pt x="136" y="137"/>
                    </a:cubicBezTo>
                    <a:cubicBezTo>
                      <a:pt x="136" y="136"/>
                      <a:pt x="137" y="136"/>
                      <a:pt x="137" y="135"/>
                    </a:cubicBezTo>
                    <a:cubicBezTo>
                      <a:pt x="137" y="27"/>
                      <a:pt x="137" y="27"/>
                      <a:pt x="137" y="27"/>
                    </a:cubicBezTo>
                    <a:cubicBezTo>
                      <a:pt x="137" y="26"/>
                      <a:pt x="136" y="25"/>
                      <a:pt x="135" y="25"/>
                    </a:cubicBezTo>
                    <a:cubicBezTo>
                      <a:pt x="135" y="25"/>
                      <a:pt x="133" y="24"/>
                      <a:pt x="130" y="24"/>
                    </a:cubicBezTo>
                    <a:cubicBezTo>
                      <a:pt x="128" y="24"/>
                      <a:pt x="127" y="24"/>
                      <a:pt x="127" y="26"/>
                    </a:cubicBezTo>
                    <a:cubicBezTo>
                      <a:pt x="127" y="27"/>
                      <a:pt x="127" y="28"/>
                      <a:pt x="129" y="29"/>
                    </a:cubicBezTo>
                    <a:cubicBezTo>
                      <a:pt x="130" y="29"/>
                      <a:pt x="131" y="29"/>
                      <a:pt x="132" y="29"/>
                    </a:cubicBezTo>
                    <a:cubicBezTo>
                      <a:pt x="132" y="131"/>
                      <a:pt x="132" y="131"/>
                      <a:pt x="132" y="131"/>
                    </a:cubicBezTo>
                    <a:cubicBezTo>
                      <a:pt x="126" y="130"/>
                      <a:pt x="114" y="127"/>
                      <a:pt x="98" y="127"/>
                    </a:cubicBezTo>
                    <a:cubicBezTo>
                      <a:pt x="87" y="127"/>
                      <a:pt x="77" y="131"/>
                      <a:pt x="73" y="132"/>
                    </a:cubicBezTo>
                    <a:cubicBezTo>
                      <a:pt x="70" y="131"/>
                      <a:pt x="62" y="127"/>
                      <a:pt x="51" y="127"/>
                    </a:cubicBezTo>
                    <a:cubicBezTo>
                      <a:pt x="34" y="127"/>
                      <a:pt x="21" y="130"/>
                      <a:pt x="15" y="132"/>
                    </a:cubicBezTo>
                    <a:cubicBezTo>
                      <a:pt x="15" y="29"/>
                      <a:pt x="15" y="29"/>
                      <a:pt x="15" y="29"/>
                    </a:cubicBezTo>
                    <a:cubicBezTo>
                      <a:pt x="19" y="28"/>
                      <a:pt x="34" y="25"/>
                      <a:pt x="51" y="25"/>
                    </a:cubicBezTo>
                    <a:cubicBezTo>
                      <a:pt x="60" y="25"/>
                      <a:pt x="68" y="28"/>
                      <a:pt x="71" y="29"/>
                    </a:cubicBezTo>
                    <a:cubicBezTo>
                      <a:pt x="71" y="125"/>
                      <a:pt x="71" y="125"/>
                      <a:pt x="71" y="125"/>
                    </a:cubicBezTo>
                    <a:cubicBezTo>
                      <a:pt x="71" y="126"/>
                      <a:pt x="71" y="127"/>
                      <a:pt x="72" y="127"/>
                    </a:cubicBezTo>
                    <a:cubicBezTo>
                      <a:pt x="73" y="128"/>
                      <a:pt x="74" y="128"/>
                      <a:pt x="74" y="127"/>
                    </a:cubicBezTo>
                    <a:cubicBezTo>
                      <a:pt x="75" y="127"/>
                      <a:pt x="99" y="112"/>
                      <a:pt x="120" y="105"/>
                    </a:cubicBezTo>
                    <a:cubicBezTo>
                      <a:pt x="121" y="105"/>
                      <a:pt x="122" y="104"/>
                      <a:pt x="122" y="103"/>
                    </a:cubicBezTo>
                    <a:cubicBezTo>
                      <a:pt x="122" y="3"/>
                      <a:pt x="122" y="3"/>
                      <a:pt x="122" y="3"/>
                    </a:cubicBezTo>
                    <a:cubicBezTo>
                      <a:pt x="122" y="2"/>
                      <a:pt x="122" y="1"/>
                      <a:pt x="121" y="1"/>
                    </a:cubicBezTo>
                    <a:cubicBezTo>
                      <a:pt x="120" y="0"/>
                      <a:pt x="120" y="0"/>
                      <a:pt x="119" y="1"/>
                    </a:cubicBezTo>
                    <a:cubicBezTo>
                      <a:pt x="99" y="8"/>
                      <a:pt x="79" y="20"/>
                      <a:pt x="79" y="20"/>
                    </a:cubicBezTo>
                    <a:cubicBezTo>
                      <a:pt x="78" y="21"/>
                      <a:pt x="78" y="23"/>
                      <a:pt x="78" y="24"/>
                    </a:cubicBezTo>
                    <a:cubicBezTo>
                      <a:pt x="79" y="25"/>
                      <a:pt x="81" y="25"/>
                      <a:pt x="82" y="24"/>
                    </a:cubicBezTo>
                    <a:cubicBezTo>
                      <a:pt x="82" y="24"/>
                      <a:pt x="99" y="14"/>
                      <a:pt x="117" y="6"/>
                    </a:cubicBezTo>
                    <a:cubicBezTo>
                      <a:pt x="117" y="101"/>
                      <a:pt x="117" y="101"/>
                      <a:pt x="117" y="101"/>
                    </a:cubicBezTo>
                    <a:cubicBezTo>
                      <a:pt x="100" y="107"/>
                      <a:pt x="83" y="116"/>
                      <a:pt x="76" y="121"/>
                    </a:cubicBezTo>
                    <a:cubicBezTo>
                      <a:pt x="76" y="27"/>
                      <a:pt x="76" y="27"/>
                      <a:pt x="76" y="27"/>
                    </a:cubicBezTo>
                    <a:cubicBezTo>
                      <a:pt x="76" y="26"/>
                      <a:pt x="75" y="25"/>
                      <a:pt x="74" y="25"/>
                    </a:cubicBezTo>
                    <a:cubicBezTo>
                      <a:pt x="74" y="25"/>
                      <a:pt x="64" y="20"/>
                      <a:pt x="51" y="20"/>
                    </a:cubicBezTo>
                    <a:cubicBezTo>
                      <a:pt x="29" y="20"/>
                      <a:pt x="12" y="25"/>
                      <a:pt x="11" y="25"/>
                    </a:cubicBezTo>
                    <a:cubicBezTo>
                      <a:pt x="10" y="25"/>
                      <a:pt x="10" y="26"/>
                      <a:pt x="10" y="27"/>
                    </a:cubicBezTo>
                    <a:cubicBezTo>
                      <a:pt x="10" y="135"/>
                      <a:pt x="10" y="135"/>
                      <a:pt x="10" y="135"/>
                    </a:cubicBezTo>
                    <a:cubicBezTo>
                      <a:pt x="10" y="136"/>
                      <a:pt x="10" y="136"/>
                      <a:pt x="11" y="137"/>
                    </a:cubicBezTo>
                    <a:cubicBezTo>
                      <a:pt x="11" y="137"/>
                      <a:pt x="12" y="137"/>
                      <a:pt x="12" y="137"/>
                    </a:cubicBezTo>
                    <a:cubicBezTo>
                      <a:pt x="13" y="137"/>
                      <a:pt x="13" y="137"/>
                      <a:pt x="13" y="137"/>
                    </a:cubicBezTo>
                    <a:cubicBezTo>
                      <a:pt x="13" y="137"/>
                      <a:pt x="30" y="132"/>
                      <a:pt x="51" y="132"/>
                    </a:cubicBezTo>
                    <a:cubicBezTo>
                      <a:pt x="60" y="132"/>
                      <a:pt x="68" y="135"/>
                      <a:pt x="71" y="136"/>
                    </a:cubicBezTo>
                    <a:cubicBezTo>
                      <a:pt x="71" y="142"/>
                      <a:pt x="71" y="142"/>
                      <a:pt x="71" y="142"/>
                    </a:cubicBezTo>
                    <a:cubicBezTo>
                      <a:pt x="12" y="142"/>
                      <a:pt x="12" y="142"/>
                      <a:pt x="12" y="142"/>
                    </a:cubicBezTo>
                    <a:cubicBezTo>
                      <a:pt x="8" y="142"/>
                      <a:pt x="5" y="139"/>
                      <a:pt x="5" y="135"/>
                    </a:cubicBezTo>
                    <a:cubicBezTo>
                      <a:pt x="5" y="39"/>
                      <a:pt x="5" y="39"/>
                      <a:pt x="5" y="39"/>
                    </a:cubicBezTo>
                    <a:cubicBezTo>
                      <a:pt x="5" y="38"/>
                      <a:pt x="4" y="37"/>
                      <a:pt x="2" y="37"/>
                    </a:cubicBezTo>
                    <a:cubicBezTo>
                      <a:pt x="1" y="37"/>
                      <a:pt x="0" y="38"/>
                      <a:pt x="0" y="39"/>
                    </a:cubicBezTo>
                    <a:cubicBezTo>
                      <a:pt x="0" y="135"/>
                      <a:pt x="0" y="135"/>
                      <a:pt x="0" y="135"/>
                    </a:cubicBezTo>
                    <a:cubicBezTo>
                      <a:pt x="0" y="141"/>
                      <a:pt x="5" y="147"/>
                      <a:pt x="12" y="147"/>
                    </a:cubicBezTo>
                    <a:cubicBezTo>
                      <a:pt x="134" y="147"/>
                      <a:pt x="134" y="147"/>
                      <a:pt x="134" y="147"/>
                    </a:cubicBezTo>
                    <a:cubicBezTo>
                      <a:pt x="141" y="147"/>
                      <a:pt x="146" y="141"/>
                      <a:pt x="146" y="135"/>
                    </a:cubicBezTo>
                    <a:cubicBezTo>
                      <a:pt x="146" y="39"/>
                      <a:pt x="146" y="39"/>
                      <a:pt x="146" y="39"/>
                    </a:cubicBezTo>
                    <a:cubicBezTo>
                      <a:pt x="146" y="38"/>
                      <a:pt x="145" y="37"/>
                      <a:pt x="144" y="37"/>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60" name="Freeform 76"/>
              <p:cNvSpPr>
                <a:spLocks/>
              </p:cNvSpPr>
              <p:nvPr userDrawn="1"/>
            </p:nvSpPr>
            <p:spPr bwMode="auto">
              <a:xfrm>
                <a:off x="4640" y="4000"/>
                <a:ext cx="65" cy="36"/>
              </a:xfrm>
              <a:custGeom>
                <a:avLst/>
                <a:gdLst>
                  <a:gd name="T0" fmla="*/ 0 w 27"/>
                  <a:gd name="T1" fmla="*/ 13 h 15"/>
                  <a:gd name="T2" fmla="*/ 2 w 27"/>
                  <a:gd name="T3" fmla="*/ 15 h 15"/>
                  <a:gd name="T4" fmla="*/ 4 w 27"/>
                  <a:gd name="T5" fmla="*/ 14 h 15"/>
                  <a:gd name="T6" fmla="*/ 25 w 27"/>
                  <a:gd name="T7" fmla="*/ 5 h 15"/>
                  <a:gd name="T8" fmla="*/ 27 w 27"/>
                  <a:gd name="T9" fmla="*/ 2 h 15"/>
                  <a:gd name="T10" fmla="*/ 24 w 27"/>
                  <a:gd name="T11" fmla="*/ 0 h 15"/>
                  <a:gd name="T12" fmla="*/ 1 w 27"/>
                  <a:gd name="T13" fmla="*/ 10 h 15"/>
                  <a:gd name="T14" fmla="*/ 0 w 2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5">
                    <a:moveTo>
                      <a:pt x="0" y="13"/>
                    </a:moveTo>
                    <a:cubicBezTo>
                      <a:pt x="1" y="14"/>
                      <a:pt x="2" y="15"/>
                      <a:pt x="2" y="15"/>
                    </a:cubicBezTo>
                    <a:cubicBezTo>
                      <a:pt x="3" y="15"/>
                      <a:pt x="3" y="14"/>
                      <a:pt x="4" y="14"/>
                    </a:cubicBezTo>
                    <a:cubicBezTo>
                      <a:pt x="4" y="14"/>
                      <a:pt x="18" y="7"/>
                      <a:pt x="25" y="5"/>
                    </a:cubicBezTo>
                    <a:cubicBezTo>
                      <a:pt x="26" y="4"/>
                      <a:pt x="27" y="3"/>
                      <a:pt x="27" y="2"/>
                    </a:cubicBezTo>
                    <a:cubicBezTo>
                      <a:pt x="26" y="0"/>
                      <a:pt x="25" y="0"/>
                      <a:pt x="24" y="0"/>
                    </a:cubicBezTo>
                    <a:cubicBezTo>
                      <a:pt x="16" y="2"/>
                      <a:pt x="2" y="10"/>
                      <a:pt x="1" y="10"/>
                    </a:cubicBezTo>
                    <a:cubicBezTo>
                      <a:pt x="0" y="11"/>
                      <a:pt x="0" y="12"/>
                      <a:pt x="0" y="1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61" name="Freeform 77"/>
              <p:cNvSpPr>
                <a:spLocks/>
              </p:cNvSpPr>
              <p:nvPr userDrawn="1"/>
            </p:nvSpPr>
            <p:spPr bwMode="auto">
              <a:xfrm>
                <a:off x="4640" y="4071"/>
                <a:ext cx="65" cy="37"/>
              </a:xfrm>
              <a:custGeom>
                <a:avLst/>
                <a:gdLst>
                  <a:gd name="T0" fmla="*/ 0 w 27"/>
                  <a:gd name="T1" fmla="*/ 14 h 15"/>
                  <a:gd name="T2" fmla="*/ 2 w 27"/>
                  <a:gd name="T3" fmla="*/ 15 h 15"/>
                  <a:gd name="T4" fmla="*/ 4 w 27"/>
                  <a:gd name="T5" fmla="*/ 15 h 15"/>
                  <a:gd name="T6" fmla="*/ 25 w 27"/>
                  <a:gd name="T7" fmla="*/ 5 h 15"/>
                  <a:gd name="T8" fmla="*/ 27 w 27"/>
                  <a:gd name="T9" fmla="*/ 2 h 15"/>
                  <a:gd name="T10" fmla="*/ 24 w 27"/>
                  <a:gd name="T11" fmla="*/ 0 h 15"/>
                  <a:gd name="T12" fmla="*/ 1 w 27"/>
                  <a:gd name="T13" fmla="*/ 10 h 15"/>
                  <a:gd name="T14" fmla="*/ 0 w 27"/>
                  <a:gd name="T15" fmla="*/ 1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5">
                    <a:moveTo>
                      <a:pt x="0" y="14"/>
                    </a:moveTo>
                    <a:cubicBezTo>
                      <a:pt x="1" y="14"/>
                      <a:pt x="2" y="15"/>
                      <a:pt x="2" y="15"/>
                    </a:cubicBezTo>
                    <a:cubicBezTo>
                      <a:pt x="3" y="15"/>
                      <a:pt x="3" y="15"/>
                      <a:pt x="4" y="15"/>
                    </a:cubicBezTo>
                    <a:cubicBezTo>
                      <a:pt x="4" y="15"/>
                      <a:pt x="18" y="7"/>
                      <a:pt x="25" y="5"/>
                    </a:cubicBezTo>
                    <a:cubicBezTo>
                      <a:pt x="26" y="5"/>
                      <a:pt x="27" y="3"/>
                      <a:pt x="27" y="2"/>
                    </a:cubicBezTo>
                    <a:cubicBezTo>
                      <a:pt x="26" y="1"/>
                      <a:pt x="25" y="0"/>
                      <a:pt x="24" y="0"/>
                    </a:cubicBezTo>
                    <a:cubicBezTo>
                      <a:pt x="16" y="3"/>
                      <a:pt x="2" y="10"/>
                      <a:pt x="1" y="10"/>
                    </a:cubicBezTo>
                    <a:cubicBezTo>
                      <a:pt x="0" y="11"/>
                      <a:pt x="0" y="12"/>
                      <a:pt x="0" y="1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62" name="Freeform 78"/>
              <p:cNvSpPr>
                <a:spLocks/>
              </p:cNvSpPr>
              <p:nvPr userDrawn="1"/>
            </p:nvSpPr>
            <p:spPr bwMode="auto">
              <a:xfrm>
                <a:off x="4498" y="4000"/>
                <a:ext cx="89" cy="24"/>
              </a:xfrm>
              <a:custGeom>
                <a:avLst/>
                <a:gdLst>
                  <a:gd name="T0" fmla="*/ 35 w 37"/>
                  <a:gd name="T1" fmla="*/ 4 h 10"/>
                  <a:gd name="T2" fmla="*/ 2 w 37"/>
                  <a:gd name="T3" fmla="*/ 5 h 10"/>
                  <a:gd name="T4" fmla="*/ 0 w 37"/>
                  <a:gd name="T5" fmla="*/ 8 h 10"/>
                  <a:gd name="T6" fmla="*/ 3 w 37"/>
                  <a:gd name="T7" fmla="*/ 10 h 10"/>
                  <a:gd name="T8" fmla="*/ 3 w 37"/>
                  <a:gd name="T9" fmla="*/ 10 h 10"/>
                  <a:gd name="T10" fmla="*/ 34 w 37"/>
                  <a:gd name="T11" fmla="*/ 8 h 10"/>
                  <a:gd name="T12" fmla="*/ 37 w 37"/>
                  <a:gd name="T13" fmla="*/ 7 h 10"/>
                  <a:gd name="T14" fmla="*/ 35 w 3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0">
                    <a:moveTo>
                      <a:pt x="35" y="4"/>
                    </a:moveTo>
                    <a:cubicBezTo>
                      <a:pt x="20" y="0"/>
                      <a:pt x="3" y="5"/>
                      <a:pt x="2" y="5"/>
                    </a:cubicBezTo>
                    <a:cubicBezTo>
                      <a:pt x="1" y="5"/>
                      <a:pt x="0" y="7"/>
                      <a:pt x="0" y="8"/>
                    </a:cubicBezTo>
                    <a:cubicBezTo>
                      <a:pt x="1" y="9"/>
                      <a:pt x="2" y="10"/>
                      <a:pt x="3" y="10"/>
                    </a:cubicBezTo>
                    <a:cubicBezTo>
                      <a:pt x="3" y="10"/>
                      <a:pt x="3" y="10"/>
                      <a:pt x="3" y="10"/>
                    </a:cubicBezTo>
                    <a:cubicBezTo>
                      <a:pt x="4" y="10"/>
                      <a:pt x="20" y="5"/>
                      <a:pt x="34" y="8"/>
                    </a:cubicBezTo>
                    <a:cubicBezTo>
                      <a:pt x="35" y="9"/>
                      <a:pt x="37" y="8"/>
                      <a:pt x="37" y="7"/>
                    </a:cubicBezTo>
                    <a:cubicBezTo>
                      <a:pt x="37" y="5"/>
                      <a:pt x="36" y="4"/>
                      <a:pt x="3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63" name="Freeform 79"/>
              <p:cNvSpPr>
                <a:spLocks/>
              </p:cNvSpPr>
              <p:nvPr userDrawn="1"/>
            </p:nvSpPr>
            <p:spPr bwMode="auto">
              <a:xfrm>
                <a:off x="4498" y="4036"/>
                <a:ext cx="89" cy="23"/>
              </a:xfrm>
              <a:custGeom>
                <a:avLst/>
                <a:gdLst>
                  <a:gd name="T0" fmla="*/ 35 w 37"/>
                  <a:gd name="T1" fmla="*/ 3 h 9"/>
                  <a:gd name="T2" fmla="*/ 2 w 37"/>
                  <a:gd name="T3" fmla="*/ 5 h 9"/>
                  <a:gd name="T4" fmla="*/ 0 w 37"/>
                  <a:gd name="T5" fmla="*/ 8 h 9"/>
                  <a:gd name="T6" fmla="*/ 3 w 37"/>
                  <a:gd name="T7" fmla="*/ 9 h 9"/>
                  <a:gd name="T8" fmla="*/ 3 w 37"/>
                  <a:gd name="T9" fmla="*/ 9 h 9"/>
                  <a:gd name="T10" fmla="*/ 34 w 37"/>
                  <a:gd name="T11" fmla="*/ 8 h 9"/>
                  <a:gd name="T12" fmla="*/ 37 w 37"/>
                  <a:gd name="T13" fmla="*/ 6 h 9"/>
                  <a:gd name="T14" fmla="*/ 35 w 3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5" y="3"/>
                    </a:moveTo>
                    <a:cubicBezTo>
                      <a:pt x="20" y="0"/>
                      <a:pt x="3" y="4"/>
                      <a:pt x="2" y="5"/>
                    </a:cubicBezTo>
                    <a:cubicBezTo>
                      <a:pt x="1" y="5"/>
                      <a:pt x="0" y="6"/>
                      <a:pt x="0" y="8"/>
                    </a:cubicBezTo>
                    <a:cubicBezTo>
                      <a:pt x="1" y="9"/>
                      <a:pt x="2" y="9"/>
                      <a:pt x="3" y="9"/>
                    </a:cubicBezTo>
                    <a:cubicBezTo>
                      <a:pt x="3" y="9"/>
                      <a:pt x="3" y="9"/>
                      <a:pt x="3" y="9"/>
                    </a:cubicBezTo>
                    <a:cubicBezTo>
                      <a:pt x="4" y="9"/>
                      <a:pt x="20" y="5"/>
                      <a:pt x="34" y="8"/>
                    </a:cubicBezTo>
                    <a:cubicBezTo>
                      <a:pt x="35" y="8"/>
                      <a:pt x="37" y="8"/>
                      <a:pt x="37" y="6"/>
                    </a:cubicBezTo>
                    <a:cubicBezTo>
                      <a:pt x="37" y="5"/>
                      <a:pt x="36" y="4"/>
                      <a:pt x="35" y="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64" name="Freeform 80"/>
              <p:cNvSpPr>
                <a:spLocks/>
              </p:cNvSpPr>
              <p:nvPr userDrawn="1"/>
            </p:nvSpPr>
            <p:spPr bwMode="auto">
              <a:xfrm>
                <a:off x="4640" y="4108"/>
                <a:ext cx="65" cy="37"/>
              </a:xfrm>
              <a:custGeom>
                <a:avLst/>
                <a:gdLst>
                  <a:gd name="T0" fmla="*/ 0 w 27"/>
                  <a:gd name="T1" fmla="*/ 13 h 15"/>
                  <a:gd name="T2" fmla="*/ 2 w 27"/>
                  <a:gd name="T3" fmla="*/ 15 h 15"/>
                  <a:gd name="T4" fmla="*/ 4 w 27"/>
                  <a:gd name="T5" fmla="*/ 14 h 15"/>
                  <a:gd name="T6" fmla="*/ 25 w 27"/>
                  <a:gd name="T7" fmla="*/ 5 h 15"/>
                  <a:gd name="T8" fmla="*/ 27 w 27"/>
                  <a:gd name="T9" fmla="*/ 2 h 15"/>
                  <a:gd name="T10" fmla="*/ 24 w 27"/>
                  <a:gd name="T11" fmla="*/ 0 h 15"/>
                  <a:gd name="T12" fmla="*/ 1 w 27"/>
                  <a:gd name="T13" fmla="*/ 10 h 15"/>
                  <a:gd name="T14" fmla="*/ 0 w 2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5">
                    <a:moveTo>
                      <a:pt x="0" y="13"/>
                    </a:moveTo>
                    <a:cubicBezTo>
                      <a:pt x="1" y="14"/>
                      <a:pt x="2" y="15"/>
                      <a:pt x="2" y="15"/>
                    </a:cubicBezTo>
                    <a:cubicBezTo>
                      <a:pt x="3" y="15"/>
                      <a:pt x="3" y="14"/>
                      <a:pt x="4" y="14"/>
                    </a:cubicBezTo>
                    <a:cubicBezTo>
                      <a:pt x="4" y="14"/>
                      <a:pt x="18" y="7"/>
                      <a:pt x="25" y="5"/>
                    </a:cubicBezTo>
                    <a:cubicBezTo>
                      <a:pt x="26" y="4"/>
                      <a:pt x="27" y="3"/>
                      <a:pt x="27" y="2"/>
                    </a:cubicBezTo>
                    <a:cubicBezTo>
                      <a:pt x="26" y="0"/>
                      <a:pt x="25" y="0"/>
                      <a:pt x="24" y="0"/>
                    </a:cubicBezTo>
                    <a:cubicBezTo>
                      <a:pt x="16" y="2"/>
                      <a:pt x="2" y="10"/>
                      <a:pt x="1" y="10"/>
                    </a:cubicBezTo>
                    <a:cubicBezTo>
                      <a:pt x="0" y="11"/>
                      <a:pt x="0" y="12"/>
                      <a:pt x="0" y="1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65" name="Freeform 81"/>
              <p:cNvSpPr>
                <a:spLocks/>
              </p:cNvSpPr>
              <p:nvPr userDrawn="1"/>
            </p:nvSpPr>
            <p:spPr bwMode="auto">
              <a:xfrm>
                <a:off x="4498" y="4073"/>
                <a:ext cx="89" cy="22"/>
              </a:xfrm>
              <a:custGeom>
                <a:avLst/>
                <a:gdLst>
                  <a:gd name="T0" fmla="*/ 35 w 37"/>
                  <a:gd name="T1" fmla="*/ 3 h 9"/>
                  <a:gd name="T2" fmla="*/ 2 w 37"/>
                  <a:gd name="T3" fmla="*/ 4 h 9"/>
                  <a:gd name="T4" fmla="*/ 0 w 37"/>
                  <a:gd name="T5" fmla="*/ 7 h 9"/>
                  <a:gd name="T6" fmla="*/ 3 w 37"/>
                  <a:gd name="T7" fmla="*/ 9 h 9"/>
                  <a:gd name="T8" fmla="*/ 3 w 37"/>
                  <a:gd name="T9" fmla="*/ 9 h 9"/>
                  <a:gd name="T10" fmla="*/ 34 w 37"/>
                  <a:gd name="T11" fmla="*/ 8 h 9"/>
                  <a:gd name="T12" fmla="*/ 37 w 37"/>
                  <a:gd name="T13" fmla="*/ 6 h 9"/>
                  <a:gd name="T14" fmla="*/ 35 w 3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5" y="3"/>
                    </a:moveTo>
                    <a:cubicBezTo>
                      <a:pt x="20" y="0"/>
                      <a:pt x="3" y="4"/>
                      <a:pt x="2" y="4"/>
                    </a:cubicBezTo>
                    <a:cubicBezTo>
                      <a:pt x="1" y="5"/>
                      <a:pt x="0" y="6"/>
                      <a:pt x="0" y="7"/>
                    </a:cubicBezTo>
                    <a:cubicBezTo>
                      <a:pt x="1" y="8"/>
                      <a:pt x="2" y="9"/>
                      <a:pt x="3" y="9"/>
                    </a:cubicBezTo>
                    <a:cubicBezTo>
                      <a:pt x="3" y="9"/>
                      <a:pt x="3" y="9"/>
                      <a:pt x="3" y="9"/>
                    </a:cubicBezTo>
                    <a:cubicBezTo>
                      <a:pt x="4" y="9"/>
                      <a:pt x="20" y="5"/>
                      <a:pt x="34" y="8"/>
                    </a:cubicBezTo>
                    <a:cubicBezTo>
                      <a:pt x="35" y="8"/>
                      <a:pt x="37" y="7"/>
                      <a:pt x="37" y="6"/>
                    </a:cubicBezTo>
                    <a:cubicBezTo>
                      <a:pt x="37" y="5"/>
                      <a:pt x="36" y="3"/>
                      <a:pt x="35" y="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66" name="Freeform 82"/>
              <p:cNvSpPr>
                <a:spLocks/>
              </p:cNvSpPr>
              <p:nvPr userDrawn="1"/>
            </p:nvSpPr>
            <p:spPr bwMode="auto">
              <a:xfrm>
                <a:off x="4498" y="4145"/>
                <a:ext cx="89" cy="22"/>
              </a:xfrm>
              <a:custGeom>
                <a:avLst/>
                <a:gdLst>
                  <a:gd name="T0" fmla="*/ 35 w 37"/>
                  <a:gd name="T1" fmla="*/ 3 h 9"/>
                  <a:gd name="T2" fmla="*/ 2 w 37"/>
                  <a:gd name="T3" fmla="*/ 5 h 9"/>
                  <a:gd name="T4" fmla="*/ 0 w 37"/>
                  <a:gd name="T5" fmla="*/ 8 h 9"/>
                  <a:gd name="T6" fmla="*/ 3 w 37"/>
                  <a:gd name="T7" fmla="*/ 9 h 9"/>
                  <a:gd name="T8" fmla="*/ 3 w 37"/>
                  <a:gd name="T9" fmla="*/ 9 h 9"/>
                  <a:gd name="T10" fmla="*/ 34 w 37"/>
                  <a:gd name="T11" fmla="*/ 8 h 9"/>
                  <a:gd name="T12" fmla="*/ 37 w 37"/>
                  <a:gd name="T13" fmla="*/ 6 h 9"/>
                  <a:gd name="T14" fmla="*/ 35 w 3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5" y="3"/>
                    </a:moveTo>
                    <a:cubicBezTo>
                      <a:pt x="20" y="0"/>
                      <a:pt x="3" y="4"/>
                      <a:pt x="2" y="5"/>
                    </a:cubicBezTo>
                    <a:cubicBezTo>
                      <a:pt x="1" y="5"/>
                      <a:pt x="0" y="6"/>
                      <a:pt x="0" y="8"/>
                    </a:cubicBezTo>
                    <a:cubicBezTo>
                      <a:pt x="1" y="9"/>
                      <a:pt x="2" y="9"/>
                      <a:pt x="3" y="9"/>
                    </a:cubicBezTo>
                    <a:cubicBezTo>
                      <a:pt x="3" y="9"/>
                      <a:pt x="3" y="9"/>
                      <a:pt x="3" y="9"/>
                    </a:cubicBezTo>
                    <a:cubicBezTo>
                      <a:pt x="4" y="9"/>
                      <a:pt x="20" y="5"/>
                      <a:pt x="34" y="8"/>
                    </a:cubicBezTo>
                    <a:cubicBezTo>
                      <a:pt x="35" y="8"/>
                      <a:pt x="37" y="8"/>
                      <a:pt x="37" y="6"/>
                    </a:cubicBezTo>
                    <a:cubicBezTo>
                      <a:pt x="37" y="5"/>
                      <a:pt x="36" y="4"/>
                      <a:pt x="35" y="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67" name="Freeform 83"/>
              <p:cNvSpPr>
                <a:spLocks/>
              </p:cNvSpPr>
              <p:nvPr userDrawn="1"/>
            </p:nvSpPr>
            <p:spPr bwMode="auto">
              <a:xfrm>
                <a:off x="4498" y="4108"/>
                <a:ext cx="89" cy="24"/>
              </a:xfrm>
              <a:custGeom>
                <a:avLst/>
                <a:gdLst>
                  <a:gd name="T0" fmla="*/ 35 w 37"/>
                  <a:gd name="T1" fmla="*/ 4 h 10"/>
                  <a:gd name="T2" fmla="*/ 2 w 37"/>
                  <a:gd name="T3" fmla="*/ 5 h 10"/>
                  <a:gd name="T4" fmla="*/ 0 w 37"/>
                  <a:gd name="T5" fmla="*/ 8 h 10"/>
                  <a:gd name="T6" fmla="*/ 3 w 37"/>
                  <a:gd name="T7" fmla="*/ 10 h 10"/>
                  <a:gd name="T8" fmla="*/ 3 w 37"/>
                  <a:gd name="T9" fmla="*/ 10 h 10"/>
                  <a:gd name="T10" fmla="*/ 34 w 37"/>
                  <a:gd name="T11" fmla="*/ 8 h 10"/>
                  <a:gd name="T12" fmla="*/ 37 w 37"/>
                  <a:gd name="T13" fmla="*/ 7 h 10"/>
                  <a:gd name="T14" fmla="*/ 35 w 3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0">
                    <a:moveTo>
                      <a:pt x="35" y="4"/>
                    </a:moveTo>
                    <a:cubicBezTo>
                      <a:pt x="20" y="0"/>
                      <a:pt x="3" y="5"/>
                      <a:pt x="2" y="5"/>
                    </a:cubicBezTo>
                    <a:cubicBezTo>
                      <a:pt x="1" y="5"/>
                      <a:pt x="0" y="7"/>
                      <a:pt x="0" y="8"/>
                    </a:cubicBezTo>
                    <a:cubicBezTo>
                      <a:pt x="1" y="9"/>
                      <a:pt x="2" y="10"/>
                      <a:pt x="3" y="10"/>
                    </a:cubicBezTo>
                    <a:cubicBezTo>
                      <a:pt x="3" y="10"/>
                      <a:pt x="3" y="10"/>
                      <a:pt x="3" y="10"/>
                    </a:cubicBezTo>
                    <a:cubicBezTo>
                      <a:pt x="4" y="10"/>
                      <a:pt x="20" y="5"/>
                      <a:pt x="34" y="8"/>
                    </a:cubicBezTo>
                    <a:cubicBezTo>
                      <a:pt x="35" y="9"/>
                      <a:pt x="37" y="8"/>
                      <a:pt x="37" y="7"/>
                    </a:cubicBezTo>
                    <a:cubicBezTo>
                      <a:pt x="37" y="5"/>
                      <a:pt x="36" y="4"/>
                      <a:pt x="3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68" name="Freeform 84"/>
              <p:cNvSpPr>
                <a:spLocks noEditPoints="1"/>
              </p:cNvSpPr>
              <p:nvPr userDrawn="1"/>
            </p:nvSpPr>
            <p:spPr bwMode="auto">
              <a:xfrm>
                <a:off x="3239" y="4211"/>
                <a:ext cx="392" cy="54"/>
              </a:xfrm>
              <a:custGeom>
                <a:avLst/>
                <a:gdLst>
                  <a:gd name="T0" fmla="*/ 160 w 163"/>
                  <a:gd name="T1" fmla="*/ 22 h 22"/>
                  <a:gd name="T2" fmla="*/ 3 w 163"/>
                  <a:gd name="T3" fmla="*/ 22 h 22"/>
                  <a:gd name="T4" fmla="*/ 0 w 163"/>
                  <a:gd name="T5" fmla="*/ 19 h 22"/>
                  <a:gd name="T6" fmla="*/ 0 w 163"/>
                  <a:gd name="T7" fmla="*/ 3 h 22"/>
                  <a:gd name="T8" fmla="*/ 3 w 163"/>
                  <a:gd name="T9" fmla="*/ 0 h 22"/>
                  <a:gd name="T10" fmla="*/ 160 w 163"/>
                  <a:gd name="T11" fmla="*/ 0 h 22"/>
                  <a:gd name="T12" fmla="*/ 163 w 163"/>
                  <a:gd name="T13" fmla="*/ 3 h 22"/>
                  <a:gd name="T14" fmla="*/ 163 w 163"/>
                  <a:gd name="T15" fmla="*/ 19 h 22"/>
                  <a:gd name="T16" fmla="*/ 160 w 163"/>
                  <a:gd name="T17" fmla="*/ 22 h 22"/>
                  <a:gd name="T18" fmla="*/ 5 w 163"/>
                  <a:gd name="T19" fmla="*/ 16 h 22"/>
                  <a:gd name="T20" fmla="*/ 157 w 163"/>
                  <a:gd name="T21" fmla="*/ 16 h 22"/>
                  <a:gd name="T22" fmla="*/ 157 w 163"/>
                  <a:gd name="T23" fmla="*/ 6 h 22"/>
                  <a:gd name="T24" fmla="*/ 5 w 163"/>
                  <a:gd name="T25" fmla="*/ 6 h 22"/>
                  <a:gd name="T26" fmla="*/ 5 w 163"/>
                  <a:gd name="T2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22">
                    <a:moveTo>
                      <a:pt x="160" y="22"/>
                    </a:moveTo>
                    <a:cubicBezTo>
                      <a:pt x="3" y="22"/>
                      <a:pt x="3" y="22"/>
                      <a:pt x="3" y="22"/>
                    </a:cubicBezTo>
                    <a:cubicBezTo>
                      <a:pt x="1" y="22"/>
                      <a:pt x="0" y="21"/>
                      <a:pt x="0" y="19"/>
                    </a:cubicBezTo>
                    <a:cubicBezTo>
                      <a:pt x="0" y="3"/>
                      <a:pt x="0" y="3"/>
                      <a:pt x="0" y="3"/>
                    </a:cubicBezTo>
                    <a:cubicBezTo>
                      <a:pt x="0" y="1"/>
                      <a:pt x="1" y="0"/>
                      <a:pt x="3" y="0"/>
                    </a:cubicBezTo>
                    <a:cubicBezTo>
                      <a:pt x="160" y="0"/>
                      <a:pt x="160" y="0"/>
                      <a:pt x="160" y="0"/>
                    </a:cubicBezTo>
                    <a:cubicBezTo>
                      <a:pt x="162" y="0"/>
                      <a:pt x="163" y="1"/>
                      <a:pt x="163" y="3"/>
                    </a:cubicBezTo>
                    <a:cubicBezTo>
                      <a:pt x="163" y="19"/>
                      <a:pt x="163" y="19"/>
                      <a:pt x="163" y="19"/>
                    </a:cubicBezTo>
                    <a:cubicBezTo>
                      <a:pt x="163" y="21"/>
                      <a:pt x="162" y="22"/>
                      <a:pt x="160" y="22"/>
                    </a:cubicBezTo>
                    <a:close/>
                    <a:moveTo>
                      <a:pt x="5" y="16"/>
                    </a:moveTo>
                    <a:cubicBezTo>
                      <a:pt x="157" y="16"/>
                      <a:pt x="157" y="16"/>
                      <a:pt x="157" y="16"/>
                    </a:cubicBezTo>
                    <a:cubicBezTo>
                      <a:pt x="157" y="6"/>
                      <a:pt x="157" y="6"/>
                      <a:pt x="157" y="6"/>
                    </a:cubicBezTo>
                    <a:cubicBezTo>
                      <a:pt x="5" y="6"/>
                      <a:pt x="5" y="6"/>
                      <a:pt x="5" y="6"/>
                    </a:cubicBezTo>
                    <a:lnTo>
                      <a:pt x="5" y="1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69" name="Freeform 85"/>
              <p:cNvSpPr>
                <a:spLocks noEditPoints="1"/>
              </p:cNvSpPr>
              <p:nvPr userDrawn="1"/>
            </p:nvSpPr>
            <p:spPr bwMode="auto">
              <a:xfrm>
                <a:off x="3258" y="4145"/>
                <a:ext cx="236" cy="81"/>
              </a:xfrm>
              <a:custGeom>
                <a:avLst/>
                <a:gdLst>
                  <a:gd name="T0" fmla="*/ 81 w 98"/>
                  <a:gd name="T1" fmla="*/ 33 h 33"/>
                  <a:gd name="T2" fmla="*/ 3 w 98"/>
                  <a:gd name="T3" fmla="*/ 33 h 33"/>
                  <a:gd name="T4" fmla="*/ 0 w 98"/>
                  <a:gd name="T5" fmla="*/ 31 h 33"/>
                  <a:gd name="T6" fmla="*/ 0 w 98"/>
                  <a:gd name="T7" fmla="*/ 29 h 33"/>
                  <a:gd name="T8" fmla="*/ 4 w 98"/>
                  <a:gd name="T9" fmla="*/ 23 h 33"/>
                  <a:gd name="T10" fmla="*/ 4 w 98"/>
                  <a:gd name="T11" fmla="*/ 10 h 33"/>
                  <a:gd name="T12" fmla="*/ 0 w 98"/>
                  <a:gd name="T13" fmla="*/ 4 h 33"/>
                  <a:gd name="T14" fmla="*/ 0 w 98"/>
                  <a:gd name="T15" fmla="*/ 2 h 33"/>
                  <a:gd name="T16" fmla="*/ 3 w 98"/>
                  <a:gd name="T17" fmla="*/ 0 h 33"/>
                  <a:gd name="T18" fmla="*/ 81 w 98"/>
                  <a:gd name="T19" fmla="*/ 0 h 33"/>
                  <a:gd name="T20" fmla="*/ 98 w 98"/>
                  <a:gd name="T21" fmla="*/ 16 h 33"/>
                  <a:gd name="T22" fmla="*/ 81 w 98"/>
                  <a:gd name="T23" fmla="*/ 33 h 33"/>
                  <a:gd name="T24" fmla="*/ 8 w 98"/>
                  <a:gd name="T25" fmla="*/ 27 h 33"/>
                  <a:gd name="T26" fmla="*/ 81 w 98"/>
                  <a:gd name="T27" fmla="*/ 27 h 33"/>
                  <a:gd name="T28" fmla="*/ 92 w 98"/>
                  <a:gd name="T29" fmla="*/ 16 h 33"/>
                  <a:gd name="T30" fmla="*/ 81 w 98"/>
                  <a:gd name="T31" fmla="*/ 5 h 33"/>
                  <a:gd name="T32" fmla="*/ 8 w 98"/>
                  <a:gd name="T33" fmla="*/ 5 h 33"/>
                  <a:gd name="T34" fmla="*/ 8 w 98"/>
                  <a:gd name="T35" fmla="*/ 7 h 33"/>
                  <a:gd name="T36" fmla="*/ 8 w 98"/>
                  <a:gd name="T37" fmla="*/ 26 h 33"/>
                  <a:gd name="T38" fmla="*/ 8 w 98"/>
                  <a:gd name="T39"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33">
                    <a:moveTo>
                      <a:pt x="81" y="33"/>
                    </a:moveTo>
                    <a:cubicBezTo>
                      <a:pt x="3" y="33"/>
                      <a:pt x="3" y="33"/>
                      <a:pt x="3" y="33"/>
                    </a:cubicBezTo>
                    <a:cubicBezTo>
                      <a:pt x="2" y="33"/>
                      <a:pt x="1" y="32"/>
                      <a:pt x="0" y="31"/>
                    </a:cubicBezTo>
                    <a:cubicBezTo>
                      <a:pt x="0" y="30"/>
                      <a:pt x="0" y="29"/>
                      <a:pt x="0" y="29"/>
                    </a:cubicBezTo>
                    <a:cubicBezTo>
                      <a:pt x="4" y="23"/>
                      <a:pt x="4" y="23"/>
                      <a:pt x="4" y="23"/>
                    </a:cubicBezTo>
                    <a:cubicBezTo>
                      <a:pt x="6" y="19"/>
                      <a:pt x="6" y="14"/>
                      <a:pt x="4" y="10"/>
                    </a:cubicBezTo>
                    <a:cubicBezTo>
                      <a:pt x="0" y="4"/>
                      <a:pt x="0" y="4"/>
                      <a:pt x="0" y="4"/>
                    </a:cubicBezTo>
                    <a:cubicBezTo>
                      <a:pt x="0" y="4"/>
                      <a:pt x="0" y="2"/>
                      <a:pt x="0" y="2"/>
                    </a:cubicBezTo>
                    <a:cubicBezTo>
                      <a:pt x="1" y="1"/>
                      <a:pt x="2" y="0"/>
                      <a:pt x="3" y="0"/>
                    </a:cubicBezTo>
                    <a:cubicBezTo>
                      <a:pt x="81" y="0"/>
                      <a:pt x="81" y="0"/>
                      <a:pt x="81" y="0"/>
                    </a:cubicBezTo>
                    <a:cubicBezTo>
                      <a:pt x="90" y="0"/>
                      <a:pt x="98" y="7"/>
                      <a:pt x="98" y="16"/>
                    </a:cubicBezTo>
                    <a:cubicBezTo>
                      <a:pt x="98" y="25"/>
                      <a:pt x="90" y="33"/>
                      <a:pt x="81" y="33"/>
                    </a:cubicBezTo>
                    <a:close/>
                    <a:moveTo>
                      <a:pt x="8" y="27"/>
                    </a:moveTo>
                    <a:cubicBezTo>
                      <a:pt x="81" y="27"/>
                      <a:pt x="81" y="27"/>
                      <a:pt x="81" y="27"/>
                    </a:cubicBezTo>
                    <a:cubicBezTo>
                      <a:pt x="87" y="27"/>
                      <a:pt x="92" y="22"/>
                      <a:pt x="92" y="16"/>
                    </a:cubicBezTo>
                    <a:cubicBezTo>
                      <a:pt x="92" y="10"/>
                      <a:pt x="87" y="5"/>
                      <a:pt x="81" y="5"/>
                    </a:cubicBezTo>
                    <a:cubicBezTo>
                      <a:pt x="8" y="5"/>
                      <a:pt x="8" y="5"/>
                      <a:pt x="8" y="5"/>
                    </a:cubicBezTo>
                    <a:cubicBezTo>
                      <a:pt x="8" y="7"/>
                      <a:pt x="8" y="7"/>
                      <a:pt x="8" y="7"/>
                    </a:cubicBezTo>
                    <a:cubicBezTo>
                      <a:pt x="12" y="13"/>
                      <a:pt x="12" y="20"/>
                      <a:pt x="8" y="26"/>
                    </a:cubicBezTo>
                    <a:lnTo>
                      <a:pt x="8" y="2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70" name="Freeform 86"/>
              <p:cNvSpPr>
                <a:spLocks/>
              </p:cNvSpPr>
              <p:nvPr userDrawn="1"/>
            </p:nvSpPr>
            <p:spPr bwMode="auto">
              <a:xfrm>
                <a:off x="3304" y="4179"/>
                <a:ext cx="156" cy="12"/>
              </a:xfrm>
              <a:custGeom>
                <a:avLst/>
                <a:gdLst>
                  <a:gd name="T0" fmla="*/ 62 w 65"/>
                  <a:gd name="T1" fmla="*/ 5 h 5"/>
                  <a:gd name="T2" fmla="*/ 3 w 65"/>
                  <a:gd name="T3" fmla="*/ 5 h 5"/>
                  <a:gd name="T4" fmla="*/ 0 w 65"/>
                  <a:gd name="T5" fmla="*/ 2 h 5"/>
                  <a:gd name="T6" fmla="*/ 3 w 65"/>
                  <a:gd name="T7" fmla="*/ 0 h 5"/>
                  <a:gd name="T8" fmla="*/ 62 w 65"/>
                  <a:gd name="T9" fmla="*/ 0 h 5"/>
                  <a:gd name="T10" fmla="*/ 65 w 65"/>
                  <a:gd name="T11" fmla="*/ 2 h 5"/>
                  <a:gd name="T12" fmla="*/ 62 w 6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5" h="5">
                    <a:moveTo>
                      <a:pt x="62" y="5"/>
                    </a:moveTo>
                    <a:cubicBezTo>
                      <a:pt x="3" y="5"/>
                      <a:pt x="3" y="5"/>
                      <a:pt x="3" y="5"/>
                    </a:cubicBezTo>
                    <a:cubicBezTo>
                      <a:pt x="1" y="5"/>
                      <a:pt x="0" y="4"/>
                      <a:pt x="0" y="2"/>
                    </a:cubicBezTo>
                    <a:cubicBezTo>
                      <a:pt x="0" y="1"/>
                      <a:pt x="1" y="0"/>
                      <a:pt x="3" y="0"/>
                    </a:cubicBezTo>
                    <a:cubicBezTo>
                      <a:pt x="62" y="0"/>
                      <a:pt x="62" y="0"/>
                      <a:pt x="62" y="0"/>
                    </a:cubicBezTo>
                    <a:cubicBezTo>
                      <a:pt x="64" y="0"/>
                      <a:pt x="65" y="1"/>
                      <a:pt x="65" y="2"/>
                    </a:cubicBezTo>
                    <a:cubicBezTo>
                      <a:pt x="65" y="4"/>
                      <a:pt x="64" y="5"/>
                      <a:pt x="62"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71" name="Freeform 87"/>
              <p:cNvSpPr>
                <a:spLocks noEditPoints="1"/>
              </p:cNvSpPr>
              <p:nvPr userDrawn="1"/>
            </p:nvSpPr>
            <p:spPr bwMode="auto">
              <a:xfrm>
                <a:off x="3239" y="4078"/>
                <a:ext cx="236" cy="79"/>
              </a:xfrm>
              <a:custGeom>
                <a:avLst/>
                <a:gdLst>
                  <a:gd name="T0" fmla="*/ 81 w 98"/>
                  <a:gd name="T1" fmla="*/ 32 h 32"/>
                  <a:gd name="T2" fmla="*/ 3 w 98"/>
                  <a:gd name="T3" fmla="*/ 32 h 32"/>
                  <a:gd name="T4" fmla="*/ 0 w 98"/>
                  <a:gd name="T5" fmla="*/ 31 h 32"/>
                  <a:gd name="T6" fmla="*/ 0 w 98"/>
                  <a:gd name="T7" fmla="*/ 28 h 32"/>
                  <a:gd name="T8" fmla="*/ 3 w 98"/>
                  <a:gd name="T9" fmla="*/ 23 h 32"/>
                  <a:gd name="T10" fmla="*/ 3 w 98"/>
                  <a:gd name="T11" fmla="*/ 9 h 32"/>
                  <a:gd name="T12" fmla="*/ 0 w 98"/>
                  <a:gd name="T13" fmla="*/ 4 h 32"/>
                  <a:gd name="T14" fmla="*/ 0 w 98"/>
                  <a:gd name="T15" fmla="*/ 2 h 32"/>
                  <a:gd name="T16" fmla="*/ 3 w 98"/>
                  <a:gd name="T17" fmla="*/ 0 h 32"/>
                  <a:gd name="T18" fmla="*/ 81 w 98"/>
                  <a:gd name="T19" fmla="*/ 0 h 32"/>
                  <a:gd name="T20" fmla="*/ 98 w 98"/>
                  <a:gd name="T21" fmla="*/ 16 h 32"/>
                  <a:gd name="T22" fmla="*/ 81 w 98"/>
                  <a:gd name="T23" fmla="*/ 32 h 32"/>
                  <a:gd name="T24" fmla="*/ 8 w 98"/>
                  <a:gd name="T25" fmla="*/ 27 h 32"/>
                  <a:gd name="T26" fmla="*/ 81 w 98"/>
                  <a:gd name="T27" fmla="*/ 27 h 32"/>
                  <a:gd name="T28" fmla="*/ 92 w 98"/>
                  <a:gd name="T29" fmla="*/ 16 h 32"/>
                  <a:gd name="T30" fmla="*/ 81 w 98"/>
                  <a:gd name="T31" fmla="*/ 5 h 32"/>
                  <a:gd name="T32" fmla="*/ 8 w 98"/>
                  <a:gd name="T33" fmla="*/ 5 h 32"/>
                  <a:gd name="T34" fmla="*/ 8 w 98"/>
                  <a:gd name="T35" fmla="*/ 6 h 32"/>
                  <a:gd name="T36" fmla="*/ 8 w 98"/>
                  <a:gd name="T37" fmla="*/ 26 h 32"/>
                  <a:gd name="T38" fmla="*/ 8 w 98"/>
                  <a:gd name="T3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32">
                    <a:moveTo>
                      <a:pt x="81" y="32"/>
                    </a:moveTo>
                    <a:cubicBezTo>
                      <a:pt x="3" y="32"/>
                      <a:pt x="3" y="32"/>
                      <a:pt x="3" y="32"/>
                    </a:cubicBezTo>
                    <a:cubicBezTo>
                      <a:pt x="2" y="32"/>
                      <a:pt x="1" y="32"/>
                      <a:pt x="0" y="31"/>
                    </a:cubicBezTo>
                    <a:cubicBezTo>
                      <a:pt x="0" y="30"/>
                      <a:pt x="0" y="29"/>
                      <a:pt x="0" y="28"/>
                    </a:cubicBezTo>
                    <a:cubicBezTo>
                      <a:pt x="3" y="23"/>
                      <a:pt x="3" y="23"/>
                      <a:pt x="3" y="23"/>
                    </a:cubicBezTo>
                    <a:cubicBezTo>
                      <a:pt x="6" y="19"/>
                      <a:pt x="6" y="14"/>
                      <a:pt x="3" y="9"/>
                    </a:cubicBezTo>
                    <a:cubicBezTo>
                      <a:pt x="0" y="4"/>
                      <a:pt x="0" y="4"/>
                      <a:pt x="0" y="4"/>
                    </a:cubicBezTo>
                    <a:cubicBezTo>
                      <a:pt x="0" y="3"/>
                      <a:pt x="0" y="2"/>
                      <a:pt x="0" y="2"/>
                    </a:cubicBezTo>
                    <a:cubicBezTo>
                      <a:pt x="1" y="0"/>
                      <a:pt x="2" y="0"/>
                      <a:pt x="3" y="0"/>
                    </a:cubicBezTo>
                    <a:cubicBezTo>
                      <a:pt x="81" y="0"/>
                      <a:pt x="81" y="0"/>
                      <a:pt x="81" y="0"/>
                    </a:cubicBezTo>
                    <a:cubicBezTo>
                      <a:pt x="90" y="0"/>
                      <a:pt x="98" y="7"/>
                      <a:pt x="98" y="16"/>
                    </a:cubicBezTo>
                    <a:cubicBezTo>
                      <a:pt x="98" y="25"/>
                      <a:pt x="90" y="32"/>
                      <a:pt x="81" y="32"/>
                    </a:cubicBezTo>
                    <a:close/>
                    <a:moveTo>
                      <a:pt x="8" y="27"/>
                    </a:moveTo>
                    <a:cubicBezTo>
                      <a:pt x="81" y="27"/>
                      <a:pt x="81" y="27"/>
                      <a:pt x="81" y="27"/>
                    </a:cubicBezTo>
                    <a:cubicBezTo>
                      <a:pt x="87" y="27"/>
                      <a:pt x="92" y="22"/>
                      <a:pt x="92" y="16"/>
                    </a:cubicBezTo>
                    <a:cubicBezTo>
                      <a:pt x="92" y="10"/>
                      <a:pt x="87" y="5"/>
                      <a:pt x="81" y="5"/>
                    </a:cubicBezTo>
                    <a:cubicBezTo>
                      <a:pt x="8" y="5"/>
                      <a:pt x="8" y="5"/>
                      <a:pt x="8" y="5"/>
                    </a:cubicBezTo>
                    <a:cubicBezTo>
                      <a:pt x="8" y="6"/>
                      <a:pt x="8" y="6"/>
                      <a:pt x="8" y="6"/>
                    </a:cubicBezTo>
                    <a:cubicBezTo>
                      <a:pt x="12" y="12"/>
                      <a:pt x="12" y="20"/>
                      <a:pt x="8" y="26"/>
                    </a:cubicBezTo>
                    <a:lnTo>
                      <a:pt x="8" y="2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72" name="Freeform 88"/>
              <p:cNvSpPr>
                <a:spLocks/>
              </p:cNvSpPr>
              <p:nvPr userDrawn="1"/>
            </p:nvSpPr>
            <p:spPr bwMode="auto">
              <a:xfrm>
                <a:off x="3285" y="4110"/>
                <a:ext cx="156" cy="15"/>
              </a:xfrm>
              <a:custGeom>
                <a:avLst/>
                <a:gdLst>
                  <a:gd name="T0" fmla="*/ 62 w 65"/>
                  <a:gd name="T1" fmla="*/ 6 h 6"/>
                  <a:gd name="T2" fmla="*/ 3 w 65"/>
                  <a:gd name="T3" fmla="*/ 6 h 6"/>
                  <a:gd name="T4" fmla="*/ 0 w 65"/>
                  <a:gd name="T5" fmla="*/ 3 h 6"/>
                  <a:gd name="T6" fmla="*/ 3 w 65"/>
                  <a:gd name="T7" fmla="*/ 0 h 6"/>
                  <a:gd name="T8" fmla="*/ 62 w 65"/>
                  <a:gd name="T9" fmla="*/ 0 h 6"/>
                  <a:gd name="T10" fmla="*/ 65 w 65"/>
                  <a:gd name="T11" fmla="*/ 3 h 6"/>
                  <a:gd name="T12" fmla="*/ 62 w 6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65" h="6">
                    <a:moveTo>
                      <a:pt x="62" y="6"/>
                    </a:moveTo>
                    <a:cubicBezTo>
                      <a:pt x="3" y="6"/>
                      <a:pt x="3" y="6"/>
                      <a:pt x="3" y="6"/>
                    </a:cubicBezTo>
                    <a:cubicBezTo>
                      <a:pt x="1" y="6"/>
                      <a:pt x="0" y="5"/>
                      <a:pt x="0" y="3"/>
                    </a:cubicBezTo>
                    <a:cubicBezTo>
                      <a:pt x="0" y="2"/>
                      <a:pt x="1" y="0"/>
                      <a:pt x="3" y="0"/>
                    </a:cubicBezTo>
                    <a:cubicBezTo>
                      <a:pt x="62" y="0"/>
                      <a:pt x="62" y="0"/>
                      <a:pt x="62" y="0"/>
                    </a:cubicBezTo>
                    <a:cubicBezTo>
                      <a:pt x="64" y="0"/>
                      <a:pt x="65" y="2"/>
                      <a:pt x="65" y="3"/>
                    </a:cubicBezTo>
                    <a:cubicBezTo>
                      <a:pt x="65" y="5"/>
                      <a:pt x="64" y="6"/>
                      <a:pt x="62" y="6"/>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73" name="Freeform 89"/>
              <p:cNvSpPr>
                <a:spLocks noEditPoints="1"/>
              </p:cNvSpPr>
              <p:nvPr userDrawn="1"/>
            </p:nvSpPr>
            <p:spPr bwMode="auto">
              <a:xfrm>
                <a:off x="3258" y="4012"/>
                <a:ext cx="236" cy="78"/>
              </a:xfrm>
              <a:custGeom>
                <a:avLst/>
                <a:gdLst>
                  <a:gd name="T0" fmla="*/ 81 w 98"/>
                  <a:gd name="T1" fmla="*/ 32 h 32"/>
                  <a:gd name="T2" fmla="*/ 3 w 98"/>
                  <a:gd name="T3" fmla="*/ 32 h 32"/>
                  <a:gd name="T4" fmla="*/ 0 w 98"/>
                  <a:gd name="T5" fmla="*/ 31 h 32"/>
                  <a:gd name="T6" fmla="*/ 0 w 98"/>
                  <a:gd name="T7" fmla="*/ 28 h 32"/>
                  <a:gd name="T8" fmla="*/ 4 w 98"/>
                  <a:gd name="T9" fmla="*/ 23 h 32"/>
                  <a:gd name="T10" fmla="*/ 4 w 98"/>
                  <a:gd name="T11" fmla="*/ 9 h 32"/>
                  <a:gd name="T12" fmla="*/ 0 w 98"/>
                  <a:gd name="T13" fmla="*/ 4 h 32"/>
                  <a:gd name="T14" fmla="*/ 0 w 98"/>
                  <a:gd name="T15" fmla="*/ 1 h 32"/>
                  <a:gd name="T16" fmla="*/ 3 w 98"/>
                  <a:gd name="T17" fmla="*/ 0 h 32"/>
                  <a:gd name="T18" fmla="*/ 81 w 98"/>
                  <a:gd name="T19" fmla="*/ 0 h 32"/>
                  <a:gd name="T20" fmla="*/ 98 w 98"/>
                  <a:gd name="T21" fmla="*/ 16 h 32"/>
                  <a:gd name="T22" fmla="*/ 81 w 98"/>
                  <a:gd name="T23" fmla="*/ 32 h 32"/>
                  <a:gd name="T24" fmla="*/ 8 w 98"/>
                  <a:gd name="T25" fmla="*/ 27 h 32"/>
                  <a:gd name="T26" fmla="*/ 81 w 98"/>
                  <a:gd name="T27" fmla="*/ 27 h 32"/>
                  <a:gd name="T28" fmla="*/ 92 w 98"/>
                  <a:gd name="T29" fmla="*/ 16 h 32"/>
                  <a:gd name="T30" fmla="*/ 81 w 98"/>
                  <a:gd name="T31" fmla="*/ 5 h 32"/>
                  <a:gd name="T32" fmla="*/ 8 w 98"/>
                  <a:gd name="T33" fmla="*/ 5 h 32"/>
                  <a:gd name="T34" fmla="*/ 8 w 98"/>
                  <a:gd name="T35" fmla="*/ 6 h 32"/>
                  <a:gd name="T36" fmla="*/ 8 w 98"/>
                  <a:gd name="T37" fmla="*/ 26 h 32"/>
                  <a:gd name="T38" fmla="*/ 8 w 98"/>
                  <a:gd name="T3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32">
                    <a:moveTo>
                      <a:pt x="81" y="32"/>
                    </a:moveTo>
                    <a:cubicBezTo>
                      <a:pt x="3" y="32"/>
                      <a:pt x="3" y="32"/>
                      <a:pt x="3" y="32"/>
                    </a:cubicBezTo>
                    <a:cubicBezTo>
                      <a:pt x="2" y="32"/>
                      <a:pt x="1" y="32"/>
                      <a:pt x="0" y="31"/>
                    </a:cubicBezTo>
                    <a:cubicBezTo>
                      <a:pt x="0" y="30"/>
                      <a:pt x="0" y="29"/>
                      <a:pt x="0" y="28"/>
                    </a:cubicBezTo>
                    <a:cubicBezTo>
                      <a:pt x="4" y="23"/>
                      <a:pt x="4" y="23"/>
                      <a:pt x="4" y="23"/>
                    </a:cubicBezTo>
                    <a:cubicBezTo>
                      <a:pt x="6" y="19"/>
                      <a:pt x="6" y="14"/>
                      <a:pt x="4" y="9"/>
                    </a:cubicBezTo>
                    <a:cubicBezTo>
                      <a:pt x="0" y="4"/>
                      <a:pt x="0" y="4"/>
                      <a:pt x="0" y="4"/>
                    </a:cubicBezTo>
                    <a:cubicBezTo>
                      <a:pt x="0" y="3"/>
                      <a:pt x="0" y="2"/>
                      <a:pt x="0" y="1"/>
                    </a:cubicBezTo>
                    <a:cubicBezTo>
                      <a:pt x="1" y="0"/>
                      <a:pt x="2" y="0"/>
                      <a:pt x="3" y="0"/>
                    </a:cubicBezTo>
                    <a:cubicBezTo>
                      <a:pt x="81" y="0"/>
                      <a:pt x="81" y="0"/>
                      <a:pt x="81" y="0"/>
                    </a:cubicBezTo>
                    <a:cubicBezTo>
                      <a:pt x="90" y="0"/>
                      <a:pt x="98" y="7"/>
                      <a:pt x="98" y="16"/>
                    </a:cubicBezTo>
                    <a:cubicBezTo>
                      <a:pt x="98" y="25"/>
                      <a:pt x="90" y="32"/>
                      <a:pt x="81" y="32"/>
                    </a:cubicBezTo>
                    <a:close/>
                    <a:moveTo>
                      <a:pt x="8" y="27"/>
                    </a:moveTo>
                    <a:cubicBezTo>
                      <a:pt x="81" y="27"/>
                      <a:pt x="81" y="27"/>
                      <a:pt x="81" y="27"/>
                    </a:cubicBezTo>
                    <a:cubicBezTo>
                      <a:pt x="87" y="27"/>
                      <a:pt x="92" y="22"/>
                      <a:pt x="92" y="16"/>
                    </a:cubicBezTo>
                    <a:cubicBezTo>
                      <a:pt x="92" y="10"/>
                      <a:pt x="87" y="5"/>
                      <a:pt x="81" y="5"/>
                    </a:cubicBezTo>
                    <a:cubicBezTo>
                      <a:pt x="8" y="5"/>
                      <a:pt x="8" y="5"/>
                      <a:pt x="8" y="5"/>
                    </a:cubicBezTo>
                    <a:cubicBezTo>
                      <a:pt x="8" y="6"/>
                      <a:pt x="8" y="6"/>
                      <a:pt x="8" y="6"/>
                    </a:cubicBezTo>
                    <a:cubicBezTo>
                      <a:pt x="12" y="12"/>
                      <a:pt x="12" y="20"/>
                      <a:pt x="8" y="26"/>
                    </a:cubicBezTo>
                    <a:lnTo>
                      <a:pt x="8" y="2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74" name="Freeform 90"/>
              <p:cNvSpPr>
                <a:spLocks noEditPoints="1"/>
              </p:cNvSpPr>
              <p:nvPr userDrawn="1"/>
            </p:nvSpPr>
            <p:spPr bwMode="auto">
              <a:xfrm>
                <a:off x="3458" y="3936"/>
                <a:ext cx="145" cy="290"/>
              </a:xfrm>
              <a:custGeom>
                <a:avLst/>
                <a:gdLst>
                  <a:gd name="T0" fmla="*/ 31 w 60"/>
                  <a:gd name="T1" fmla="*/ 118 h 118"/>
                  <a:gd name="T2" fmla="*/ 28 w 60"/>
                  <a:gd name="T3" fmla="*/ 116 h 118"/>
                  <a:gd name="T4" fmla="*/ 0 w 60"/>
                  <a:gd name="T5" fmla="*/ 11 h 118"/>
                  <a:gd name="T6" fmla="*/ 2 w 60"/>
                  <a:gd name="T7" fmla="*/ 7 h 118"/>
                  <a:gd name="T8" fmla="*/ 28 w 60"/>
                  <a:gd name="T9" fmla="*/ 0 h 118"/>
                  <a:gd name="T10" fmla="*/ 31 w 60"/>
                  <a:gd name="T11" fmla="*/ 2 h 118"/>
                  <a:gd name="T12" fmla="*/ 59 w 60"/>
                  <a:gd name="T13" fmla="*/ 107 h 118"/>
                  <a:gd name="T14" fmla="*/ 59 w 60"/>
                  <a:gd name="T15" fmla="*/ 109 h 118"/>
                  <a:gd name="T16" fmla="*/ 58 w 60"/>
                  <a:gd name="T17" fmla="*/ 111 h 118"/>
                  <a:gd name="T18" fmla="*/ 31 w 60"/>
                  <a:gd name="T19" fmla="*/ 118 h 118"/>
                  <a:gd name="T20" fmla="*/ 6 w 60"/>
                  <a:gd name="T21" fmla="*/ 12 h 118"/>
                  <a:gd name="T22" fmla="*/ 32 w 60"/>
                  <a:gd name="T23" fmla="*/ 112 h 118"/>
                  <a:gd name="T24" fmla="*/ 53 w 60"/>
                  <a:gd name="T25" fmla="*/ 106 h 118"/>
                  <a:gd name="T26" fmla="*/ 27 w 60"/>
                  <a:gd name="T27" fmla="*/ 6 h 118"/>
                  <a:gd name="T28" fmla="*/ 6 w 60"/>
                  <a:gd name="T29" fmla="*/ 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18">
                    <a:moveTo>
                      <a:pt x="31" y="118"/>
                    </a:moveTo>
                    <a:cubicBezTo>
                      <a:pt x="30" y="118"/>
                      <a:pt x="29" y="117"/>
                      <a:pt x="28" y="116"/>
                    </a:cubicBezTo>
                    <a:cubicBezTo>
                      <a:pt x="0" y="11"/>
                      <a:pt x="0" y="11"/>
                      <a:pt x="0" y="11"/>
                    </a:cubicBezTo>
                    <a:cubicBezTo>
                      <a:pt x="0" y="9"/>
                      <a:pt x="0" y="8"/>
                      <a:pt x="2" y="7"/>
                    </a:cubicBezTo>
                    <a:cubicBezTo>
                      <a:pt x="28" y="0"/>
                      <a:pt x="28" y="0"/>
                      <a:pt x="28" y="0"/>
                    </a:cubicBezTo>
                    <a:cubicBezTo>
                      <a:pt x="29" y="0"/>
                      <a:pt x="31" y="1"/>
                      <a:pt x="31" y="2"/>
                    </a:cubicBezTo>
                    <a:cubicBezTo>
                      <a:pt x="59" y="107"/>
                      <a:pt x="59" y="107"/>
                      <a:pt x="59" y="107"/>
                    </a:cubicBezTo>
                    <a:cubicBezTo>
                      <a:pt x="60" y="108"/>
                      <a:pt x="59" y="108"/>
                      <a:pt x="59" y="109"/>
                    </a:cubicBezTo>
                    <a:cubicBezTo>
                      <a:pt x="59" y="110"/>
                      <a:pt x="58" y="110"/>
                      <a:pt x="58" y="111"/>
                    </a:cubicBezTo>
                    <a:cubicBezTo>
                      <a:pt x="31" y="118"/>
                      <a:pt x="31" y="118"/>
                      <a:pt x="31" y="118"/>
                    </a:cubicBezTo>
                    <a:close/>
                    <a:moveTo>
                      <a:pt x="6" y="12"/>
                    </a:moveTo>
                    <a:cubicBezTo>
                      <a:pt x="32" y="112"/>
                      <a:pt x="32" y="112"/>
                      <a:pt x="32" y="112"/>
                    </a:cubicBezTo>
                    <a:cubicBezTo>
                      <a:pt x="53" y="106"/>
                      <a:pt x="53" y="106"/>
                      <a:pt x="53" y="106"/>
                    </a:cubicBezTo>
                    <a:cubicBezTo>
                      <a:pt x="27" y="6"/>
                      <a:pt x="27" y="6"/>
                      <a:pt x="27" y="6"/>
                    </a:cubicBezTo>
                    <a:lnTo>
                      <a:pt x="6" y="12"/>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75" name="Freeform 91"/>
              <p:cNvSpPr>
                <a:spLocks/>
              </p:cNvSpPr>
              <p:nvPr userDrawn="1"/>
            </p:nvSpPr>
            <p:spPr bwMode="auto">
              <a:xfrm>
                <a:off x="3304" y="4044"/>
                <a:ext cx="156" cy="15"/>
              </a:xfrm>
              <a:custGeom>
                <a:avLst/>
                <a:gdLst>
                  <a:gd name="T0" fmla="*/ 62 w 65"/>
                  <a:gd name="T1" fmla="*/ 6 h 6"/>
                  <a:gd name="T2" fmla="*/ 3 w 65"/>
                  <a:gd name="T3" fmla="*/ 6 h 6"/>
                  <a:gd name="T4" fmla="*/ 0 w 65"/>
                  <a:gd name="T5" fmla="*/ 3 h 6"/>
                  <a:gd name="T6" fmla="*/ 3 w 65"/>
                  <a:gd name="T7" fmla="*/ 0 h 6"/>
                  <a:gd name="T8" fmla="*/ 62 w 65"/>
                  <a:gd name="T9" fmla="*/ 0 h 6"/>
                  <a:gd name="T10" fmla="*/ 65 w 65"/>
                  <a:gd name="T11" fmla="*/ 3 h 6"/>
                  <a:gd name="T12" fmla="*/ 62 w 6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65" h="6">
                    <a:moveTo>
                      <a:pt x="62" y="6"/>
                    </a:moveTo>
                    <a:cubicBezTo>
                      <a:pt x="3" y="6"/>
                      <a:pt x="3" y="6"/>
                      <a:pt x="3" y="6"/>
                    </a:cubicBezTo>
                    <a:cubicBezTo>
                      <a:pt x="1" y="6"/>
                      <a:pt x="0" y="5"/>
                      <a:pt x="0" y="3"/>
                    </a:cubicBezTo>
                    <a:cubicBezTo>
                      <a:pt x="0" y="1"/>
                      <a:pt x="1" y="0"/>
                      <a:pt x="3" y="0"/>
                    </a:cubicBezTo>
                    <a:cubicBezTo>
                      <a:pt x="62" y="0"/>
                      <a:pt x="62" y="0"/>
                      <a:pt x="62" y="0"/>
                    </a:cubicBezTo>
                    <a:cubicBezTo>
                      <a:pt x="64" y="0"/>
                      <a:pt x="65" y="1"/>
                      <a:pt x="65" y="3"/>
                    </a:cubicBezTo>
                    <a:cubicBezTo>
                      <a:pt x="65" y="5"/>
                      <a:pt x="64" y="6"/>
                      <a:pt x="62" y="6"/>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76" name="Freeform 92"/>
              <p:cNvSpPr>
                <a:spLocks noEditPoints="1"/>
              </p:cNvSpPr>
              <p:nvPr userDrawn="1"/>
            </p:nvSpPr>
            <p:spPr bwMode="auto">
              <a:xfrm>
                <a:off x="3468" y="3975"/>
                <a:ext cx="84" cy="57"/>
              </a:xfrm>
              <a:custGeom>
                <a:avLst/>
                <a:gdLst>
                  <a:gd name="T0" fmla="*/ 6 w 35"/>
                  <a:gd name="T1" fmla="*/ 23 h 23"/>
                  <a:gd name="T2" fmla="*/ 3 w 35"/>
                  <a:gd name="T3" fmla="*/ 21 h 23"/>
                  <a:gd name="T4" fmla="*/ 0 w 35"/>
                  <a:gd name="T5" fmla="*/ 10 h 23"/>
                  <a:gd name="T6" fmla="*/ 0 w 35"/>
                  <a:gd name="T7" fmla="*/ 8 h 23"/>
                  <a:gd name="T8" fmla="*/ 2 w 35"/>
                  <a:gd name="T9" fmla="*/ 7 h 23"/>
                  <a:gd name="T10" fmla="*/ 28 w 35"/>
                  <a:gd name="T11" fmla="*/ 0 h 23"/>
                  <a:gd name="T12" fmla="*/ 31 w 35"/>
                  <a:gd name="T13" fmla="*/ 0 h 23"/>
                  <a:gd name="T14" fmla="*/ 32 w 35"/>
                  <a:gd name="T15" fmla="*/ 2 h 23"/>
                  <a:gd name="T16" fmla="*/ 35 w 35"/>
                  <a:gd name="T17" fmla="*/ 12 h 23"/>
                  <a:gd name="T18" fmla="*/ 33 w 35"/>
                  <a:gd name="T19" fmla="*/ 16 h 23"/>
                  <a:gd name="T20" fmla="*/ 6 w 35"/>
                  <a:gd name="T21" fmla="*/ 23 h 23"/>
                  <a:gd name="T22" fmla="*/ 6 w 35"/>
                  <a:gd name="T23" fmla="*/ 12 h 23"/>
                  <a:gd name="T24" fmla="*/ 7 w 35"/>
                  <a:gd name="T25" fmla="*/ 17 h 23"/>
                  <a:gd name="T26" fmla="*/ 28 w 35"/>
                  <a:gd name="T27" fmla="*/ 11 h 23"/>
                  <a:gd name="T28" fmla="*/ 27 w 35"/>
                  <a:gd name="T29" fmla="*/ 6 h 23"/>
                  <a:gd name="T30" fmla="*/ 6 w 35"/>
                  <a:gd name="T3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3">
                    <a:moveTo>
                      <a:pt x="6" y="23"/>
                    </a:moveTo>
                    <a:cubicBezTo>
                      <a:pt x="4" y="23"/>
                      <a:pt x="3" y="22"/>
                      <a:pt x="3" y="21"/>
                    </a:cubicBezTo>
                    <a:cubicBezTo>
                      <a:pt x="0" y="10"/>
                      <a:pt x="0" y="10"/>
                      <a:pt x="0" y="10"/>
                    </a:cubicBezTo>
                    <a:cubicBezTo>
                      <a:pt x="0" y="10"/>
                      <a:pt x="0" y="9"/>
                      <a:pt x="0" y="8"/>
                    </a:cubicBezTo>
                    <a:cubicBezTo>
                      <a:pt x="1" y="8"/>
                      <a:pt x="2" y="7"/>
                      <a:pt x="2" y="7"/>
                    </a:cubicBezTo>
                    <a:cubicBezTo>
                      <a:pt x="28" y="0"/>
                      <a:pt x="28" y="0"/>
                      <a:pt x="28" y="0"/>
                    </a:cubicBezTo>
                    <a:cubicBezTo>
                      <a:pt x="29" y="0"/>
                      <a:pt x="30" y="0"/>
                      <a:pt x="31" y="0"/>
                    </a:cubicBezTo>
                    <a:cubicBezTo>
                      <a:pt x="31" y="0"/>
                      <a:pt x="32" y="1"/>
                      <a:pt x="32" y="2"/>
                    </a:cubicBezTo>
                    <a:cubicBezTo>
                      <a:pt x="35" y="12"/>
                      <a:pt x="35" y="12"/>
                      <a:pt x="35" y="12"/>
                    </a:cubicBezTo>
                    <a:cubicBezTo>
                      <a:pt x="35" y="14"/>
                      <a:pt x="34" y="15"/>
                      <a:pt x="33" y="16"/>
                    </a:cubicBezTo>
                    <a:cubicBezTo>
                      <a:pt x="6" y="23"/>
                      <a:pt x="6" y="23"/>
                      <a:pt x="6" y="23"/>
                    </a:cubicBezTo>
                    <a:close/>
                    <a:moveTo>
                      <a:pt x="6" y="12"/>
                    </a:moveTo>
                    <a:cubicBezTo>
                      <a:pt x="7" y="17"/>
                      <a:pt x="7" y="17"/>
                      <a:pt x="7" y="17"/>
                    </a:cubicBezTo>
                    <a:cubicBezTo>
                      <a:pt x="28" y="11"/>
                      <a:pt x="28" y="11"/>
                      <a:pt x="28" y="11"/>
                    </a:cubicBezTo>
                    <a:cubicBezTo>
                      <a:pt x="27" y="6"/>
                      <a:pt x="27" y="6"/>
                      <a:pt x="27" y="6"/>
                    </a:cubicBezTo>
                    <a:lnTo>
                      <a:pt x="6" y="12"/>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77" name="Freeform 93"/>
              <p:cNvSpPr>
                <a:spLocks noEditPoints="1"/>
              </p:cNvSpPr>
              <p:nvPr userDrawn="1"/>
            </p:nvSpPr>
            <p:spPr bwMode="auto">
              <a:xfrm>
                <a:off x="3509" y="4130"/>
                <a:ext cx="84" cy="56"/>
              </a:xfrm>
              <a:custGeom>
                <a:avLst/>
                <a:gdLst>
                  <a:gd name="T0" fmla="*/ 5 w 35"/>
                  <a:gd name="T1" fmla="*/ 23 h 23"/>
                  <a:gd name="T2" fmla="*/ 3 w 35"/>
                  <a:gd name="T3" fmla="*/ 21 h 23"/>
                  <a:gd name="T4" fmla="*/ 0 w 35"/>
                  <a:gd name="T5" fmla="*/ 10 h 23"/>
                  <a:gd name="T6" fmla="*/ 0 w 35"/>
                  <a:gd name="T7" fmla="*/ 8 h 23"/>
                  <a:gd name="T8" fmla="*/ 2 w 35"/>
                  <a:gd name="T9" fmla="*/ 7 h 23"/>
                  <a:gd name="T10" fmla="*/ 28 w 35"/>
                  <a:gd name="T11" fmla="*/ 0 h 23"/>
                  <a:gd name="T12" fmla="*/ 30 w 35"/>
                  <a:gd name="T13" fmla="*/ 0 h 23"/>
                  <a:gd name="T14" fmla="*/ 32 w 35"/>
                  <a:gd name="T15" fmla="*/ 2 h 23"/>
                  <a:gd name="T16" fmla="*/ 34 w 35"/>
                  <a:gd name="T17" fmla="*/ 12 h 23"/>
                  <a:gd name="T18" fmla="*/ 33 w 35"/>
                  <a:gd name="T19" fmla="*/ 16 h 23"/>
                  <a:gd name="T20" fmla="*/ 6 w 35"/>
                  <a:gd name="T21" fmla="*/ 23 h 23"/>
                  <a:gd name="T22" fmla="*/ 5 w 35"/>
                  <a:gd name="T23" fmla="*/ 23 h 23"/>
                  <a:gd name="T24" fmla="*/ 6 w 35"/>
                  <a:gd name="T25" fmla="*/ 11 h 23"/>
                  <a:gd name="T26" fmla="*/ 7 w 35"/>
                  <a:gd name="T27" fmla="*/ 17 h 23"/>
                  <a:gd name="T28" fmla="*/ 28 w 35"/>
                  <a:gd name="T29" fmla="*/ 11 h 23"/>
                  <a:gd name="T30" fmla="*/ 27 w 35"/>
                  <a:gd name="T31" fmla="*/ 6 h 23"/>
                  <a:gd name="T32" fmla="*/ 6 w 35"/>
                  <a:gd name="T33"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23">
                    <a:moveTo>
                      <a:pt x="5" y="23"/>
                    </a:moveTo>
                    <a:cubicBezTo>
                      <a:pt x="4" y="23"/>
                      <a:pt x="3" y="22"/>
                      <a:pt x="3" y="21"/>
                    </a:cubicBezTo>
                    <a:cubicBezTo>
                      <a:pt x="0" y="10"/>
                      <a:pt x="0" y="10"/>
                      <a:pt x="0" y="10"/>
                    </a:cubicBezTo>
                    <a:cubicBezTo>
                      <a:pt x="0" y="10"/>
                      <a:pt x="0" y="9"/>
                      <a:pt x="0" y="8"/>
                    </a:cubicBezTo>
                    <a:cubicBezTo>
                      <a:pt x="1" y="7"/>
                      <a:pt x="1" y="7"/>
                      <a:pt x="2" y="7"/>
                    </a:cubicBezTo>
                    <a:cubicBezTo>
                      <a:pt x="28" y="0"/>
                      <a:pt x="28" y="0"/>
                      <a:pt x="28" y="0"/>
                    </a:cubicBezTo>
                    <a:cubicBezTo>
                      <a:pt x="29" y="0"/>
                      <a:pt x="30" y="0"/>
                      <a:pt x="30" y="0"/>
                    </a:cubicBezTo>
                    <a:cubicBezTo>
                      <a:pt x="31" y="0"/>
                      <a:pt x="31" y="1"/>
                      <a:pt x="32" y="2"/>
                    </a:cubicBezTo>
                    <a:cubicBezTo>
                      <a:pt x="34" y="12"/>
                      <a:pt x="34" y="12"/>
                      <a:pt x="34" y="12"/>
                    </a:cubicBezTo>
                    <a:cubicBezTo>
                      <a:pt x="35" y="14"/>
                      <a:pt x="34" y="15"/>
                      <a:pt x="33" y="16"/>
                    </a:cubicBezTo>
                    <a:cubicBezTo>
                      <a:pt x="6" y="23"/>
                      <a:pt x="6" y="23"/>
                      <a:pt x="6" y="23"/>
                    </a:cubicBezTo>
                    <a:lnTo>
                      <a:pt x="5" y="23"/>
                    </a:lnTo>
                    <a:close/>
                    <a:moveTo>
                      <a:pt x="6" y="11"/>
                    </a:moveTo>
                    <a:cubicBezTo>
                      <a:pt x="7" y="17"/>
                      <a:pt x="7" y="17"/>
                      <a:pt x="7" y="17"/>
                    </a:cubicBezTo>
                    <a:cubicBezTo>
                      <a:pt x="28" y="11"/>
                      <a:pt x="28" y="11"/>
                      <a:pt x="28" y="11"/>
                    </a:cubicBezTo>
                    <a:cubicBezTo>
                      <a:pt x="27" y="6"/>
                      <a:pt x="27" y="6"/>
                      <a:pt x="27" y="6"/>
                    </a:cubicBezTo>
                    <a:lnTo>
                      <a:pt x="6" y="11"/>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78" name="Freeform 94"/>
              <p:cNvSpPr>
                <a:spLocks/>
              </p:cNvSpPr>
              <p:nvPr userDrawn="1"/>
            </p:nvSpPr>
            <p:spPr bwMode="auto">
              <a:xfrm>
                <a:off x="3513" y="4036"/>
                <a:ext cx="34" cy="89"/>
              </a:xfrm>
              <a:custGeom>
                <a:avLst/>
                <a:gdLst>
                  <a:gd name="T0" fmla="*/ 11 w 14"/>
                  <a:gd name="T1" fmla="*/ 36 h 36"/>
                  <a:gd name="T2" fmla="*/ 8 w 14"/>
                  <a:gd name="T3" fmla="*/ 35 h 36"/>
                  <a:gd name="T4" fmla="*/ 0 w 14"/>
                  <a:gd name="T5" fmla="*/ 3 h 36"/>
                  <a:gd name="T6" fmla="*/ 2 w 14"/>
                  <a:gd name="T7" fmla="*/ 0 h 36"/>
                  <a:gd name="T8" fmla="*/ 5 w 14"/>
                  <a:gd name="T9" fmla="*/ 2 h 36"/>
                  <a:gd name="T10" fmla="*/ 13 w 14"/>
                  <a:gd name="T11" fmla="*/ 33 h 36"/>
                  <a:gd name="T12" fmla="*/ 12 w 14"/>
                  <a:gd name="T13" fmla="*/ 36 h 36"/>
                  <a:gd name="T14" fmla="*/ 11 w 14"/>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6">
                    <a:moveTo>
                      <a:pt x="11" y="36"/>
                    </a:moveTo>
                    <a:cubicBezTo>
                      <a:pt x="10" y="36"/>
                      <a:pt x="9" y="36"/>
                      <a:pt x="8" y="35"/>
                    </a:cubicBezTo>
                    <a:cubicBezTo>
                      <a:pt x="0" y="3"/>
                      <a:pt x="0" y="3"/>
                      <a:pt x="0" y="3"/>
                    </a:cubicBezTo>
                    <a:cubicBezTo>
                      <a:pt x="0" y="2"/>
                      <a:pt x="0" y="0"/>
                      <a:pt x="2" y="0"/>
                    </a:cubicBezTo>
                    <a:cubicBezTo>
                      <a:pt x="3" y="0"/>
                      <a:pt x="5" y="0"/>
                      <a:pt x="5" y="2"/>
                    </a:cubicBezTo>
                    <a:cubicBezTo>
                      <a:pt x="13" y="33"/>
                      <a:pt x="13" y="33"/>
                      <a:pt x="13" y="33"/>
                    </a:cubicBezTo>
                    <a:cubicBezTo>
                      <a:pt x="14" y="34"/>
                      <a:pt x="13" y="36"/>
                      <a:pt x="12" y="36"/>
                    </a:cubicBezTo>
                    <a:lnTo>
                      <a:pt x="11" y="3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79" name="Freeform 95"/>
              <p:cNvSpPr>
                <a:spLocks noEditPoints="1"/>
              </p:cNvSpPr>
              <p:nvPr userDrawn="1"/>
            </p:nvSpPr>
            <p:spPr bwMode="auto">
              <a:xfrm>
                <a:off x="1792" y="3909"/>
                <a:ext cx="255" cy="351"/>
              </a:xfrm>
              <a:custGeom>
                <a:avLst/>
                <a:gdLst>
                  <a:gd name="T0" fmla="*/ 97 w 106"/>
                  <a:gd name="T1" fmla="*/ 12 h 143"/>
                  <a:gd name="T2" fmla="*/ 78 w 106"/>
                  <a:gd name="T3" fmla="*/ 12 h 143"/>
                  <a:gd name="T4" fmla="*/ 78 w 106"/>
                  <a:gd name="T5" fmla="*/ 9 h 143"/>
                  <a:gd name="T6" fmla="*/ 69 w 106"/>
                  <a:gd name="T7" fmla="*/ 0 h 143"/>
                  <a:gd name="T8" fmla="*/ 9 w 106"/>
                  <a:gd name="T9" fmla="*/ 0 h 143"/>
                  <a:gd name="T10" fmla="*/ 0 w 106"/>
                  <a:gd name="T11" fmla="*/ 9 h 143"/>
                  <a:gd name="T12" fmla="*/ 0 w 106"/>
                  <a:gd name="T13" fmla="*/ 122 h 143"/>
                  <a:gd name="T14" fmla="*/ 9 w 106"/>
                  <a:gd name="T15" fmla="*/ 131 h 143"/>
                  <a:gd name="T16" fmla="*/ 9 w 106"/>
                  <a:gd name="T17" fmla="*/ 131 h 143"/>
                  <a:gd name="T18" fmla="*/ 28 w 106"/>
                  <a:gd name="T19" fmla="*/ 131 h 143"/>
                  <a:gd name="T20" fmla="*/ 28 w 106"/>
                  <a:gd name="T21" fmla="*/ 134 h 143"/>
                  <a:gd name="T22" fmla="*/ 37 w 106"/>
                  <a:gd name="T23" fmla="*/ 143 h 143"/>
                  <a:gd name="T24" fmla="*/ 97 w 106"/>
                  <a:gd name="T25" fmla="*/ 143 h 143"/>
                  <a:gd name="T26" fmla="*/ 106 w 106"/>
                  <a:gd name="T27" fmla="*/ 134 h 143"/>
                  <a:gd name="T28" fmla="*/ 106 w 106"/>
                  <a:gd name="T29" fmla="*/ 84 h 143"/>
                  <a:gd name="T30" fmla="*/ 104 w 106"/>
                  <a:gd name="T31" fmla="*/ 82 h 143"/>
                  <a:gd name="T32" fmla="*/ 102 w 106"/>
                  <a:gd name="T33" fmla="*/ 84 h 143"/>
                  <a:gd name="T34" fmla="*/ 102 w 106"/>
                  <a:gd name="T35" fmla="*/ 134 h 143"/>
                  <a:gd name="T36" fmla="*/ 97 w 106"/>
                  <a:gd name="T37" fmla="*/ 139 h 143"/>
                  <a:gd name="T38" fmla="*/ 37 w 106"/>
                  <a:gd name="T39" fmla="*/ 139 h 143"/>
                  <a:gd name="T40" fmla="*/ 32 w 106"/>
                  <a:gd name="T41" fmla="*/ 134 h 143"/>
                  <a:gd name="T42" fmla="*/ 32 w 106"/>
                  <a:gd name="T43" fmla="*/ 21 h 143"/>
                  <a:gd name="T44" fmla="*/ 31 w 106"/>
                  <a:gd name="T45" fmla="*/ 16 h 143"/>
                  <a:gd name="T46" fmla="*/ 97 w 106"/>
                  <a:gd name="T47" fmla="*/ 16 h 143"/>
                  <a:gd name="T48" fmla="*/ 102 w 106"/>
                  <a:gd name="T49" fmla="*/ 21 h 143"/>
                  <a:gd name="T50" fmla="*/ 102 w 106"/>
                  <a:gd name="T51" fmla="*/ 74 h 143"/>
                  <a:gd name="T52" fmla="*/ 104 w 106"/>
                  <a:gd name="T53" fmla="*/ 77 h 143"/>
                  <a:gd name="T54" fmla="*/ 106 w 106"/>
                  <a:gd name="T55" fmla="*/ 74 h 143"/>
                  <a:gd name="T56" fmla="*/ 106 w 106"/>
                  <a:gd name="T57" fmla="*/ 21 h 143"/>
                  <a:gd name="T58" fmla="*/ 97 w 106"/>
                  <a:gd name="T59" fmla="*/ 12 h 143"/>
                  <a:gd name="T60" fmla="*/ 28 w 106"/>
                  <a:gd name="T61" fmla="*/ 127 h 143"/>
                  <a:gd name="T62" fmla="*/ 17 w 106"/>
                  <a:gd name="T63" fmla="*/ 127 h 143"/>
                  <a:gd name="T64" fmla="*/ 18 w 106"/>
                  <a:gd name="T65" fmla="*/ 122 h 143"/>
                  <a:gd name="T66" fmla="*/ 18 w 106"/>
                  <a:gd name="T67" fmla="*/ 21 h 143"/>
                  <a:gd name="T68" fmla="*/ 23 w 106"/>
                  <a:gd name="T69" fmla="*/ 16 h 143"/>
                  <a:gd name="T70" fmla="*/ 28 w 106"/>
                  <a:gd name="T71" fmla="*/ 21 h 143"/>
                  <a:gd name="T72" fmla="*/ 28 w 106"/>
                  <a:gd name="T73" fmla="*/ 127 h 143"/>
                  <a:gd name="T74" fmla="*/ 74 w 106"/>
                  <a:gd name="T75" fmla="*/ 12 h 143"/>
                  <a:gd name="T76" fmla="*/ 23 w 106"/>
                  <a:gd name="T77" fmla="*/ 12 h 143"/>
                  <a:gd name="T78" fmla="*/ 14 w 106"/>
                  <a:gd name="T79" fmla="*/ 21 h 143"/>
                  <a:gd name="T80" fmla="*/ 14 w 106"/>
                  <a:gd name="T81" fmla="*/ 122 h 143"/>
                  <a:gd name="T82" fmla="*/ 9 w 106"/>
                  <a:gd name="T83" fmla="*/ 127 h 143"/>
                  <a:gd name="T84" fmla="*/ 4 w 106"/>
                  <a:gd name="T85" fmla="*/ 122 h 143"/>
                  <a:gd name="T86" fmla="*/ 4 w 106"/>
                  <a:gd name="T87" fmla="*/ 9 h 143"/>
                  <a:gd name="T88" fmla="*/ 9 w 106"/>
                  <a:gd name="T89" fmla="*/ 4 h 143"/>
                  <a:gd name="T90" fmla="*/ 69 w 106"/>
                  <a:gd name="T91" fmla="*/ 4 h 143"/>
                  <a:gd name="T92" fmla="*/ 74 w 106"/>
                  <a:gd name="T93" fmla="*/ 9 h 143"/>
                  <a:gd name="T94" fmla="*/ 74 w 106"/>
                  <a:gd name="T95"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43">
                    <a:moveTo>
                      <a:pt x="97" y="12"/>
                    </a:moveTo>
                    <a:cubicBezTo>
                      <a:pt x="78" y="12"/>
                      <a:pt x="78" y="12"/>
                      <a:pt x="78" y="12"/>
                    </a:cubicBezTo>
                    <a:cubicBezTo>
                      <a:pt x="78" y="9"/>
                      <a:pt x="78" y="9"/>
                      <a:pt x="78" y="9"/>
                    </a:cubicBezTo>
                    <a:cubicBezTo>
                      <a:pt x="78" y="4"/>
                      <a:pt x="74" y="0"/>
                      <a:pt x="69" y="0"/>
                    </a:cubicBezTo>
                    <a:cubicBezTo>
                      <a:pt x="9" y="0"/>
                      <a:pt x="9" y="0"/>
                      <a:pt x="9" y="0"/>
                    </a:cubicBezTo>
                    <a:cubicBezTo>
                      <a:pt x="4" y="0"/>
                      <a:pt x="0" y="4"/>
                      <a:pt x="0" y="9"/>
                    </a:cubicBezTo>
                    <a:cubicBezTo>
                      <a:pt x="0" y="122"/>
                      <a:pt x="0" y="122"/>
                      <a:pt x="0" y="122"/>
                    </a:cubicBezTo>
                    <a:cubicBezTo>
                      <a:pt x="0" y="127"/>
                      <a:pt x="4" y="131"/>
                      <a:pt x="9" y="131"/>
                    </a:cubicBezTo>
                    <a:cubicBezTo>
                      <a:pt x="9" y="131"/>
                      <a:pt x="9" y="131"/>
                      <a:pt x="9" y="131"/>
                    </a:cubicBezTo>
                    <a:cubicBezTo>
                      <a:pt x="28" y="131"/>
                      <a:pt x="28" y="131"/>
                      <a:pt x="28" y="131"/>
                    </a:cubicBezTo>
                    <a:cubicBezTo>
                      <a:pt x="28" y="134"/>
                      <a:pt x="28" y="134"/>
                      <a:pt x="28" y="134"/>
                    </a:cubicBezTo>
                    <a:cubicBezTo>
                      <a:pt x="28" y="139"/>
                      <a:pt x="32" y="143"/>
                      <a:pt x="37" y="143"/>
                    </a:cubicBezTo>
                    <a:cubicBezTo>
                      <a:pt x="97" y="143"/>
                      <a:pt x="97" y="143"/>
                      <a:pt x="97" y="143"/>
                    </a:cubicBezTo>
                    <a:cubicBezTo>
                      <a:pt x="102" y="143"/>
                      <a:pt x="106" y="139"/>
                      <a:pt x="106" y="134"/>
                    </a:cubicBezTo>
                    <a:cubicBezTo>
                      <a:pt x="106" y="84"/>
                      <a:pt x="106" y="84"/>
                      <a:pt x="106" y="84"/>
                    </a:cubicBezTo>
                    <a:cubicBezTo>
                      <a:pt x="106" y="83"/>
                      <a:pt x="105" y="82"/>
                      <a:pt x="104" y="82"/>
                    </a:cubicBezTo>
                    <a:cubicBezTo>
                      <a:pt x="103" y="82"/>
                      <a:pt x="102" y="83"/>
                      <a:pt x="102" y="84"/>
                    </a:cubicBezTo>
                    <a:cubicBezTo>
                      <a:pt x="102" y="134"/>
                      <a:pt x="102" y="134"/>
                      <a:pt x="102" y="134"/>
                    </a:cubicBezTo>
                    <a:cubicBezTo>
                      <a:pt x="102" y="137"/>
                      <a:pt x="100" y="139"/>
                      <a:pt x="97" y="139"/>
                    </a:cubicBezTo>
                    <a:cubicBezTo>
                      <a:pt x="37" y="139"/>
                      <a:pt x="37" y="139"/>
                      <a:pt x="37" y="139"/>
                    </a:cubicBezTo>
                    <a:cubicBezTo>
                      <a:pt x="34" y="139"/>
                      <a:pt x="32" y="136"/>
                      <a:pt x="32" y="134"/>
                    </a:cubicBezTo>
                    <a:cubicBezTo>
                      <a:pt x="32" y="132"/>
                      <a:pt x="32" y="29"/>
                      <a:pt x="32" y="21"/>
                    </a:cubicBezTo>
                    <a:cubicBezTo>
                      <a:pt x="32" y="19"/>
                      <a:pt x="32" y="18"/>
                      <a:pt x="31" y="16"/>
                    </a:cubicBezTo>
                    <a:cubicBezTo>
                      <a:pt x="34" y="16"/>
                      <a:pt x="93" y="16"/>
                      <a:pt x="97" y="16"/>
                    </a:cubicBezTo>
                    <a:cubicBezTo>
                      <a:pt x="100" y="16"/>
                      <a:pt x="102" y="18"/>
                      <a:pt x="102" y="21"/>
                    </a:cubicBezTo>
                    <a:cubicBezTo>
                      <a:pt x="102" y="74"/>
                      <a:pt x="102" y="74"/>
                      <a:pt x="102" y="74"/>
                    </a:cubicBezTo>
                    <a:cubicBezTo>
                      <a:pt x="102" y="76"/>
                      <a:pt x="103" y="77"/>
                      <a:pt x="104" y="77"/>
                    </a:cubicBezTo>
                    <a:cubicBezTo>
                      <a:pt x="105" y="77"/>
                      <a:pt x="106" y="76"/>
                      <a:pt x="106" y="74"/>
                    </a:cubicBezTo>
                    <a:cubicBezTo>
                      <a:pt x="106" y="21"/>
                      <a:pt x="106" y="21"/>
                      <a:pt x="106" y="21"/>
                    </a:cubicBezTo>
                    <a:cubicBezTo>
                      <a:pt x="106" y="16"/>
                      <a:pt x="102" y="12"/>
                      <a:pt x="97" y="12"/>
                    </a:cubicBezTo>
                    <a:close/>
                    <a:moveTo>
                      <a:pt x="28" y="127"/>
                    </a:moveTo>
                    <a:cubicBezTo>
                      <a:pt x="17" y="127"/>
                      <a:pt x="17" y="127"/>
                      <a:pt x="17" y="127"/>
                    </a:cubicBezTo>
                    <a:cubicBezTo>
                      <a:pt x="18" y="125"/>
                      <a:pt x="18" y="124"/>
                      <a:pt x="18" y="122"/>
                    </a:cubicBezTo>
                    <a:cubicBezTo>
                      <a:pt x="18" y="21"/>
                      <a:pt x="18" y="21"/>
                      <a:pt x="18" y="21"/>
                    </a:cubicBezTo>
                    <a:cubicBezTo>
                      <a:pt x="18" y="18"/>
                      <a:pt x="20" y="16"/>
                      <a:pt x="23" y="16"/>
                    </a:cubicBezTo>
                    <a:cubicBezTo>
                      <a:pt x="26" y="16"/>
                      <a:pt x="28" y="18"/>
                      <a:pt x="28" y="21"/>
                    </a:cubicBezTo>
                    <a:lnTo>
                      <a:pt x="28" y="127"/>
                    </a:lnTo>
                    <a:close/>
                    <a:moveTo>
                      <a:pt x="74" y="12"/>
                    </a:moveTo>
                    <a:cubicBezTo>
                      <a:pt x="23" y="12"/>
                      <a:pt x="23" y="12"/>
                      <a:pt x="23" y="12"/>
                    </a:cubicBezTo>
                    <a:cubicBezTo>
                      <a:pt x="18" y="12"/>
                      <a:pt x="14" y="16"/>
                      <a:pt x="14" y="21"/>
                    </a:cubicBezTo>
                    <a:cubicBezTo>
                      <a:pt x="14" y="122"/>
                      <a:pt x="14" y="122"/>
                      <a:pt x="14" y="122"/>
                    </a:cubicBezTo>
                    <a:cubicBezTo>
                      <a:pt x="14" y="125"/>
                      <a:pt x="12" y="127"/>
                      <a:pt x="9" y="127"/>
                    </a:cubicBezTo>
                    <a:cubicBezTo>
                      <a:pt x="7" y="127"/>
                      <a:pt x="4" y="125"/>
                      <a:pt x="4" y="122"/>
                    </a:cubicBezTo>
                    <a:cubicBezTo>
                      <a:pt x="4" y="9"/>
                      <a:pt x="4" y="9"/>
                      <a:pt x="4" y="9"/>
                    </a:cubicBezTo>
                    <a:cubicBezTo>
                      <a:pt x="4" y="6"/>
                      <a:pt x="7" y="4"/>
                      <a:pt x="9" y="4"/>
                    </a:cubicBezTo>
                    <a:cubicBezTo>
                      <a:pt x="69" y="4"/>
                      <a:pt x="69" y="4"/>
                      <a:pt x="69" y="4"/>
                    </a:cubicBezTo>
                    <a:cubicBezTo>
                      <a:pt x="72" y="4"/>
                      <a:pt x="74" y="6"/>
                      <a:pt x="74" y="9"/>
                    </a:cubicBezTo>
                    <a:lnTo>
                      <a:pt x="74" y="12"/>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80" name="Freeform 96"/>
              <p:cNvSpPr>
                <a:spLocks/>
              </p:cNvSpPr>
              <p:nvPr userDrawn="1"/>
            </p:nvSpPr>
            <p:spPr bwMode="auto">
              <a:xfrm>
                <a:off x="1914" y="4086"/>
                <a:ext cx="99" cy="12"/>
              </a:xfrm>
              <a:custGeom>
                <a:avLst/>
                <a:gdLst>
                  <a:gd name="T0" fmla="*/ 38 w 41"/>
                  <a:gd name="T1" fmla="*/ 0 h 5"/>
                  <a:gd name="T2" fmla="*/ 2 w 41"/>
                  <a:gd name="T3" fmla="*/ 0 h 5"/>
                  <a:gd name="T4" fmla="*/ 0 w 41"/>
                  <a:gd name="T5" fmla="*/ 2 h 5"/>
                  <a:gd name="T6" fmla="*/ 2 w 41"/>
                  <a:gd name="T7" fmla="*/ 5 h 5"/>
                  <a:gd name="T8" fmla="*/ 38 w 41"/>
                  <a:gd name="T9" fmla="*/ 5 h 5"/>
                  <a:gd name="T10" fmla="*/ 41 w 41"/>
                  <a:gd name="T11" fmla="*/ 2 h 5"/>
                  <a:gd name="T12" fmla="*/ 38 w 4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1" h="5">
                    <a:moveTo>
                      <a:pt x="38" y="0"/>
                    </a:moveTo>
                    <a:cubicBezTo>
                      <a:pt x="2" y="0"/>
                      <a:pt x="2" y="0"/>
                      <a:pt x="2" y="0"/>
                    </a:cubicBezTo>
                    <a:cubicBezTo>
                      <a:pt x="1" y="0"/>
                      <a:pt x="0" y="1"/>
                      <a:pt x="0" y="2"/>
                    </a:cubicBezTo>
                    <a:cubicBezTo>
                      <a:pt x="0" y="4"/>
                      <a:pt x="1" y="5"/>
                      <a:pt x="2" y="5"/>
                    </a:cubicBezTo>
                    <a:cubicBezTo>
                      <a:pt x="38" y="5"/>
                      <a:pt x="38" y="5"/>
                      <a:pt x="38" y="5"/>
                    </a:cubicBezTo>
                    <a:cubicBezTo>
                      <a:pt x="40" y="5"/>
                      <a:pt x="41" y="4"/>
                      <a:pt x="41" y="2"/>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81" name="Freeform 97"/>
              <p:cNvSpPr>
                <a:spLocks/>
              </p:cNvSpPr>
              <p:nvPr userDrawn="1"/>
            </p:nvSpPr>
            <p:spPr bwMode="auto">
              <a:xfrm>
                <a:off x="1914" y="4110"/>
                <a:ext cx="99" cy="10"/>
              </a:xfrm>
              <a:custGeom>
                <a:avLst/>
                <a:gdLst>
                  <a:gd name="T0" fmla="*/ 38 w 41"/>
                  <a:gd name="T1" fmla="*/ 0 h 4"/>
                  <a:gd name="T2" fmla="*/ 2 w 41"/>
                  <a:gd name="T3" fmla="*/ 0 h 4"/>
                  <a:gd name="T4" fmla="*/ 0 w 41"/>
                  <a:gd name="T5" fmla="*/ 2 h 4"/>
                  <a:gd name="T6" fmla="*/ 2 w 41"/>
                  <a:gd name="T7" fmla="*/ 4 h 4"/>
                  <a:gd name="T8" fmla="*/ 38 w 41"/>
                  <a:gd name="T9" fmla="*/ 4 h 4"/>
                  <a:gd name="T10" fmla="*/ 41 w 41"/>
                  <a:gd name="T11" fmla="*/ 2 h 4"/>
                  <a:gd name="T12" fmla="*/ 38 w 4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8" y="0"/>
                    </a:moveTo>
                    <a:cubicBezTo>
                      <a:pt x="2" y="0"/>
                      <a:pt x="2" y="0"/>
                      <a:pt x="2" y="0"/>
                    </a:cubicBezTo>
                    <a:cubicBezTo>
                      <a:pt x="1" y="0"/>
                      <a:pt x="0" y="1"/>
                      <a:pt x="0" y="2"/>
                    </a:cubicBezTo>
                    <a:cubicBezTo>
                      <a:pt x="0" y="4"/>
                      <a:pt x="1" y="4"/>
                      <a:pt x="2" y="4"/>
                    </a:cubicBezTo>
                    <a:cubicBezTo>
                      <a:pt x="38" y="4"/>
                      <a:pt x="38" y="4"/>
                      <a:pt x="38" y="4"/>
                    </a:cubicBezTo>
                    <a:cubicBezTo>
                      <a:pt x="40" y="4"/>
                      <a:pt x="41" y="4"/>
                      <a:pt x="41" y="2"/>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82" name="Freeform 98"/>
              <p:cNvSpPr>
                <a:spLocks/>
              </p:cNvSpPr>
              <p:nvPr userDrawn="1"/>
            </p:nvSpPr>
            <p:spPr bwMode="auto">
              <a:xfrm>
                <a:off x="1914" y="4135"/>
                <a:ext cx="99" cy="10"/>
              </a:xfrm>
              <a:custGeom>
                <a:avLst/>
                <a:gdLst>
                  <a:gd name="T0" fmla="*/ 38 w 41"/>
                  <a:gd name="T1" fmla="*/ 0 h 4"/>
                  <a:gd name="T2" fmla="*/ 2 w 41"/>
                  <a:gd name="T3" fmla="*/ 0 h 4"/>
                  <a:gd name="T4" fmla="*/ 0 w 41"/>
                  <a:gd name="T5" fmla="*/ 2 h 4"/>
                  <a:gd name="T6" fmla="*/ 2 w 41"/>
                  <a:gd name="T7" fmla="*/ 4 h 4"/>
                  <a:gd name="T8" fmla="*/ 38 w 41"/>
                  <a:gd name="T9" fmla="*/ 4 h 4"/>
                  <a:gd name="T10" fmla="*/ 41 w 41"/>
                  <a:gd name="T11" fmla="*/ 2 h 4"/>
                  <a:gd name="T12" fmla="*/ 38 w 4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8" y="0"/>
                    </a:moveTo>
                    <a:cubicBezTo>
                      <a:pt x="2" y="0"/>
                      <a:pt x="2" y="0"/>
                      <a:pt x="2" y="0"/>
                    </a:cubicBezTo>
                    <a:cubicBezTo>
                      <a:pt x="1" y="0"/>
                      <a:pt x="0" y="1"/>
                      <a:pt x="0" y="2"/>
                    </a:cubicBezTo>
                    <a:cubicBezTo>
                      <a:pt x="0" y="3"/>
                      <a:pt x="1" y="4"/>
                      <a:pt x="2" y="4"/>
                    </a:cubicBezTo>
                    <a:cubicBezTo>
                      <a:pt x="38" y="4"/>
                      <a:pt x="38" y="4"/>
                      <a:pt x="38" y="4"/>
                    </a:cubicBezTo>
                    <a:cubicBezTo>
                      <a:pt x="40" y="4"/>
                      <a:pt x="41" y="3"/>
                      <a:pt x="41" y="2"/>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83" name="Freeform 99"/>
              <p:cNvSpPr>
                <a:spLocks/>
              </p:cNvSpPr>
              <p:nvPr userDrawn="1"/>
            </p:nvSpPr>
            <p:spPr bwMode="auto">
              <a:xfrm>
                <a:off x="1914" y="4159"/>
                <a:ext cx="99" cy="10"/>
              </a:xfrm>
              <a:custGeom>
                <a:avLst/>
                <a:gdLst>
                  <a:gd name="T0" fmla="*/ 38 w 41"/>
                  <a:gd name="T1" fmla="*/ 0 h 4"/>
                  <a:gd name="T2" fmla="*/ 2 w 41"/>
                  <a:gd name="T3" fmla="*/ 0 h 4"/>
                  <a:gd name="T4" fmla="*/ 0 w 41"/>
                  <a:gd name="T5" fmla="*/ 2 h 4"/>
                  <a:gd name="T6" fmla="*/ 2 w 41"/>
                  <a:gd name="T7" fmla="*/ 4 h 4"/>
                  <a:gd name="T8" fmla="*/ 38 w 41"/>
                  <a:gd name="T9" fmla="*/ 4 h 4"/>
                  <a:gd name="T10" fmla="*/ 41 w 41"/>
                  <a:gd name="T11" fmla="*/ 2 h 4"/>
                  <a:gd name="T12" fmla="*/ 38 w 4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8" y="0"/>
                    </a:moveTo>
                    <a:cubicBezTo>
                      <a:pt x="2" y="0"/>
                      <a:pt x="2" y="0"/>
                      <a:pt x="2" y="0"/>
                    </a:cubicBezTo>
                    <a:cubicBezTo>
                      <a:pt x="1" y="0"/>
                      <a:pt x="0" y="1"/>
                      <a:pt x="0" y="2"/>
                    </a:cubicBezTo>
                    <a:cubicBezTo>
                      <a:pt x="0" y="3"/>
                      <a:pt x="1" y="4"/>
                      <a:pt x="2" y="4"/>
                    </a:cubicBezTo>
                    <a:cubicBezTo>
                      <a:pt x="38" y="4"/>
                      <a:pt x="38" y="4"/>
                      <a:pt x="38" y="4"/>
                    </a:cubicBezTo>
                    <a:cubicBezTo>
                      <a:pt x="40" y="4"/>
                      <a:pt x="41" y="3"/>
                      <a:pt x="41" y="2"/>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84" name="Freeform 100"/>
              <p:cNvSpPr>
                <a:spLocks/>
              </p:cNvSpPr>
              <p:nvPr userDrawn="1"/>
            </p:nvSpPr>
            <p:spPr bwMode="auto">
              <a:xfrm>
                <a:off x="1914" y="4184"/>
                <a:ext cx="99" cy="10"/>
              </a:xfrm>
              <a:custGeom>
                <a:avLst/>
                <a:gdLst>
                  <a:gd name="T0" fmla="*/ 38 w 41"/>
                  <a:gd name="T1" fmla="*/ 0 h 4"/>
                  <a:gd name="T2" fmla="*/ 2 w 41"/>
                  <a:gd name="T3" fmla="*/ 0 h 4"/>
                  <a:gd name="T4" fmla="*/ 0 w 41"/>
                  <a:gd name="T5" fmla="*/ 2 h 4"/>
                  <a:gd name="T6" fmla="*/ 2 w 41"/>
                  <a:gd name="T7" fmla="*/ 4 h 4"/>
                  <a:gd name="T8" fmla="*/ 38 w 41"/>
                  <a:gd name="T9" fmla="*/ 4 h 4"/>
                  <a:gd name="T10" fmla="*/ 41 w 41"/>
                  <a:gd name="T11" fmla="*/ 2 h 4"/>
                  <a:gd name="T12" fmla="*/ 38 w 4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8" y="0"/>
                    </a:moveTo>
                    <a:cubicBezTo>
                      <a:pt x="2" y="0"/>
                      <a:pt x="2" y="0"/>
                      <a:pt x="2" y="0"/>
                    </a:cubicBezTo>
                    <a:cubicBezTo>
                      <a:pt x="1" y="0"/>
                      <a:pt x="0" y="1"/>
                      <a:pt x="0" y="2"/>
                    </a:cubicBezTo>
                    <a:cubicBezTo>
                      <a:pt x="0" y="3"/>
                      <a:pt x="1" y="4"/>
                      <a:pt x="2" y="4"/>
                    </a:cubicBezTo>
                    <a:cubicBezTo>
                      <a:pt x="38" y="4"/>
                      <a:pt x="38" y="4"/>
                      <a:pt x="38" y="4"/>
                    </a:cubicBezTo>
                    <a:cubicBezTo>
                      <a:pt x="40" y="4"/>
                      <a:pt x="41" y="3"/>
                      <a:pt x="41" y="2"/>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85" name="Freeform 101"/>
              <p:cNvSpPr>
                <a:spLocks/>
              </p:cNvSpPr>
              <p:nvPr userDrawn="1"/>
            </p:nvSpPr>
            <p:spPr bwMode="auto">
              <a:xfrm>
                <a:off x="1914" y="4206"/>
                <a:ext cx="99" cy="12"/>
              </a:xfrm>
              <a:custGeom>
                <a:avLst/>
                <a:gdLst>
                  <a:gd name="T0" fmla="*/ 38 w 41"/>
                  <a:gd name="T1" fmla="*/ 0 h 5"/>
                  <a:gd name="T2" fmla="*/ 2 w 41"/>
                  <a:gd name="T3" fmla="*/ 0 h 5"/>
                  <a:gd name="T4" fmla="*/ 0 w 41"/>
                  <a:gd name="T5" fmla="*/ 3 h 5"/>
                  <a:gd name="T6" fmla="*/ 2 w 41"/>
                  <a:gd name="T7" fmla="*/ 5 h 5"/>
                  <a:gd name="T8" fmla="*/ 38 w 41"/>
                  <a:gd name="T9" fmla="*/ 5 h 5"/>
                  <a:gd name="T10" fmla="*/ 41 w 41"/>
                  <a:gd name="T11" fmla="*/ 3 h 5"/>
                  <a:gd name="T12" fmla="*/ 38 w 4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1" h="5">
                    <a:moveTo>
                      <a:pt x="38" y="0"/>
                    </a:moveTo>
                    <a:cubicBezTo>
                      <a:pt x="2" y="0"/>
                      <a:pt x="2" y="0"/>
                      <a:pt x="2" y="0"/>
                    </a:cubicBezTo>
                    <a:cubicBezTo>
                      <a:pt x="1" y="0"/>
                      <a:pt x="0" y="1"/>
                      <a:pt x="0" y="3"/>
                    </a:cubicBezTo>
                    <a:cubicBezTo>
                      <a:pt x="0" y="4"/>
                      <a:pt x="1" y="5"/>
                      <a:pt x="2" y="5"/>
                    </a:cubicBezTo>
                    <a:cubicBezTo>
                      <a:pt x="38" y="5"/>
                      <a:pt x="38" y="5"/>
                      <a:pt x="38" y="5"/>
                    </a:cubicBezTo>
                    <a:cubicBezTo>
                      <a:pt x="40" y="5"/>
                      <a:pt x="41" y="4"/>
                      <a:pt x="41" y="3"/>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86" name="Freeform 102"/>
              <p:cNvSpPr>
                <a:spLocks/>
              </p:cNvSpPr>
              <p:nvPr userDrawn="1"/>
            </p:nvSpPr>
            <p:spPr bwMode="auto">
              <a:xfrm>
                <a:off x="1890" y="4086"/>
                <a:ext cx="15" cy="12"/>
              </a:xfrm>
              <a:custGeom>
                <a:avLst/>
                <a:gdLst>
                  <a:gd name="T0" fmla="*/ 4 w 6"/>
                  <a:gd name="T1" fmla="*/ 0 h 5"/>
                  <a:gd name="T2" fmla="*/ 3 w 6"/>
                  <a:gd name="T3" fmla="*/ 0 h 5"/>
                  <a:gd name="T4" fmla="*/ 0 w 6"/>
                  <a:gd name="T5" fmla="*/ 2 h 5"/>
                  <a:gd name="T6" fmla="*/ 3 w 6"/>
                  <a:gd name="T7" fmla="*/ 5 h 5"/>
                  <a:gd name="T8" fmla="*/ 4 w 6"/>
                  <a:gd name="T9" fmla="*/ 5 h 5"/>
                  <a:gd name="T10" fmla="*/ 6 w 6"/>
                  <a:gd name="T11" fmla="*/ 2 h 5"/>
                  <a:gd name="T12" fmla="*/ 4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4" y="0"/>
                    </a:moveTo>
                    <a:cubicBezTo>
                      <a:pt x="3" y="0"/>
                      <a:pt x="3" y="0"/>
                      <a:pt x="3" y="0"/>
                    </a:cubicBezTo>
                    <a:cubicBezTo>
                      <a:pt x="1" y="0"/>
                      <a:pt x="0" y="1"/>
                      <a:pt x="0" y="2"/>
                    </a:cubicBezTo>
                    <a:cubicBezTo>
                      <a:pt x="0" y="4"/>
                      <a:pt x="1" y="5"/>
                      <a:pt x="3" y="5"/>
                    </a:cubicBezTo>
                    <a:cubicBezTo>
                      <a:pt x="4" y="5"/>
                      <a:pt x="4" y="5"/>
                      <a:pt x="4" y="5"/>
                    </a:cubicBezTo>
                    <a:cubicBezTo>
                      <a:pt x="5" y="5"/>
                      <a:pt x="6" y="4"/>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87" name="Freeform 103"/>
              <p:cNvSpPr>
                <a:spLocks/>
              </p:cNvSpPr>
              <p:nvPr userDrawn="1"/>
            </p:nvSpPr>
            <p:spPr bwMode="auto">
              <a:xfrm>
                <a:off x="1890" y="4110"/>
                <a:ext cx="15" cy="10"/>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4"/>
                      <a:pt x="1" y="4"/>
                      <a:pt x="3" y="4"/>
                    </a:cubicBezTo>
                    <a:cubicBezTo>
                      <a:pt x="4" y="4"/>
                      <a:pt x="4" y="4"/>
                      <a:pt x="4" y="4"/>
                    </a:cubicBezTo>
                    <a:cubicBezTo>
                      <a:pt x="5" y="4"/>
                      <a:pt x="6" y="4"/>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88" name="Freeform 104"/>
              <p:cNvSpPr>
                <a:spLocks/>
              </p:cNvSpPr>
              <p:nvPr userDrawn="1"/>
            </p:nvSpPr>
            <p:spPr bwMode="auto">
              <a:xfrm>
                <a:off x="1890" y="4135"/>
                <a:ext cx="15" cy="10"/>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3"/>
                      <a:pt x="1" y="4"/>
                      <a:pt x="3" y="4"/>
                    </a:cubicBezTo>
                    <a:cubicBezTo>
                      <a:pt x="4" y="4"/>
                      <a:pt x="4" y="4"/>
                      <a:pt x="4" y="4"/>
                    </a:cubicBezTo>
                    <a:cubicBezTo>
                      <a:pt x="5" y="4"/>
                      <a:pt x="6" y="3"/>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89" name="Freeform 105"/>
              <p:cNvSpPr>
                <a:spLocks/>
              </p:cNvSpPr>
              <p:nvPr userDrawn="1"/>
            </p:nvSpPr>
            <p:spPr bwMode="auto">
              <a:xfrm>
                <a:off x="1890" y="4159"/>
                <a:ext cx="15" cy="10"/>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3"/>
                      <a:pt x="1" y="4"/>
                      <a:pt x="3" y="4"/>
                    </a:cubicBezTo>
                    <a:cubicBezTo>
                      <a:pt x="4" y="4"/>
                      <a:pt x="4" y="4"/>
                      <a:pt x="4" y="4"/>
                    </a:cubicBezTo>
                    <a:cubicBezTo>
                      <a:pt x="5" y="4"/>
                      <a:pt x="6" y="3"/>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90" name="Freeform 106"/>
              <p:cNvSpPr>
                <a:spLocks/>
              </p:cNvSpPr>
              <p:nvPr userDrawn="1"/>
            </p:nvSpPr>
            <p:spPr bwMode="auto">
              <a:xfrm>
                <a:off x="1914" y="4014"/>
                <a:ext cx="99" cy="10"/>
              </a:xfrm>
              <a:custGeom>
                <a:avLst/>
                <a:gdLst>
                  <a:gd name="T0" fmla="*/ 38 w 41"/>
                  <a:gd name="T1" fmla="*/ 0 h 4"/>
                  <a:gd name="T2" fmla="*/ 2 w 41"/>
                  <a:gd name="T3" fmla="*/ 0 h 4"/>
                  <a:gd name="T4" fmla="*/ 0 w 41"/>
                  <a:gd name="T5" fmla="*/ 2 h 4"/>
                  <a:gd name="T6" fmla="*/ 2 w 41"/>
                  <a:gd name="T7" fmla="*/ 4 h 4"/>
                  <a:gd name="T8" fmla="*/ 38 w 41"/>
                  <a:gd name="T9" fmla="*/ 4 h 4"/>
                  <a:gd name="T10" fmla="*/ 41 w 41"/>
                  <a:gd name="T11" fmla="*/ 2 h 4"/>
                  <a:gd name="T12" fmla="*/ 38 w 4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8" y="0"/>
                    </a:moveTo>
                    <a:cubicBezTo>
                      <a:pt x="2" y="0"/>
                      <a:pt x="2" y="0"/>
                      <a:pt x="2" y="0"/>
                    </a:cubicBezTo>
                    <a:cubicBezTo>
                      <a:pt x="1" y="0"/>
                      <a:pt x="0" y="1"/>
                      <a:pt x="0" y="2"/>
                    </a:cubicBezTo>
                    <a:cubicBezTo>
                      <a:pt x="0" y="3"/>
                      <a:pt x="1" y="4"/>
                      <a:pt x="2" y="4"/>
                    </a:cubicBezTo>
                    <a:cubicBezTo>
                      <a:pt x="38" y="4"/>
                      <a:pt x="38" y="4"/>
                      <a:pt x="38" y="4"/>
                    </a:cubicBezTo>
                    <a:cubicBezTo>
                      <a:pt x="40" y="4"/>
                      <a:pt x="41" y="3"/>
                      <a:pt x="41" y="2"/>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91" name="Freeform 107"/>
              <p:cNvSpPr>
                <a:spLocks/>
              </p:cNvSpPr>
              <p:nvPr userDrawn="1"/>
            </p:nvSpPr>
            <p:spPr bwMode="auto">
              <a:xfrm>
                <a:off x="1914" y="4039"/>
                <a:ext cx="99" cy="10"/>
              </a:xfrm>
              <a:custGeom>
                <a:avLst/>
                <a:gdLst>
                  <a:gd name="T0" fmla="*/ 38 w 41"/>
                  <a:gd name="T1" fmla="*/ 0 h 4"/>
                  <a:gd name="T2" fmla="*/ 2 w 41"/>
                  <a:gd name="T3" fmla="*/ 0 h 4"/>
                  <a:gd name="T4" fmla="*/ 0 w 41"/>
                  <a:gd name="T5" fmla="*/ 2 h 4"/>
                  <a:gd name="T6" fmla="*/ 2 w 41"/>
                  <a:gd name="T7" fmla="*/ 4 h 4"/>
                  <a:gd name="T8" fmla="*/ 38 w 41"/>
                  <a:gd name="T9" fmla="*/ 4 h 4"/>
                  <a:gd name="T10" fmla="*/ 41 w 41"/>
                  <a:gd name="T11" fmla="*/ 2 h 4"/>
                  <a:gd name="T12" fmla="*/ 38 w 4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8" y="0"/>
                    </a:moveTo>
                    <a:cubicBezTo>
                      <a:pt x="2" y="0"/>
                      <a:pt x="2" y="0"/>
                      <a:pt x="2" y="0"/>
                    </a:cubicBezTo>
                    <a:cubicBezTo>
                      <a:pt x="1" y="0"/>
                      <a:pt x="0" y="1"/>
                      <a:pt x="0" y="2"/>
                    </a:cubicBezTo>
                    <a:cubicBezTo>
                      <a:pt x="0" y="3"/>
                      <a:pt x="1" y="4"/>
                      <a:pt x="2" y="4"/>
                    </a:cubicBezTo>
                    <a:cubicBezTo>
                      <a:pt x="38" y="4"/>
                      <a:pt x="38" y="4"/>
                      <a:pt x="38" y="4"/>
                    </a:cubicBezTo>
                    <a:cubicBezTo>
                      <a:pt x="40" y="4"/>
                      <a:pt x="41" y="3"/>
                      <a:pt x="41" y="2"/>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92" name="Freeform 108"/>
              <p:cNvSpPr>
                <a:spLocks/>
              </p:cNvSpPr>
              <p:nvPr userDrawn="1"/>
            </p:nvSpPr>
            <p:spPr bwMode="auto">
              <a:xfrm>
                <a:off x="1914" y="4063"/>
                <a:ext cx="99" cy="10"/>
              </a:xfrm>
              <a:custGeom>
                <a:avLst/>
                <a:gdLst>
                  <a:gd name="T0" fmla="*/ 38 w 41"/>
                  <a:gd name="T1" fmla="*/ 0 h 4"/>
                  <a:gd name="T2" fmla="*/ 2 w 41"/>
                  <a:gd name="T3" fmla="*/ 0 h 4"/>
                  <a:gd name="T4" fmla="*/ 0 w 41"/>
                  <a:gd name="T5" fmla="*/ 2 h 4"/>
                  <a:gd name="T6" fmla="*/ 2 w 41"/>
                  <a:gd name="T7" fmla="*/ 4 h 4"/>
                  <a:gd name="T8" fmla="*/ 38 w 41"/>
                  <a:gd name="T9" fmla="*/ 4 h 4"/>
                  <a:gd name="T10" fmla="*/ 41 w 41"/>
                  <a:gd name="T11" fmla="*/ 2 h 4"/>
                  <a:gd name="T12" fmla="*/ 38 w 4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8" y="0"/>
                    </a:moveTo>
                    <a:cubicBezTo>
                      <a:pt x="2" y="0"/>
                      <a:pt x="2" y="0"/>
                      <a:pt x="2" y="0"/>
                    </a:cubicBezTo>
                    <a:cubicBezTo>
                      <a:pt x="1" y="0"/>
                      <a:pt x="0" y="0"/>
                      <a:pt x="0" y="2"/>
                    </a:cubicBezTo>
                    <a:cubicBezTo>
                      <a:pt x="0" y="3"/>
                      <a:pt x="1" y="4"/>
                      <a:pt x="2" y="4"/>
                    </a:cubicBezTo>
                    <a:cubicBezTo>
                      <a:pt x="38" y="4"/>
                      <a:pt x="38" y="4"/>
                      <a:pt x="38" y="4"/>
                    </a:cubicBezTo>
                    <a:cubicBezTo>
                      <a:pt x="40" y="4"/>
                      <a:pt x="41" y="3"/>
                      <a:pt x="41" y="2"/>
                    </a:cubicBezTo>
                    <a:cubicBezTo>
                      <a:pt x="41" y="0"/>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93" name="Freeform 109"/>
              <p:cNvSpPr>
                <a:spLocks/>
              </p:cNvSpPr>
              <p:nvPr userDrawn="1"/>
            </p:nvSpPr>
            <p:spPr bwMode="auto">
              <a:xfrm>
                <a:off x="1890" y="4014"/>
                <a:ext cx="15" cy="10"/>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3"/>
                      <a:pt x="1" y="4"/>
                      <a:pt x="3" y="4"/>
                    </a:cubicBezTo>
                    <a:cubicBezTo>
                      <a:pt x="4" y="4"/>
                      <a:pt x="4" y="4"/>
                      <a:pt x="4" y="4"/>
                    </a:cubicBezTo>
                    <a:cubicBezTo>
                      <a:pt x="5" y="4"/>
                      <a:pt x="6" y="3"/>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94" name="Freeform 110"/>
              <p:cNvSpPr>
                <a:spLocks/>
              </p:cNvSpPr>
              <p:nvPr userDrawn="1"/>
            </p:nvSpPr>
            <p:spPr bwMode="auto">
              <a:xfrm>
                <a:off x="1890" y="4039"/>
                <a:ext cx="15" cy="10"/>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3"/>
                      <a:pt x="1" y="4"/>
                      <a:pt x="3" y="4"/>
                    </a:cubicBezTo>
                    <a:cubicBezTo>
                      <a:pt x="4" y="4"/>
                      <a:pt x="4" y="4"/>
                      <a:pt x="4" y="4"/>
                    </a:cubicBezTo>
                    <a:cubicBezTo>
                      <a:pt x="5" y="4"/>
                      <a:pt x="6" y="3"/>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95" name="Freeform 111"/>
              <p:cNvSpPr>
                <a:spLocks/>
              </p:cNvSpPr>
              <p:nvPr userDrawn="1"/>
            </p:nvSpPr>
            <p:spPr bwMode="auto">
              <a:xfrm>
                <a:off x="1890" y="4063"/>
                <a:ext cx="15" cy="10"/>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0"/>
                      <a:pt x="0" y="2"/>
                    </a:cubicBezTo>
                    <a:cubicBezTo>
                      <a:pt x="0" y="3"/>
                      <a:pt x="1" y="4"/>
                      <a:pt x="3" y="4"/>
                    </a:cubicBezTo>
                    <a:cubicBezTo>
                      <a:pt x="4" y="4"/>
                      <a:pt x="4" y="4"/>
                      <a:pt x="4" y="4"/>
                    </a:cubicBezTo>
                    <a:cubicBezTo>
                      <a:pt x="5" y="4"/>
                      <a:pt x="6" y="3"/>
                      <a:pt x="6" y="2"/>
                    </a:cubicBezTo>
                    <a:cubicBezTo>
                      <a:pt x="6" y="0"/>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96" name="Freeform 112"/>
              <p:cNvSpPr>
                <a:spLocks/>
              </p:cNvSpPr>
              <p:nvPr userDrawn="1"/>
            </p:nvSpPr>
            <p:spPr bwMode="auto">
              <a:xfrm>
                <a:off x="1914" y="3990"/>
                <a:ext cx="99" cy="10"/>
              </a:xfrm>
              <a:custGeom>
                <a:avLst/>
                <a:gdLst>
                  <a:gd name="T0" fmla="*/ 38 w 41"/>
                  <a:gd name="T1" fmla="*/ 0 h 4"/>
                  <a:gd name="T2" fmla="*/ 2 w 41"/>
                  <a:gd name="T3" fmla="*/ 0 h 4"/>
                  <a:gd name="T4" fmla="*/ 0 w 41"/>
                  <a:gd name="T5" fmla="*/ 2 h 4"/>
                  <a:gd name="T6" fmla="*/ 2 w 41"/>
                  <a:gd name="T7" fmla="*/ 4 h 4"/>
                  <a:gd name="T8" fmla="*/ 38 w 41"/>
                  <a:gd name="T9" fmla="*/ 4 h 4"/>
                  <a:gd name="T10" fmla="*/ 41 w 41"/>
                  <a:gd name="T11" fmla="*/ 2 h 4"/>
                  <a:gd name="T12" fmla="*/ 38 w 4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8" y="0"/>
                    </a:moveTo>
                    <a:cubicBezTo>
                      <a:pt x="2" y="0"/>
                      <a:pt x="2" y="0"/>
                      <a:pt x="2" y="0"/>
                    </a:cubicBezTo>
                    <a:cubicBezTo>
                      <a:pt x="1" y="0"/>
                      <a:pt x="0" y="1"/>
                      <a:pt x="0" y="2"/>
                    </a:cubicBezTo>
                    <a:cubicBezTo>
                      <a:pt x="0" y="3"/>
                      <a:pt x="1" y="4"/>
                      <a:pt x="2" y="4"/>
                    </a:cubicBezTo>
                    <a:cubicBezTo>
                      <a:pt x="38" y="4"/>
                      <a:pt x="38" y="4"/>
                      <a:pt x="38" y="4"/>
                    </a:cubicBezTo>
                    <a:cubicBezTo>
                      <a:pt x="40" y="4"/>
                      <a:pt x="41" y="3"/>
                      <a:pt x="41" y="2"/>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97" name="Freeform 113"/>
              <p:cNvSpPr>
                <a:spLocks/>
              </p:cNvSpPr>
              <p:nvPr userDrawn="1"/>
            </p:nvSpPr>
            <p:spPr bwMode="auto">
              <a:xfrm>
                <a:off x="1890" y="3990"/>
                <a:ext cx="15" cy="10"/>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3"/>
                      <a:pt x="1" y="4"/>
                      <a:pt x="3" y="4"/>
                    </a:cubicBezTo>
                    <a:cubicBezTo>
                      <a:pt x="4" y="4"/>
                      <a:pt x="4" y="4"/>
                      <a:pt x="4" y="4"/>
                    </a:cubicBezTo>
                    <a:cubicBezTo>
                      <a:pt x="5" y="4"/>
                      <a:pt x="6" y="3"/>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98" name="Freeform 114"/>
              <p:cNvSpPr>
                <a:spLocks/>
              </p:cNvSpPr>
              <p:nvPr userDrawn="1"/>
            </p:nvSpPr>
            <p:spPr bwMode="auto">
              <a:xfrm>
                <a:off x="1890" y="4184"/>
                <a:ext cx="15" cy="10"/>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3"/>
                      <a:pt x="1" y="4"/>
                      <a:pt x="3" y="4"/>
                    </a:cubicBezTo>
                    <a:cubicBezTo>
                      <a:pt x="4" y="4"/>
                      <a:pt x="4" y="4"/>
                      <a:pt x="4" y="4"/>
                    </a:cubicBezTo>
                    <a:cubicBezTo>
                      <a:pt x="5" y="4"/>
                      <a:pt x="6" y="3"/>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99" name="Freeform 115"/>
              <p:cNvSpPr>
                <a:spLocks/>
              </p:cNvSpPr>
              <p:nvPr userDrawn="1"/>
            </p:nvSpPr>
            <p:spPr bwMode="auto">
              <a:xfrm>
                <a:off x="1890" y="4206"/>
                <a:ext cx="15" cy="12"/>
              </a:xfrm>
              <a:custGeom>
                <a:avLst/>
                <a:gdLst>
                  <a:gd name="T0" fmla="*/ 4 w 6"/>
                  <a:gd name="T1" fmla="*/ 0 h 5"/>
                  <a:gd name="T2" fmla="*/ 3 w 6"/>
                  <a:gd name="T3" fmla="*/ 0 h 5"/>
                  <a:gd name="T4" fmla="*/ 0 w 6"/>
                  <a:gd name="T5" fmla="*/ 3 h 5"/>
                  <a:gd name="T6" fmla="*/ 3 w 6"/>
                  <a:gd name="T7" fmla="*/ 5 h 5"/>
                  <a:gd name="T8" fmla="*/ 4 w 6"/>
                  <a:gd name="T9" fmla="*/ 5 h 5"/>
                  <a:gd name="T10" fmla="*/ 6 w 6"/>
                  <a:gd name="T11" fmla="*/ 3 h 5"/>
                  <a:gd name="T12" fmla="*/ 4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4" y="0"/>
                    </a:moveTo>
                    <a:cubicBezTo>
                      <a:pt x="3" y="0"/>
                      <a:pt x="3" y="0"/>
                      <a:pt x="3" y="0"/>
                    </a:cubicBezTo>
                    <a:cubicBezTo>
                      <a:pt x="1" y="0"/>
                      <a:pt x="0" y="1"/>
                      <a:pt x="0" y="3"/>
                    </a:cubicBezTo>
                    <a:cubicBezTo>
                      <a:pt x="0" y="4"/>
                      <a:pt x="1" y="5"/>
                      <a:pt x="3" y="5"/>
                    </a:cubicBezTo>
                    <a:cubicBezTo>
                      <a:pt x="4" y="5"/>
                      <a:pt x="4" y="5"/>
                      <a:pt x="4" y="5"/>
                    </a:cubicBezTo>
                    <a:cubicBezTo>
                      <a:pt x="5" y="5"/>
                      <a:pt x="6" y="4"/>
                      <a:pt x="6" y="3"/>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00" name="Freeform 116"/>
              <p:cNvSpPr>
                <a:spLocks noEditPoints="1"/>
              </p:cNvSpPr>
              <p:nvPr userDrawn="1"/>
            </p:nvSpPr>
            <p:spPr bwMode="auto">
              <a:xfrm>
                <a:off x="2047" y="3963"/>
                <a:ext cx="106" cy="277"/>
              </a:xfrm>
              <a:custGeom>
                <a:avLst/>
                <a:gdLst>
                  <a:gd name="T0" fmla="*/ 37 w 44"/>
                  <a:gd name="T1" fmla="*/ 30 h 113"/>
                  <a:gd name="T2" fmla="*/ 28 w 44"/>
                  <a:gd name="T3" fmla="*/ 0 h 113"/>
                  <a:gd name="T4" fmla="*/ 27 w 44"/>
                  <a:gd name="T5" fmla="*/ 4 h 113"/>
                  <a:gd name="T6" fmla="*/ 32 w 44"/>
                  <a:gd name="T7" fmla="*/ 32 h 113"/>
                  <a:gd name="T8" fmla="*/ 37 w 44"/>
                  <a:gd name="T9" fmla="*/ 35 h 113"/>
                  <a:gd name="T10" fmla="*/ 33 w 44"/>
                  <a:gd name="T11" fmla="*/ 52 h 113"/>
                  <a:gd name="T12" fmla="*/ 28 w 44"/>
                  <a:gd name="T13" fmla="*/ 62 h 113"/>
                  <a:gd name="T14" fmla="*/ 30 w 44"/>
                  <a:gd name="T15" fmla="*/ 67 h 113"/>
                  <a:gd name="T16" fmla="*/ 24 w 44"/>
                  <a:gd name="T17" fmla="*/ 75 h 113"/>
                  <a:gd name="T18" fmla="*/ 22 w 44"/>
                  <a:gd name="T19" fmla="*/ 20 h 113"/>
                  <a:gd name="T20" fmla="*/ 20 w 44"/>
                  <a:gd name="T21" fmla="*/ 75 h 113"/>
                  <a:gd name="T22" fmla="*/ 15 w 44"/>
                  <a:gd name="T23" fmla="*/ 67 h 113"/>
                  <a:gd name="T24" fmla="*/ 16 w 44"/>
                  <a:gd name="T25" fmla="*/ 62 h 113"/>
                  <a:gd name="T26" fmla="*/ 11 w 44"/>
                  <a:gd name="T27" fmla="*/ 52 h 113"/>
                  <a:gd name="T28" fmla="*/ 7 w 44"/>
                  <a:gd name="T29" fmla="*/ 35 h 113"/>
                  <a:gd name="T30" fmla="*/ 13 w 44"/>
                  <a:gd name="T31" fmla="*/ 32 h 113"/>
                  <a:gd name="T32" fmla="*/ 18 w 44"/>
                  <a:gd name="T33" fmla="*/ 4 h 113"/>
                  <a:gd name="T34" fmla="*/ 16 w 44"/>
                  <a:gd name="T35" fmla="*/ 0 h 113"/>
                  <a:gd name="T36" fmla="*/ 7 w 44"/>
                  <a:gd name="T37" fmla="*/ 30 h 113"/>
                  <a:gd name="T38" fmla="*/ 2 w 44"/>
                  <a:gd name="T39" fmla="*/ 35 h 113"/>
                  <a:gd name="T40" fmla="*/ 8 w 44"/>
                  <a:gd name="T41" fmla="*/ 47 h 113"/>
                  <a:gd name="T42" fmla="*/ 11 w 44"/>
                  <a:gd name="T43" fmla="*/ 63 h 113"/>
                  <a:gd name="T44" fmla="*/ 18 w 44"/>
                  <a:gd name="T45" fmla="*/ 79 h 113"/>
                  <a:gd name="T46" fmla="*/ 20 w 44"/>
                  <a:gd name="T47" fmla="*/ 85 h 113"/>
                  <a:gd name="T48" fmla="*/ 20 w 44"/>
                  <a:gd name="T49" fmla="*/ 89 h 113"/>
                  <a:gd name="T50" fmla="*/ 18 w 44"/>
                  <a:gd name="T51" fmla="*/ 91 h 113"/>
                  <a:gd name="T52" fmla="*/ 17 w 44"/>
                  <a:gd name="T53" fmla="*/ 102 h 113"/>
                  <a:gd name="T54" fmla="*/ 18 w 44"/>
                  <a:gd name="T55" fmla="*/ 109 h 113"/>
                  <a:gd name="T56" fmla="*/ 22 w 44"/>
                  <a:gd name="T57" fmla="*/ 113 h 113"/>
                  <a:gd name="T58" fmla="*/ 27 w 44"/>
                  <a:gd name="T59" fmla="*/ 109 h 113"/>
                  <a:gd name="T60" fmla="*/ 27 w 44"/>
                  <a:gd name="T61" fmla="*/ 102 h 113"/>
                  <a:gd name="T62" fmla="*/ 26 w 44"/>
                  <a:gd name="T63" fmla="*/ 91 h 113"/>
                  <a:gd name="T64" fmla="*/ 24 w 44"/>
                  <a:gd name="T65" fmla="*/ 89 h 113"/>
                  <a:gd name="T66" fmla="*/ 24 w 44"/>
                  <a:gd name="T67" fmla="*/ 85 h 113"/>
                  <a:gd name="T68" fmla="*/ 27 w 44"/>
                  <a:gd name="T69" fmla="*/ 79 h 113"/>
                  <a:gd name="T70" fmla="*/ 33 w 44"/>
                  <a:gd name="T71" fmla="*/ 63 h 113"/>
                  <a:gd name="T72" fmla="*/ 40 w 44"/>
                  <a:gd name="T73" fmla="*/ 49 h 113"/>
                  <a:gd name="T74" fmla="*/ 36 w 44"/>
                  <a:gd name="T75" fmla="*/ 48 h 113"/>
                  <a:gd name="T76" fmla="*/ 38 w 44"/>
                  <a:gd name="T77" fmla="*/ 30 h 113"/>
                  <a:gd name="T78" fmla="*/ 22 w 44"/>
                  <a:gd name="T79" fmla="*/ 108 h 113"/>
                  <a:gd name="T80" fmla="*/ 21 w 44"/>
                  <a:gd name="T81" fmla="*/ 102 h 113"/>
                  <a:gd name="T82" fmla="*/ 23 w 44"/>
                  <a:gd name="T83" fmla="*/ 107 h 113"/>
                  <a:gd name="T84" fmla="*/ 27 w 44"/>
                  <a:gd name="T85" fmla="*/ 97 h 113"/>
                  <a:gd name="T86" fmla="*/ 18 w 44"/>
                  <a:gd name="T87" fmla="*/ 97 h 113"/>
                  <a:gd name="T88" fmla="*/ 18 w 44"/>
                  <a:gd name="T89" fmla="*/ 9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113">
                    <a:moveTo>
                      <a:pt x="38" y="30"/>
                    </a:moveTo>
                    <a:cubicBezTo>
                      <a:pt x="37" y="30"/>
                      <a:pt x="37" y="30"/>
                      <a:pt x="37" y="30"/>
                    </a:cubicBezTo>
                    <a:cubicBezTo>
                      <a:pt x="39" y="28"/>
                      <a:pt x="39" y="28"/>
                      <a:pt x="39" y="28"/>
                    </a:cubicBezTo>
                    <a:cubicBezTo>
                      <a:pt x="44" y="17"/>
                      <a:pt x="39" y="4"/>
                      <a:pt x="28" y="0"/>
                    </a:cubicBezTo>
                    <a:cubicBezTo>
                      <a:pt x="27" y="0"/>
                      <a:pt x="26" y="0"/>
                      <a:pt x="25" y="2"/>
                    </a:cubicBezTo>
                    <a:cubicBezTo>
                      <a:pt x="25" y="3"/>
                      <a:pt x="25" y="4"/>
                      <a:pt x="27" y="4"/>
                    </a:cubicBezTo>
                    <a:cubicBezTo>
                      <a:pt x="35" y="7"/>
                      <a:pt x="39" y="17"/>
                      <a:pt x="35" y="26"/>
                    </a:cubicBezTo>
                    <a:cubicBezTo>
                      <a:pt x="32" y="32"/>
                      <a:pt x="32" y="32"/>
                      <a:pt x="32" y="32"/>
                    </a:cubicBezTo>
                    <a:cubicBezTo>
                      <a:pt x="31" y="34"/>
                      <a:pt x="33" y="36"/>
                      <a:pt x="35" y="36"/>
                    </a:cubicBezTo>
                    <a:cubicBezTo>
                      <a:pt x="37" y="35"/>
                      <a:pt x="37" y="35"/>
                      <a:pt x="37" y="35"/>
                    </a:cubicBezTo>
                    <a:cubicBezTo>
                      <a:pt x="36" y="38"/>
                      <a:pt x="34" y="42"/>
                      <a:pt x="30" y="48"/>
                    </a:cubicBezTo>
                    <a:cubicBezTo>
                      <a:pt x="29" y="50"/>
                      <a:pt x="31" y="53"/>
                      <a:pt x="33" y="52"/>
                    </a:cubicBezTo>
                    <a:cubicBezTo>
                      <a:pt x="35" y="52"/>
                      <a:pt x="35" y="52"/>
                      <a:pt x="35" y="52"/>
                    </a:cubicBezTo>
                    <a:cubicBezTo>
                      <a:pt x="33" y="55"/>
                      <a:pt x="31" y="58"/>
                      <a:pt x="28" y="62"/>
                    </a:cubicBezTo>
                    <a:cubicBezTo>
                      <a:pt x="27" y="63"/>
                      <a:pt x="27" y="64"/>
                      <a:pt x="28" y="65"/>
                    </a:cubicBezTo>
                    <a:cubicBezTo>
                      <a:pt x="28" y="66"/>
                      <a:pt x="29" y="66"/>
                      <a:pt x="30" y="67"/>
                    </a:cubicBezTo>
                    <a:cubicBezTo>
                      <a:pt x="30" y="67"/>
                      <a:pt x="30" y="67"/>
                      <a:pt x="30" y="67"/>
                    </a:cubicBezTo>
                    <a:cubicBezTo>
                      <a:pt x="29" y="69"/>
                      <a:pt x="27" y="72"/>
                      <a:pt x="24" y="75"/>
                    </a:cubicBezTo>
                    <a:cubicBezTo>
                      <a:pt x="24" y="22"/>
                      <a:pt x="24" y="22"/>
                      <a:pt x="24" y="22"/>
                    </a:cubicBezTo>
                    <a:cubicBezTo>
                      <a:pt x="24" y="21"/>
                      <a:pt x="23" y="20"/>
                      <a:pt x="22" y="20"/>
                    </a:cubicBezTo>
                    <a:cubicBezTo>
                      <a:pt x="21" y="20"/>
                      <a:pt x="20" y="21"/>
                      <a:pt x="20" y="22"/>
                    </a:cubicBezTo>
                    <a:cubicBezTo>
                      <a:pt x="20" y="75"/>
                      <a:pt x="20" y="75"/>
                      <a:pt x="20" y="75"/>
                    </a:cubicBezTo>
                    <a:cubicBezTo>
                      <a:pt x="18" y="72"/>
                      <a:pt x="15" y="69"/>
                      <a:pt x="14" y="67"/>
                    </a:cubicBezTo>
                    <a:cubicBezTo>
                      <a:pt x="15" y="67"/>
                      <a:pt x="15" y="67"/>
                      <a:pt x="15" y="67"/>
                    </a:cubicBezTo>
                    <a:cubicBezTo>
                      <a:pt x="16" y="66"/>
                      <a:pt x="16" y="66"/>
                      <a:pt x="17" y="65"/>
                    </a:cubicBezTo>
                    <a:cubicBezTo>
                      <a:pt x="17" y="64"/>
                      <a:pt x="17" y="63"/>
                      <a:pt x="16" y="62"/>
                    </a:cubicBezTo>
                    <a:cubicBezTo>
                      <a:pt x="13" y="58"/>
                      <a:pt x="11" y="55"/>
                      <a:pt x="9" y="52"/>
                    </a:cubicBezTo>
                    <a:cubicBezTo>
                      <a:pt x="11" y="52"/>
                      <a:pt x="11" y="52"/>
                      <a:pt x="11" y="52"/>
                    </a:cubicBezTo>
                    <a:cubicBezTo>
                      <a:pt x="13" y="53"/>
                      <a:pt x="15" y="50"/>
                      <a:pt x="14" y="48"/>
                    </a:cubicBezTo>
                    <a:cubicBezTo>
                      <a:pt x="11" y="42"/>
                      <a:pt x="8" y="38"/>
                      <a:pt x="7" y="35"/>
                    </a:cubicBezTo>
                    <a:cubicBezTo>
                      <a:pt x="10" y="36"/>
                      <a:pt x="10" y="36"/>
                      <a:pt x="10" y="36"/>
                    </a:cubicBezTo>
                    <a:cubicBezTo>
                      <a:pt x="12" y="36"/>
                      <a:pt x="14" y="34"/>
                      <a:pt x="13" y="32"/>
                    </a:cubicBezTo>
                    <a:cubicBezTo>
                      <a:pt x="10" y="26"/>
                      <a:pt x="10" y="26"/>
                      <a:pt x="10" y="26"/>
                    </a:cubicBezTo>
                    <a:cubicBezTo>
                      <a:pt x="5" y="17"/>
                      <a:pt x="10" y="7"/>
                      <a:pt x="18" y="4"/>
                    </a:cubicBezTo>
                    <a:cubicBezTo>
                      <a:pt x="19" y="4"/>
                      <a:pt x="20" y="3"/>
                      <a:pt x="19" y="2"/>
                    </a:cubicBezTo>
                    <a:cubicBezTo>
                      <a:pt x="19" y="0"/>
                      <a:pt x="17" y="0"/>
                      <a:pt x="16" y="0"/>
                    </a:cubicBezTo>
                    <a:cubicBezTo>
                      <a:pt x="6" y="4"/>
                      <a:pt x="0" y="17"/>
                      <a:pt x="6" y="28"/>
                    </a:cubicBezTo>
                    <a:cubicBezTo>
                      <a:pt x="7" y="30"/>
                      <a:pt x="7" y="30"/>
                      <a:pt x="7" y="30"/>
                    </a:cubicBezTo>
                    <a:cubicBezTo>
                      <a:pt x="6" y="30"/>
                      <a:pt x="6" y="30"/>
                      <a:pt x="6" y="30"/>
                    </a:cubicBezTo>
                    <a:cubicBezTo>
                      <a:pt x="4" y="29"/>
                      <a:pt x="1" y="32"/>
                      <a:pt x="2" y="35"/>
                    </a:cubicBezTo>
                    <a:cubicBezTo>
                      <a:pt x="4" y="38"/>
                      <a:pt x="6" y="42"/>
                      <a:pt x="9" y="48"/>
                    </a:cubicBezTo>
                    <a:cubicBezTo>
                      <a:pt x="8" y="47"/>
                      <a:pt x="8" y="47"/>
                      <a:pt x="8" y="47"/>
                    </a:cubicBezTo>
                    <a:cubicBezTo>
                      <a:pt x="5" y="47"/>
                      <a:pt x="3" y="50"/>
                      <a:pt x="5" y="53"/>
                    </a:cubicBezTo>
                    <a:cubicBezTo>
                      <a:pt x="6" y="55"/>
                      <a:pt x="9" y="59"/>
                      <a:pt x="11" y="63"/>
                    </a:cubicBezTo>
                    <a:cubicBezTo>
                      <a:pt x="9" y="64"/>
                      <a:pt x="8" y="66"/>
                      <a:pt x="10" y="68"/>
                    </a:cubicBezTo>
                    <a:cubicBezTo>
                      <a:pt x="11" y="71"/>
                      <a:pt x="14" y="75"/>
                      <a:pt x="18" y="79"/>
                    </a:cubicBezTo>
                    <a:cubicBezTo>
                      <a:pt x="18" y="80"/>
                      <a:pt x="19" y="81"/>
                      <a:pt x="20" y="81"/>
                    </a:cubicBezTo>
                    <a:cubicBezTo>
                      <a:pt x="20" y="85"/>
                      <a:pt x="20" y="85"/>
                      <a:pt x="20" y="85"/>
                    </a:cubicBezTo>
                    <a:cubicBezTo>
                      <a:pt x="19" y="85"/>
                      <a:pt x="18" y="86"/>
                      <a:pt x="18" y="87"/>
                    </a:cubicBezTo>
                    <a:cubicBezTo>
                      <a:pt x="18" y="88"/>
                      <a:pt x="19" y="89"/>
                      <a:pt x="20" y="89"/>
                    </a:cubicBezTo>
                    <a:cubicBezTo>
                      <a:pt x="20" y="91"/>
                      <a:pt x="20" y="91"/>
                      <a:pt x="20" y="91"/>
                    </a:cubicBezTo>
                    <a:cubicBezTo>
                      <a:pt x="18" y="91"/>
                      <a:pt x="18" y="91"/>
                      <a:pt x="18" y="91"/>
                    </a:cubicBezTo>
                    <a:cubicBezTo>
                      <a:pt x="16" y="91"/>
                      <a:pt x="13" y="94"/>
                      <a:pt x="13" y="97"/>
                    </a:cubicBezTo>
                    <a:cubicBezTo>
                      <a:pt x="13" y="99"/>
                      <a:pt x="15" y="101"/>
                      <a:pt x="17" y="102"/>
                    </a:cubicBezTo>
                    <a:cubicBezTo>
                      <a:pt x="17" y="107"/>
                      <a:pt x="17" y="107"/>
                      <a:pt x="17" y="107"/>
                    </a:cubicBezTo>
                    <a:cubicBezTo>
                      <a:pt x="17" y="108"/>
                      <a:pt x="17" y="108"/>
                      <a:pt x="18" y="109"/>
                    </a:cubicBezTo>
                    <a:cubicBezTo>
                      <a:pt x="19" y="112"/>
                      <a:pt x="19" y="112"/>
                      <a:pt x="19" y="112"/>
                    </a:cubicBezTo>
                    <a:cubicBezTo>
                      <a:pt x="20" y="112"/>
                      <a:pt x="21" y="113"/>
                      <a:pt x="22" y="113"/>
                    </a:cubicBezTo>
                    <a:cubicBezTo>
                      <a:pt x="23" y="113"/>
                      <a:pt x="24" y="112"/>
                      <a:pt x="25" y="112"/>
                    </a:cubicBezTo>
                    <a:cubicBezTo>
                      <a:pt x="27" y="109"/>
                      <a:pt x="27" y="109"/>
                      <a:pt x="27" y="109"/>
                    </a:cubicBezTo>
                    <a:cubicBezTo>
                      <a:pt x="27" y="108"/>
                      <a:pt x="27" y="108"/>
                      <a:pt x="27" y="107"/>
                    </a:cubicBezTo>
                    <a:cubicBezTo>
                      <a:pt x="27" y="102"/>
                      <a:pt x="27" y="102"/>
                      <a:pt x="27" y="102"/>
                    </a:cubicBezTo>
                    <a:cubicBezTo>
                      <a:pt x="30" y="101"/>
                      <a:pt x="31" y="99"/>
                      <a:pt x="31" y="97"/>
                    </a:cubicBezTo>
                    <a:cubicBezTo>
                      <a:pt x="31" y="94"/>
                      <a:pt x="29" y="91"/>
                      <a:pt x="26" y="91"/>
                    </a:cubicBezTo>
                    <a:cubicBezTo>
                      <a:pt x="24" y="91"/>
                      <a:pt x="24" y="91"/>
                      <a:pt x="24" y="91"/>
                    </a:cubicBezTo>
                    <a:cubicBezTo>
                      <a:pt x="24" y="89"/>
                      <a:pt x="24" y="89"/>
                      <a:pt x="24" y="89"/>
                    </a:cubicBezTo>
                    <a:cubicBezTo>
                      <a:pt x="25" y="89"/>
                      <a:pt x="26" y="88"/>
                      <a:pt x="26" y="87"/>
                    </a:cubicBezTo>
                    <a:cubicBezTo>
                      <a:pt x="26" y="86"/>
                      <a:pt x="25" y="85"/>
                      <a:pt x="24" y="85"/>
                    </a:cubicBezTo>
                    <a:cubicBezTo>
                      <a:pt x="24" y="81"/>
                      <a:pt x="24" y="81"/>
                      <a:pt x="24" y="81"/>
                    </a:cubicBezTo>
                    <a:cubicBezTo>
                      <a:pt x="25" y="81"/>
                      <a:pt x="26" y="80"/>
                      <a:pt x="27" y="79"/>
                    </a:cubicBezTo>
                    <a:cubicBezTo>
                      <a:pt x="30" y="75"/>
                      <a:pt x="33" y="70"/>
                      <a:pt x="35" y="68"/>
                    </a:cubicBezTo>
                    <a:cubicBezTo>
                      <a:pt x="36" y="66"/>
                      <a:pt x="35" y="64"/>
                      <a:pt x="33" y="63"/>
                    </a:cubicBezTo>
                    <a:cubicBezTo>
                      <a:pt x="36" y="59"/>
                      <a:pt x="38" y="55"/>
                      <a:pt x="40" y="53"/>
                    </a:cubicBezTo>
                    <a:cubicBezTo>
                      <a:pt x="40" y="52"/>
                      <a:pt x="40" y="50"/>
                      <a:pt x="40" y="49"/>
                    </a:cubicBezTo>
                    <a:cubicBezTo>
                      <a:pt x="39" y="48"/>
                      <a:pt x="37" y="47"/>
                      <a:pt x="36" y="47"/>
                    </a:cubicBezTo>
                    <a:cubicBezTo>
                      <a:pt x="36" y="48"/>
                      <a:pt x="36" y="48"/>
                      <a:pt x="36" y="48"/>
                    </a:cubicBezTo>
                    <a:cubicBezTo>
                      <a:pt x="39" y="42"/>
                      <a:pt x="41" y="38"/>
                      <a:pt x="42" y="35"/>
                    </a:cubicBezTo>
                    <a:cubicBezTo>
                      <a:pt x="43" y="32"/>
                      <a:pt x="41" y="29"/>
                      <a:pt x="38" y="30"/>
                    </a:cubicBezTo>
                    <a:close/>
                    <a:moveTo>
                      <a:pt x="23" y="107"/>
                    </a:moveTo>
                    <a:cubicBezTo>
                      <a:pt x="22" y="108"/>
                      <a:pt x="22" y="108"/>
                      <a:pt x="22" y="108"/>
                    </a:cubicBezTo>
                    <a:cubicBezTo>
                      <a:pt x="21" y="107"/>
                      <a:pt x="21" y="107"/>
                      <a:pt x="21" y="107"/>
                    </a:cubicBezTo>
                    <a:cubicBezTo>
                      <a:pt x="21" y="102"/>
                      <a:pt x="21" y="102"/>
                      <a:pt x="21" y="102"/>
                    </a:cubicBezTo>
                    <a:cubicBezTo>
                      <a:pt x="23" y="102"/>
                      <a:pt x="23" y="102"/>
                      <a:pt x="23" y="102"/>
                    </a:cubicBezTo>
                    <a:lnTo>
                      <a:pt x="23" y="107"/>
                    </a:lnTo>
                    <a:close/>
                    <a:moveTo>
                      <a:pt x="26" y="96"/>
                    </a:moveTo>
                    <a:cubicBezTo>
                      <a:pt x="26" y="96"/>
                      <a:pt x="27" y="96"/>
                      <a:pt x="27" y="97"/>
                    </a:cubicBezTo>
                    <a:cubicBezTo>
                      <a:pt x="27" y="97"/>
                      <a:pt x="26" y="97"/>
                      <a:pt x="26" y="97"/>
                    </a:cubicBezTo>
                    <a:cubicBezTo>
                      <a:pt x="23" y="97"/>
                      <a:pt x="21" y="97"/>
                      <a:pt x="18" y="97"/>
                    </a:cubicBezTo>
                    <a:cubicBezTo>
                      <a:pt x="18" y="97"/>
                      <a:pt x="18" y="97"/>
                      <a:pt x="18" y="97"/>
                    </a:cubicBezTo>
                    <a:cubicBezTo>
                      <a:pt x="18" y="96"/>
                      <a:pt x="18" y="96"/>
                      <a:pt x="18" y="96"/>
                    </a:cubicBezTo>
                    <a:lnTo>
                      <a:pt x="26" y="9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01" name="Freeform 117"/>
              <p:cNvSpPr>
                <a:spLocks noEditPoints="1"/>
              </p:cNvSpPr>
              <p:nvPr userDrawn="1"/>
            </p:nvSpPr>
            <p:spPr bwMode="auto">
              <a:xfrm>
                <a:off x="6933" y="4206"/>
                <a:ext cx="31" cy="34"/>
              </a:xfrm>
              <a:custGeom>
                <a:avLst/>
                <a:gdLst>
                  <a:gd name="T0" fmla="*/ 0 w 13"/>
                  <a:gd name="T1" fmla="*/ 7 h 14"/>
                  <a:gd name="T2" fmla="*/ 7 w 13"/>
                  <a:gd name="T3" fmla="*/ 14 h 14"/>
                  <a:gd name="T4" fmla="*/ 13 w 13"/>
                  <a:gd name="T5" fmla="*/ 7 h 14"/>
                  <a:gd name="T6" fmla="*/ 7 w 13"/>
                  <a:gd name="T7" fmla="*/ 0 h 14"/>
                  <a:gd name="T8" fmla="*/ 0 w 13"/>
                  <a:gd name="T9" fmla="*/ 7 h 14"/>
                  <a:gd name="T10" fmla="*/ 9 w 13"/>
                  <a:gd name="T11" fmla="*/ 7 h 14"/>
                  <a:gd name="T12" fmla="*/ 7 w 13"/>
                  <a:gd name="T13" fmla="*/ 9 h 14"/>
                  <a:gd name="T14" fmla="*/ 4 w 13"/>
                  <a:gd name="T15" fmla="*/ 7 h 14"/>
                  <a:gd name="T16" fmla="*/ 7 w 13"/>
                  <a:gd name="T17" fmla="*/ 5 h 14"/>
                  <a:gd name="T18" fmla="*/ 9 w 13"/>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0" y="7"/>
                    </a:moveTo>
                    <a:cubicBezTo>
                      <a:pt x="0" y="11"/>
                      <a:pt x="3" y="14"/>
                      <a:pt x="7" y="14"/>
                    </a:cubicBezTo>
                    <a:cubicBezTo>
                      <a:pt x="10" y="14"/>
                      <a:pt x="13" y="11"/>
                      <a:pt x="13" y="7"/>
                    </a:cubicBezTo>
                    <a:cubicBezTo>
                      <a:pt x="13" y="3"/>
                      <a:pt x="10" y="0"/>
                      <a:pt x="7" y="0"/>
                    </a:cubicBezTo>
                    <a:cubicBezTo>
                      <a:pt x="3" y="0"/>
                      <a:pt x="0" y="3"/>
                      <a:pt x="0" y="7"/>
                    </a:cubicBezTo>
                    <a:close/>
                    <a:moveTo>
                      <a:pt x="9" y="7"/>
                    </a:moveTo>
                    <a:cubicBezTo>
                      <a:pt x="9" y="8"/>
                      <a:pt x="8" y="9"/>
                      <a:pt x="7" y="9"/>
                    </a:cubicBezTo>
                    <a:cubicBezTo>
                      <a:pt x="5" y="9"/>
                      <a:pt x="4" y="8"/>
                      <a:pt x="4" y="7"/>
                    </a:cubicBezTo>
                    <a:cubicBezTo>
                      <a:pt x="4" y="6"/>
                      <a:pt x="5" y="5"/>
                      <a:pt x="7" y="5"/>
                    </a:cubicBezTo>
                    <a:cubicBezTo>
                      <a:pt x="8" y="5"/>
                      <a:pt x="9" y="6"/>
                      <a:pt x="9" y="7"/>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02" name="Freeform 118"/>
              <p:cNvSpPr>
                <a:spLocks/>
              </p:cNvSpPr>
              <p:nvPr userDrawn="1"/>
            </p:nvSpPr>
            <p:spPr bwMode="auto">
              <a:xfrm>
                <a:off x="6863" y="4078"/>
                <a:ext cx="92" cy="12"/>
              </a:xfrm>
              <a:custGeom>
                <a:avLst/>
                <a:gdLst>
                  <a:gd name="T0" fmla="*/ 38 w 38"/>
                  <a:gd name="T1" fmla="*/ 2 h 5"/>
                  <a:gd name="T2" fmla="*/ 36 w 38"/>
                  <a:gd name="T3" fmla="*/ 0 h 5"/>
                  <a:gd name="T4" fmla="*/ 2 w 38"/>
                  <a:gd name="T5" fmla="*/ 0 h 5"/>
                  <a:gd name="T6" fmla="*/ 0 w 38"/>
                  <a:gd name="T7" fmla="*/ 2 h 5"/>
                  <a:gd name="T8" fmla="*/ 2 w 38"/>
                  <a:gd name="T9" fmla="*/ 5 h 5"/>
                  <a:gd name="T10" fmla="*/ 36 w 38"/>
                  <a:gd name="T11" fmla="*/ 5 h 5"/>
                  <a:gd name="T12" fmla="*/ 38 w 3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8" h="5">
                    <a:moveTo>
                      <a:pt x="38" y="2"/>
                    </a:moveTo>
                    <a:cubicBezTo>
                      <a:pt x="38" y="1"/>
                      <a:pt x="37" y="0"/>
                      <a:pt x="36" y="0"/>
                    </a:cubicBezTo>
                    <a:cubicBezTo>
                      <a:pt x="2" y="0"/>
                      <a:pt x="2" y="0"/>
                      <a:pt x="2" y="0"/>
                    </a:cubicBezTo>
                    <a:cubicBezTo>
                      <a:pt x="1" y="0"/>
                      <a:pt x="0" y="1"/>
                      <a:pt x="0" y="2"/>
                    </a:cubicBezTo>
                    <a:cubicBezTo>
                      <a:pt x="0" y="4"/>
                      <a:pt x="1" y="5"/>
                      <a:pt x="2" y="5"/>
                    </a:cubicBezTo>
                    <a:cubicBezTo>
                      <a:pt x="36" y="5"/>
                      <a:pt x="36" y="5"/>
                      <a:pt x="36" y="5"/>
                    </a:cubicBezTo>
                    <a:cubicBezTo>
                      <a:pt x="37" y="5"/>
                      <a:pt x="38" y="4"/>
                      <a:pt x="38"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03" name="Freeform 119"/>
              <p:cNvSpPr>
                <a:spLocks/>
              </p:cNvSpPr>
              <p:nvPr userDrawn="1"/>
            </p:nvSpPr>
            <p:spPr bwMode="auto">
              <a:xfrm>
                <a:off x="6863" y="4002"/>
                <a:ext cx="171" cy="10"/>
              </a:xfrm>
              <a:custGeom>
                <a:avLst/>
                <a:gdLst>
                  <a:gd name="T0" fmla="*/ 69 w 71"/>
                  <a:gd name="T1" fmla="*/ 0 h 4"/>
                  <a:gd name="T2" fmla="*/ 2 w 71"/>
                  <a:gd name="T3" fmla="*/ 0 h 4"/>
                  <a:gd name="T4" fmla="*/ 0 w 71"/>
                  <a:gd name="T5" fmla="*/ 2 h 4"/>
                  <a:gd name="T6" fmla="*/ 2 w 71"/>
                  <a:gd name="T7" fmla="*/ 4 h 4"/>
                  <a:gd name="T8" fmla="*/ 69 w 71"/>
                  <a:gd name="T9" fmla="*/ 4 h 4"/>
                  <a:gd name="T10" fmla="*/ 71 w 71"/>
                  <a:gd name="T11" fmla="*/ 2 h 4"/>
                  <a:gd name="T12" fmla="*/ 69 w 7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71" h="4">
                    <a:moveTo>
                      <a:pt x="69" y="0"/>
                    </a:moveTo>
                    <a:cubicBezTo>
                      <a:pt x="2" y="0"/>
                      <a:pt x="2" y="0"/>
                      <a:pt x="2" y="0"/>
                    </a:cubicBezTo>
                    <a:cubicBezTo>
                      <a:pt x="1" y="0"/>
                      <a:pt x="0" y="1"/>
                      <a:pt x="0" y="2"/>
                    </a:cubicBezTo>
                    <a:cubicBezTo>
                      <a:pt x="0" y="3"/>
                      <a:pt x="1" y="4"/>
                      <a:pt x="2" y="4"/>
                    </a:cubicBezTo>
                    <a:cubicBezTo>
                      <a:pt x="69" y="4"/>
                      <a:pt x="69" y="4"/>
                      <a:pt x="69" y="4"/>
                    </a:cubicBezTo>
                    <a:cubicBezTo>
                      <a:pt x="70" y="4"/>
                      <a:pt x="71" y="3"/>
                      <a:pt x="71" y="2"/>
                    </a:cubicBezTo>
                    <a:cubicBezTo>
                      <a:pt x="71" y="1"/>
                      <a:pt x="70" y="0"/>
                      <a:pt x="6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04" name="Freeform 120"/>
              <p:cNvSpPr>
                <a:spLocks/>
              </p:cNvSpPr>
              <p:nvPr userDrawn="1"/>
            </p:nvSpPr>
            <p:spPr bwMode="auto">
              <a:xfrm>
                <a:off x="6863" y="4027"/>
                <a:ext cx="171" cy="12"/>
              </a:xfrm>
              <a:custGeom>
                <a:avLst/>
                <a:gdLst>
                  <a:gd name="T0" fmla="*/ 69 w 71"/>
                  <a:gd name="T1" fmla="*/ 0 h 5"/>
                  <a:gd name="T2" fmla="*/ 2 w 71"/>
                  <a:gd name="T3" fmla="*/ 0 h 5"/>
                  <a:gd name="T4" fmla="*/ 0 w 71"/>
                  <a:gd name="T5" fmla="*/ 3 h 5"/>
                  <a:gd name="T6" fmla="*/ 2 w 71"/>
                  <a:gd name="T7" fmla="*/ 5 h 5"/>
                  <a:gd name="T8" fmla="*/ 69 w 71"/>
                  <a:gd name="T9" fmla="*/ 5 h 5"/>
                  <a:gd name="T10" fmla="*/ 71 w 71"/>
                  <a:gd name="T11" fmla="*/ 3 h 5"/>
                  <a:gd name="T12" fmla="*/ 69 w 7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1" h="5">
                    <a:moveTo>
                      <a:pt x="69" y="0"/>
                    </a:moveTo>
                    <a:cubicBezTo>
                      <a:pt x="2" y="0"/>
                      <a:pt x="2" y="0"/>
                      <a:pt x="2" y="0"/>
                    </a:cubicBezTo>
                    <a:cubicBezTo>
                      <a:pt x="1" y="0"/>
                      <a:pt x="0" y="1"/>
                      <a:pt x="0" y="3"/>
                    </a:cubicBezTo>
                    <a:cubicBezTo>
                      <a:pt x="0" y="4"/>
                      <a:pt x="1" y="5"/>
                      <a:pt x="2" y="5"/>
                    </a:cubicBezTo>
                    <a:cubicBezTo>
                      <a:pt x="69" y="5"/>
                      <a:pt x="69" y="5"/>
                      <a:pt x="69" y="5"/>
                    </a:cubicBezTo>
                    <a:cubicBezTo>
                      <a:pt x="70" y="5"/>
                      <a:pt x="71" y="4"/>
                      <a:pt x="71" y="3"/>
                    </a:cubicBezTo>
                    <a:cubicBezTo>
                      <a:pt x="71" y="1"/>
                      <a:pt x="70" y="0"/>
                      <a:pt x="6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05" name="Freeform 121"/>
              <p:cNvSpPr>
                <a:spLocks/>
              </p:cNvSpPr>
              <p:nvPr userDrawn="1"/>
            </p:nvSpPr>
            <p:spPr bwMode="auto">
              <a:xfrm>
                <a:off x="6863" y="4054"/>
                <a:ext cx="171" cy="9"/>
              </a:xfrm>
              <a:custGeom>
                <a:avLst/>
                <a:gdLst>
                  <a:gd name="T0" fmla="*/ 69 w 71"/>
                  <a:gd name="T1" fmla="*/ 0 h 4"/>
                  <a:gd name="T2" fmla="*/ 2 w 71"/>
                  <a:gd name="T3" fmla="*/ 0 h 4"/>
                  <a:gd name="T4" fmla="*/ 0 w 71"/>
                  <a:gd name="T5" fmla="*/ 2 h 4"/>
                  <a:gd name="T6" fmla="*/ 2 w 71"/>
                  <a:gd name="T7" fmla="*/ 4 h 4"/>
                  <a:gd name="T8" fmla="*/ 69 w 71"/>
                  <a:gd name="T9" fmla="*/ 4 h 4"/>
                  <a:gd name="T10" fmla="*/ 71 w 71"/>
                  <a:gd name="T11" fmla="*/ 2 h 4"/>
                  <a:gd name="T12" fmla="*/ 69 w 7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71" h="4">
                    <a:moveTo>
                      <a:pt x="69" y="0"/>
                    </a:moveTo>
                    <a:cubicBezTo>
                      <a:pt x="2" y="0"/>
                      <a:pt x="2" y="0"/>
                      <a:pt x="2" y="0"/>
                    </a:cubicBezTo>
                    <a:cubicBezTo>
                      <a:pt x="1" y="0"/>
                      <a:pt x="0" y="1"/>
                      <a:pt x="0" y="2"/>
                    </a:cubicBezTo>
                    <a:cubicBezTo>
                      <a:pt x="0" y="3"/>
                      <a:pt x="1" y="4"/>
                      <a:pt x="2" y="4"/>
                    </a:cubicBezTo>
                    <a:cubicBezTo>
                      <a:pt x="69" y="4"/>
                      <a:pt x="69" y="4"/>
                      <a:pt x="69" y="4"/>
                    </a:cubicBezTo>
                    <a:cubicBezTo>
                      <a:pt x="70" y="4"/>
                      <a:pt x="71" y="3"/>
                      <a:pt x="71" y="2"/>
                    </a:cubicBezTo>
                    <a:cubicBezTo>
                      <a:pt x="71" y="1"/>
                      <a:pt x="70" y="0"/>
                      <a:pt x="6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06" name="Freeform 122"/>
              <p:cNvSpPr>
                <a:spLocks/>
              </p:cNvSpPr>
              <p:nvPr userDrawn="1"/>
            </p:nvSpPr>
            <p:spPr bwMode="auto">
              <a:xfrm>
                <a:off x="6863" y="3977"/>
                <a:ext cx="171" cy="10"/>
              </a:xfrm>
              <a:custGeom>
                <a:avLst/>
                <a:gdLst>
                  <a:gd name="T0" fmla="*/ 0 w 71"/>
                  <a:gd name="T1" fmla="*/ 2 h 4"/>
                  <a:gd name="T2" fmla="*/ 2 w 71"/>
                  <a:gd name="T3" fmla="*/ 4 h 4"/>
                  <a:gd name="T4" fmla="*/ 69 w 71"/>
                  <a:gd name="T5" fmla="*/ 4 h 4"/>
                  <a:gd name="T6" fmla="*/ 71 w 71"/>
                  <a:gd name="T7" fmla="*/ 2 h 4"/>
                  <a:gd name="T8" fmla="*/ 69 w 71"/>
                  <a:gd name="T9" fmla="*/ 0 h 4"/>
                  <a:gd name="T10" fmla="*/ 2 w 71"/>
                  <a:gd name="T11" fmla="*/ 0 h 4"/>
                  <a:gd name="T12" fmla="*/ 0 w 71"/>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71" h="4">
                    <a:moveTo>
                      <a:pt x="0" y="2"/>
                    </a:moveTo>
                    <a:cubicBezTo>
                      <a:pt x="0" y="3"/>
                      <a:pt x="1" y="4"/>
                      <a:pt x="2" y="4"/>
                    </a:cubicBezTo>
                    <a:cubicBezTo>
                      <a:pt x="69" y="4"/>
                      <a:pt x="69" y="4"/>
                      <a:pt x="69" y="4"/>
                    </a:cubicBezTo>
                    <a:cubicBezTo>
                      <a:pt x="70" y="4"/>
                      <a:pt x="71" y="3"/>
                      <a:pt x="71" y="2"/>
                    </a:cubicBezTo>
                    <a:cubicBezTo>
                      <a:pt x="71" y="1"/>
                      <a:pt x="70" y="0"/>
                      <a:pt x="69" y="0"/>
                    </a:cubicBezTo>
                    <a:cubicBezTo>
                      <a:pt x="2" y="0"/>
                      <a:pt x="2" y="0"/>
                      <a:pt x="2" y="0"/>
                    </a:cubicBezTo>
                    <a:cubicBezTo>
                      <a:pt x="1" y="0"/>
                      <a:pt x="0" y="1"/>
                      <a:pt x="0"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07" name="Freeform 123"/>
              <p:cNvSpPr>
                <a:spLocks/>
              </p:cNvSpPr>
              <p:nvPr userDrawn="1"/>
            </p:nvSpPr>
            <p:spPr bwMode="auto">
              <a:xfrm>
                <a:off x="6868" y="4152"/>
                <a:ext cx="10" cy="10"/>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2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cubicBezTo>
                      <a:pt x="2" y="0"/>
                      <a:pt x="2" y="0"/>
                      <a:pt x="2" y="0"/>
                    </a:cubicBezTo>
                    <a:cubicBezTo>
                      <a:pt x="1" y="0"/>
                      <a:pt x="0" y="1"/>
                      <a:pt x="0" y="2"/>
                    </a:cubicBezTo>
                    <a:cubicBezTo>
                      <a:pt x="0" y="3"/>
                      <a:pt x="1" y="4"/>
                      <a:pt x="2" y="4"/>
                    </a:cubicBezTo>
                    <a:cubicBezTo>
                      <a:pt x="2" y="4"/>
                      <a:pt x="2" y="4"/>
                      <a:pt x="2" y="4"/>
                    </a:cubicBezTo>
                    <a:cubicBezTo>
                      <a:pt x="3" y="4"/>
                      <a:pt x="4" y="3"/>
                      <a:pt x="4" y="2"/>
                    </a:cubicBezTo>
                    <a:cubicBezTo>
                      <a:pt x="4" y="1"/>
                      <a:pt x="3" y="0"/>
                      <a:pt x="2"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08" name="Freeform 124"/>
              <p:cNvSpPr>
                <a:spLocks/>
              </p:cNvSpPr>
              <p:nvPr userDrawn="1"/>
            </p:nvSpPr>
            <p:spPr bwMode="auto">
              <a:xfrm>
                <a:off x="6916" y="4152"/>
                <a:ext cx="15" cy="10"/>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3"/>
                      <a:pt x="1" y="4"/>
                      <a:pt x="3" y="4"/>
                    </a:cubicBezTo>
                    <a:cubicBezTo>
                      <a:pt x="4" y="4"/>
                      <a:pt x="4" y="4"/>
                      <a:pt x="4" y="4"/>
                    </a:cubicBezTo>
                    <a:cubicBezTo>
                      <a:pt x="5" y="4"/>
                      <a:pt x="6" y="3"/>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09" name="Freeform 125"/>
              <p:cNvSpPr>
                <a:spLocks/>
              </p:cNvSpPr>
              <p:nvPr userDrawn="1"/>
            </p:nvSpPr>
            <p:spPr bwMode="auto">
              <a:xfrm>
                <a:off x="6892" y="4152"/>
                <a:ext cx="12" cy="10"/>
              </a:xfrm>
              <a:custGeom>
                <a:avLst/>
                <a:gdLst>
                  <a:gd name="T0" fmla="*/ 3 w 5"/>
                  <a:gd name="T1" fmla="*/ 0 h 4"/>
                  <a:gd name="T2" fmla="*/ 2 w 5"/>
                  <a:gd name="T3" fmla="*/ 0 h 4"/>
                  <a:gd name="T4" fmla="*/ 0 w 5"/>
                  <a:gd name="T5" fmla="*/ 2 h 4"/>
                  <a:gd name="T6" fmla="*/ 2 w 5"/>
                  <a:gd name="T7" fmla="*/ 4 h 4"/>
                  <a:gd name="T8" fmla="*/ 3 w 5"/>
                  <a:gd name="T9" fmla="*/ 4 h 4"/>
                  <a:gd name="T10" fmla="*/ 5 w 5"/>
                  <a:gd name="T11" fmla="*/ 2 h 4"/>
                  <a:gd name="T12" fmla="*/ 3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3" y="0"/>
                    </a:moveTo>
                    <a:cubicBezTo>
                      <a:pt x="2" y="0"/>
                      <a:pt x="2" y="0"/>
                      <a:pt x="2" y="0"/>
                    </a:cubicBezTo>
                    <a:cubicBezTo>
                      <a:pt x="1" y="0"/>
                      <a:pt x="0" y="1"/>
                      <a:pt x="0" y="2"/>
                    </a:cubicBezTo>
                    <a:cubicBezTo>
                      <a:pt x="0" y="3"/>
                      <a:pt x="1" y="4"/>
                      <a:pt x="2" y="4"/>
                    </a:cubicBezTo>
                    <a:cubicBezTo>
                      <a:pt x="3" y="4"/>
                      <a:pt x="3" y="4"/>
                      <a:pt x="3" y="4"/>
                    </a:cubicBezTo>
                    <a:cubicBezTo>
                      <a:pt x="4" y="4"/>
                      <a:pt x="5" y="3"/>
                      <a:pt x="5" y="2"/>
                    </a:cubicBezTo>
                    <a:cubicBezTo>
                      <a:pt x="5" y="1"/>
                      <a:pt x="4" y="0"/>
                      <a:pt x="3"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10" name="Freeform 126"/>
              <p:cNvSpPr>
                <a:spLocks/>
              </p:cNvSpPr>
              <p:nvPr userDrawn="1"/>
            </p:nvSpPr>
            <p:spPr bwMode="auto">
              <a:xfrm>
                <a:off x="6996" y="4152"/>
                <a:ext cx="12" cy="10"/>
              </a:xfrm>
              <a:custGeom>
                <a:avLst/>
                <a:gdLst>
                  <a:gd name="T0" fmla="*/ 2 w 5"/>
                  <a:gd name="T1" fmla="*/ 4 h 4"/>
                  <a:gd name="T2" fmla="*/ 3 w 5"/>
                  <a:gd name="T3" fmla="*/ 4 h 4"/>
                  <a:gd name="T4" fmla="*/ 5 w 5"/>
                  <a:gd name="T5" fmla="*/ 2 h 4"/>
                  <a:gd name="T6" fmla="*/ 3 w 5"/>
                  <a:gd name="T7" fmla="*/ 0 h 4"/>
                  <a:gd name="T8" fmla="*/ 2 w 5"/>
                  <a:gd name="T9" fmla="*/ 0 h 4"/>
                  <a:gd name="T10" fmla="*/ 0 w 5"/>
                  <a:gd name="T11" fmla="*/ 2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cubicBezTo>
                      <a:pt x="3" y="4"/>
                      <a:pt x="3" y="4"/>
                      <a:pt x="3" y="4"/>
                    </a:cubicBezTo>
                    <a:cubicBezTo>
                      <a:pt x="4" y="4"/>
                      <a:pt x="5" y="3"/>
                      <a:pt x="5" y="2"/>
                    </a:cubicBezTo>
                    <a:cubicBezTo>
                      <a:pt x="5" y="1"/>
                      <a:pt x="4" y="0"/>
                      <a:pt x="3" y="0"/>
                    </a:cubicBezTo>
                    <a:cubicBezTo>
                      <a:pt x="2" y="0"/>
                      <a:pt x="2" y="0"/>
                      <a:pt x="2" y="0"/>
                    </a:cubicBezTo>
                    <a:cubicBezTo>
                      <a:pt x="0" y="0"/>
                      <a:pt x="0" y="1"/>
                      <a:pt x="0" y="2"/>
                    </a:cubicBezTo>
                    <a:cubicBezTo>
                      <a:pt x="0" y="3"/>
                      <a:pt x="0"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11" name="Freeform 127"/>
              <p:cNvSpPr>
                <a:spLocks/>
              </p:cNvSpPr>
              <p:nvPr userDrawn="1"/>
            </p:nvSpPr>
            <p:spPr bwMode="auto">
              <a:xfrm>
                <a:off x="6943" y="4152"/>
                <a:ext cx="14" cy="10"/>
              </a:xfrm>
              <a:custGeom>
                <a:avLst/>
                <a:gdLst>
                  <a:gd name="T0" fmla="*/ 3 w 6"/>
                  <a:gd name="T1" fmla="*/ 0 h 4"/>
                  <a:gd name="T2" fmla="*/ 2 w 6"/>
                  <a:gd name="T3" fmla="*/ 0 h 4"/>
                  <a:gd name="T4" fmla="*/ 0 w 6"/>
                  <a:gd name="T5" fmla="*/ 2 h 4"/>
                  <a:gd name="T6" fmla="*/ 2 w 6"/>
                  <a:gd name="T7" fmla="*/ 4 h 4"/>
                  <a:gd name="T8" fmla="*/ 3 w 6"/>
                  <a:gd name="T9" fmla="*/ 4 h 4"/>
                  <a:gd name="T10" fmla="*/ 6 w 6"/>
                  <a:gd name="T11" fmla="*/ 2 h 4"/>
                  <a:gd name="T12" fmla="*/ 3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3" y="0"/>
                    </a:moveTo>
                    <a:cubicBezTo>
                      <a:pt x="2" y="0"/>
                      <a:pt x="2" y="0"/>
                      <a:pt x="2" y="0"/>
                    </a:cubicBezTo>
                    <a:cubicBezTo>
                      <a:pt x="1" y="0"/>
                      <a:pt x="0" y="1"/>
                      <a:pt x="0" y="2"/>
                    </a:cubicBezTo>
                    <a:cubicBezTo>
                      <a:pt x="0" y="3"/>
                      <a:pt x="1" y="4"/>
                      <a:pt x="2" y="4"/>
                    </a:cubicBezTo>
                    <a:cubicBezTo>
                      <a:pt x="3" y="4"/>
                      <a:pt x="3" y="4"/>
                      <a:pt x="3" y="4"/>
                    </a:cubicBezTo>
                    <a:cubicBezTo>
                      <a:pt x="5" y="4"/>
                      <a:pt x="6" y="3"/>
                      <a:pt x="6" y="2"/>
                    </a:cubicBezTo>
                    <a:cubicBezTo>
                      <a:pt x="6" y="1"/>
                      <a:pt x="5" y="0"/>
                      <a:pt x="3"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12" name="Freeform 128"/>
              <p:cNvSpPr>
                <a:spLocks/>
              </p:cNvSpPr>
              <p:nvPr userDrawn="1"/>
            </p:nvSpPr>
            <p:spPr bwMode="auto">
              <a:xfrm>
                <a:off x="6969" y="4152"/>
                <a:ext cx="12" cy="10"/>
              </a:xfrm>
              <a:custGeom>
                <a:avLst/>
                <a:gdLst>
                  <a:gd name="T0" fmla="*/ 2 w 5"/>
                  <a:gd name="T1" fmla="*/ 4 h 4"/>
                  <a:gd name="T2" fmla="*/ 3 w 5"/>
                  <a:gd name="T3" fmla="*/ 4 h 4"/>
                  <a:gd name="T4" fmla="*/ 5 w 5"/>
                  <a:gd name="T5" fmla="*/ 2 h 4"/>
                  <a:gd name="T6" fmla="*/ 3 w 5"/>
                  <a:gd name="T7" fmla="*/ 0 h 4"/>
                  <a:gd name="T8" fmla="*/ 2 w 5"/>
                  <a:gd name="T9" fmla="*/ 0 h 4"/>
                  <a:gd name="T10" fmla="*/ 0 w 5"/>
                  <a:gd name="T11" fmla="*/ 2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cubicBezTo>
                      <a:pt x="3" y="4"/>
                      <a:pt x="3" y="4"/>
                      <a:pt x="3" y="4"/>
                    </a:cubicBezTo>
                    <a:cubicBezTo>
                      <a:pt x="4" y="4"/>
                      <a:pt x="5" y="3"/>
                      <a:pt x="5" y="2"/>
                    </a:cubicBezTo>
                    <a:cubicBezTo>
                      <a:pt x="5" y="1"/>
                      <a:pt x="4" y="0"/>
                      <a:pt x="3" y="0"/>
                    </a:cubicBezTo>
                    <a:cubicBezTo>
                      <a:pt x="2" y="0"/>
                      <a:pt x="2" y="0"/>
                      <a:pt x="2" y="0"/>
                    </a:cubicBezTo>
                    <a:cubicBezTo>
                      <a:pt x="1" y="0"/>
                      <a:pt x="0" y="1"/>
                      <a:pt x="0" y="2"/>
                    </a:cubicBezTo>
                    <a:cubicBezTo>
                      <a:pt x="0" y="3"/>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13" name="Freeform 129"/>
              <p:cNvSpPr>
                <a:spLocks/>
              </p:cNvSpPr>
              <p:nvPr userDrawn="1"/>
            </p:nvSpPr>
            <p:spPr bwMode="auto">
              <a:xfrm>
                <a:off x="7020" y="4152"/>
                <a:ext cx="12" cy="10"/>
              </a:xfrm>
              <a:custGeom>
                <a:avLst/>
                <a:gdLst>
                  <a:gd name="T0" fmla="*/ 2 w 5"/>
                  <a:gd name="T1" fmla="*/ 4 h 4"/>
                  <a:gd name="T2" fmla="*/ 3 w 5"/>
                  <a:gd name="T3" fmla="*/ 4 h 4"/>
                  <a:gd name="T4" fmla="*/ 5 w 5"/>
                  <a:gd name="T5" fmla="*/ 2 h 4"/>
                  <a:gd name="T6" fmla="*/ 3 w 5"/>
                  <a:gd name="T7" fmla="*/ 0 h 4"/>
                  <a:gd name="T8" fmla="*/ 2 w 5"/>
                  <a:gd name="T9" fmla="*/ 0 h 4"/>
                  <a:gd name="T10" fmla="*/ 0 w 5"/>
                  <a:gd name="T11" fmla="*/ 2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cubicBezTo>
                      <a:pt x="3" y="4"/>
                      <a:pt x="3" y="4"/>
                      <a:pt x="3" y="4"/>
                    </a:cubicBezTo>
                    <a:cubicBezTo>
                      <a:pt x="4" y="4"/>
                      <a:pt x="5" y="3"/>
                      <a:pt x="5" y="2"/>
                    </a:cubicBezTo>
                    <a:cubicBezTo>
                      <a:pt x="5" y="1"/>
                      <a:pt x="4" y="0"/>
                      <a:pt x="3" y="0"/>
                    </a:cubicBezTo>
                    <a:cubicBezTo>
                      <a:pt x="2" y="0"/>
                      <a:pt x="2" y="0"/>
                      <a:pt x="2" y="0"/>
                    </a:cubicBezTo>
                    <a:cubicBezTo>
                      <a:pt x="1" y="0"/>
                      <a:pt x="0" y="1"/>
                      <a:pt x="0" y="2"/>
                    </a:cubicBezTo>
                    <a:cubicBezTo>
                      <a:pt x="0" y="3"/>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14" name="Freeform 130"/>
              <p:cNvSpPr>
                <a:spLocks/>
              </p:cNvSpPr>
              <p:nvPr userDrawn="1"/>
            </p:nvSpPr>
            <p:spPr bwMode="auto">
              <a:xfrm>
                <a:off x="6868" y="4172"/>
                <a:ext cx="10" cy="9"/>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2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cubicBezTo>
                      <a:pt x="2" y="0"/>
                      <a:pt x="2" y="0"/>
                      <a:pt x="2" y="0"/>
                    </a:cubicBezTo>
                    <a:cubicBezTo>
                      <a:pt x="1" y="0"/>
                      <a:pt x="0" y="1"/>
                      <a:pt x="0" y="2"/>
                    </a:cubicBezTo>
                    <a:cubicBezTo>
                      <a:pt x="0" y="3"/>
                      <a:pt x="1" y="4"/>
                      <a:pt x="2" y="4"/>
                    </a:cubicBezTo>
                    <a:cubicBezTo>
                      <a:pt x="2" y="4"/>
                      <a:pt x="2" y="4"/>
                      <a:pt x="2" y="4"/>
                    </a:cubicBezTo>
                    <a:cubicBezTo>
                      <a:pt x="3" y="4"/>
                      <a:pt x="4" y="3"/>
                      <a:pt x="4" y="2"/>
                    </a:cubicBezTo>
                    <a:cubicBezTo>
                      <a:pt x="4" y="1"/>
                      <a:pt x="3" y="0"/>
                      <a:pt x="2"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15" name="Freeform 131"/>
              <p:cNvSpPr>
                <a:spLocks/>
              </p:cNvSpPr>
              <p:nvPr userDrawn="1"/>
            </p:nvSpPr>
            <p:spPr bwMode="auto">
              <a:xfrm>
                <a:off x="6943" y="4172"/>
                <a:ext cx="14" cy="9"/>
              </a:xfrm>
              <a:custGeom>
                <a:avLst/>
                <a:gdLst>
                  <a:gd name="T0" fmla="*/ 3 w 6"/>
                  <a:gd name="T1" fmla="*/ 0 h 4"/>
                  <a:gd name="T2" fmla="*/ 2 w 6"/>
                  <a:gd name="T3" fmla="*/ 0 h 4"/>
                  <a:gd name="T4" fmla="*/ 0 w 6"/>
                  <a:gd name="T5" fmla="*/ 2 h 4"/>
                  <a:gd name="T6" fmla="*/ 2 w 6"/>
                  <a:gd name="T7" fmla="*/ 4 h 4"/>
                  <a:gd name="T8" fmla="*/ 3 w 6"/>
                  <a:gd name="T9" fmla="*/ 4 h 4"/>
                  <a:gd name="T10" fmla="*/ 6 w 6"/>
                  <a:gd name="T11" fmla="*/ 2 h 4"/>
                  <a:gd name="T12" fmla="*/ 3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3" y="0"/>
                    </a:moveTo>
                    <a:cubicBezTo>
                      <a:pt x="2" y="0"/>
                      <a:pt x="2" y="0"/>
                      <a:pt x="2" y="0"/>
                    </a:cubicBezTo>
                    <a:cubicBezTo>
                      <a:pt x="1" y="0"/>
                      <a:pt x="0" y="1"/>
                      <a:pt x="0" y="2"/>
                    </a:cubicBezTo>
                    <a:cubicBezTo>
                      <a:pt x="0" y="3"/>
                      <a:pt x="1" y="4"/>
                      <a:pt x="2" y="4"/>
                    </a:cubicBezTo>
                    <a:cubicBezTo>
                      <a:pt x="3" y="4"/>
                      <a:pt x="3" y="4"/>
                      <a:pt x="3" y="4"/>
                    </a:cubicBezTo>
                    <a:cubicBezTo>
                      <a:pt x="5" y="4"/>
                      <a:pt x="6" y="3"/>
                      <a:pt x="6" y="2"/>
                    </a:cubicBezTo>
                    <a:cubicBezTo>
                      <a:pt x="6" y="1"/>
                      <a:pt x="5" y="0"/>
                      <a:pt x="3"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16" name="Freeform 132"/>
              <p:cNvSpPr>
                <a:spLocks/>
              </p:cNvSpPr>
              <p:nvPr userDrawn="1"/>
            </p:nvSpPr>
            <p:spPr bwMode="auto">
              <a:xfrm>
                <a:off x="6916" y="4172"/>
                <a:ext cx="15" cy="9"/>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3"/>
                      <a:pt x="1" y="4"/>
                      <a:pt x="3" y="4"/>
                    </a:cubicBezTo>
                    <a:cubicBezTo>
                      <a:pt x="4" y="4"/>
                      <a:pt x="4" y="4"/>
                      <a:pt x="4" y="4"/>
                    </a:cubicBezTo>
                    <a:cubicBezTo>
                      <a:pt x="5" y="4"/>
                      <a:pt x="6" y="3"/>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17" name="Freeform 133"/>
              <p:cNvSpPr>
                <a:spLocks/>
              </p:cNvSpPr>
              <p:nvPr userDrawn="1"/>
            </p:nvSpPr>
            <p:spPr bwMode="auto">
              <a:xfrm>
                <a:off x="6996" y="4172"/>
                <a:ext cx="12" cy="9"/>
              </a:xfrm>
              <a:custGeom>
                <a:avLst/>
                <a:gdLst>
                  <a:gd name="T0" fmla="*/ 2 w 5"/>
                  <a:gd name="T1" fmla="*/ 4 h 4"/>
                  <a:gd name="T2" fmla="*/ 3 w 5"/>
                  <a:gd name="T3" fmla="*/ 4 h 4"/>
                  <a:gd name="T4" fmla="*/ 5 w 5"/>
                  <a:gd name="T5" fmla="*/ 2 h 4"/>
                  <a:gd name="T6" fmla="*/ 3 w 5"/>
                  <a:gd name="T7" fmla="*/ 0 h 4"/>
                  <a:gd name="T8" fmla="*/ 2 w 5"/>
                  <a:gd name="T9" fmla="*/ 0 h 4"/>
                  <a:gd name="T10" fmla="*/ 0 w 5"/>
                  <a:gd name="T11" fmla="*/ 2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cubicBezTo>
                      <a:pt x="3" y="4"/>
                      <a:pt x="3" y="4"/>
                      <a:pt x="3" y="4"/>
                    </a:cubicBezTo>
                    <a:cubicBezTo>
                      <a:pt x="4" y="4"/>
                      <a:pt x="5" y="3"/>
                      <a:pt x="5" y="2"/>
                    </a:cubicBezTo>
                    <a:cubicBezTo>
                      <a:pt x="5" y="1"/>
                      <a:pt x="4" y="0"/>
                      <a:pt x="3" y="0"/>
                    </a:cubicBezTo>
                    <a:cubicBezTo>
                      <a:pt x="2" y="0"/>
                      <a:pt x="2" y="0"/>
                      <a:pt x="2" y="0"/>
                    </a:cubicBezTo>
                    <a:cubicBezTo>
                      <a:pt x="0" y="0"/>
                      <a:pt x="0" y="1"/>
                      <a:pt x="0" y="2"/>
                    </a:cubicBezTo>
                    <a:cubicBezTo>
                      <a:pt x="0" y="3"/>
                      <a:pt x="0"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18" name="Freeform 134"/>
              <p:cNvSpPr>
                <a:spLocks/>
              </p:cNvSpPr>
              <p:nvPr userDrawn="1"/>
            </p:nvSpPr>
            <p:spPr bwMode="auto">
              <a:xfrm>
                <a:off x="6892" y="4172"/>
                <a:ext cx="12" cy="9"/>
              </a:xfrm>
              <a:custGeom>
                <a:avLst/>
                <a:gdLst>
                  <a:gd name="T0" fmla="*/ 3 w 5"/>
                  <a:gd name="T1" fmla="*/ 0 h 4"/>
                  <a:gd name="T2" fmla="*/ 2 w 5"/>
                  <a:gd name="T3" fmla="*/ 0 h 4"/>
                  <a:gd name="T4" fmla="*/ 0 w 5"/>
                  <a:gd name="T5" fmla="*/ 2 h 4"/>
                  <a:gd name="T6" fmla="*/ 2 w 5"/>
                  <a:gd name="T7" fmla="*/ 4 h 4"/>
                  <a:gd name="T8" fmla="*/ 3 w 5"/>
                  <a:gd name="T9" fmla="*/ 4 h 4"/>
                  <a:gd name="T10" fmla="*/ 5 w 5"/>
                  <a:gd name="T11" fmla="*/ 2 h 4"/>
                  <a:gd name="T12" fmla="*/ 3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3" y="0"/>
                    </a:moveTo>
                    <a:cubicBezTo>
                      <a:pt x="2" y="0"/>
                      <a:pt x="2" y="0"/>
                      <a:pt x="2" y="0"/>
                    </a:cubicBezTo>
                    <a:cubicBezTo>
                      <a:pt x="1" y="0"/>
                      <a:pt x="0" y="1"/>
                      <a:pt x="0" y="2"/>
                    </a:cubicBezTo>
                    <a:cubicBezTo>
                      <a:pt x="0" y="3"/>
                      <a:pt x="1" y="4"/>
                      <a:pt x="2" y="4"/>
                    </a:cubicBezTo>
                    <a:cubicBezTo>
                      <a:pt x="3" y="4"/>
                      <a:pt x="3" y="4"/>
                      <a:pt x="3" y="4"/>
                    </a:cubicBezTo>
                    <a:cubicBezTo>
                      <a:pt x="4" y="4"/>
                      <a:pt x="5" y="3"/>
                      <a:pt x="5" y="2"/>
                    </a:cubicBezTo>
                    <a:cubicBezTo>
                      <a:pt x="5" y="1"/>
                      <a:pt x="4" y="0"/>
                      <a:pt x="3"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19" name="Freeform 135"/>
              <p:cNvSpPr>
                <a:spLocks/>
              </p:cNvSpPr>
              <p:nvPr userDrawn="1"/>
            </p:nvSpPr>
            <p:spPr bwMode="auto">
              <a:xfrm>
                <a:off x="6969" y="4172"/>
                <a:ext cx="12" cy="9"/>
              </a:xfrm>
              <a:custGeom>
                <a:avLst/>
                <a:gdLst>
                  <a:gd name="T0" fmla="*/ 2 w 5"/>
                  <a:gd name="T1" fmla="*/ 4 h 4"/>
                  <a:gd name="T2" fmla="*/ 3 w 5"/>
                  <a:gd name="T3" fmla="*/ 4 h 4"/>
                  <a:gd name="T4" fmla="*/ 5 w 5"/>
                  <a:gd name="T5" fmla="*/ 2 h 4"/>
                  <a:gd name="T6" fmla="*/ 3 w 5"/>
                  <a:gd name="T7" fmla="*/ 0 h 4"/>
                  <a:gd name="T8" fmla="*/ 2 w 5"/>
                  <a:gd name="T9" fmla="*/ 0 h 4"/>
                  <a:gd name="T10" fmla="*/ 0 w 5"/>
                  <a:gd name="T11" fmla="*/ 2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cubicBezTo>
                      <a:pt x="3" y="4"/>
                      <a:pt x="3" y="4"/>
                      <a:pt x="3" y="4"/>
                    </a:cubicBezTo>
                    <a:cubicBezTo>
                      <a:pt x="4" y="4"/>
                      <a:pt x="5" y="3"/>
                      <a:pt x="5" y="2"/>
                    </a:cubicBezTo>
                    <a:cubicBezTo>
                      <a:pt x="5" y="1"/>
                      <a:pt x="4" y="0"/>
                      <a:pt x="3" y="0"/>
                    </a:cubicBezTo>
                    <a:cubicBezTo>
                      <a:pt x="2" y="0"/>
                      <a:pt x="2" y="0"/>
                      <a:pt x="2" y="0"/>
                    </a:cubicBezTo>
                    <a:cubicBezTo>
                      <a:pt x="1" y="0"/>
                      <a:pt x="0" y="1"/>
                      <a:pt x="0" y="2"/>
                    </a:cubicBezTo>
                    <a:cubicBezTo>
                      <a:pt x="0" y="3"/>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20" name="Freeform 136"/>
              <p:cNvSpPr>
                <a:spLocks/>
              </p:cNvSpPr>
              <p:nvPr userDrawn="1"/>
            </p:nvSpPr>
            <p:spPr bwMode="auto">
              <a:xfrm>
                <a:off x="7020" y="4172"/>
                <a:ext cx="12" cy="9"/>
              </a:xfrm>
              <a:custGeom>
                <a:avLst/>
                <a:gdLst>
                  <a:gd name="T0" fmla="*/ 2 w 5"/>
                  <a:gd name="T1" fmla="*/ 4 h 4"/>
                  <a:gd name="T2" fmla="*/ 3 w 5"/>
                  <a:gd name="T3" fmla="*/ 4 h 4"/>
                  <a:gd name="T4" fmla="*/ 5 w 5"/>
                  <a:gd name="T5" fmla="*/ 2 h 4"/>
                  <a:gd name="T6" fmla="*/ 3 w 5"/>
                  <a:gd name="T7" fmla="*/ 0 h 4"/>
                  <a:gd name="T8" fmla="*/ 2 w 5"/>
                  <a:gd name="T9" fmla="*/ 0 h 4"/>
                  <a:gd name="T10" fmla="*/ 0 w 5"/>
                  <a:gd name="T11" fmla="*/ 2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cubicBezTo>
                      <a:pt x="3" y="4"/>
                      <a:pt x="3" y="4"/>
                      <a:pt x="3" y="4"/>
                    </a:cubicBezTo>
                    <a:cubicBezTo>
                      <a:pt x="4" y="4"/>
                      <a:pt x="5" y="3"/>
                      <a:pt x="5" y="2"/>
                    </a:cubicBezTo>
                    <a:cubicBezTo>
                      <a:pt x="5" y="1"/>
                      <a:pt x="4" y="0"/>
                      <a:pt x="3" y="0"/>
                    </a:cubicBezTo>
                    <a:cubicBezTo>
                      <a:pt x="2" y="0"/>
                      <a:pt x="2" y="0"/>
                      <a:pt x="2" y="0"/>
                    </a:cubicBezTo>
                    <a:cubicBezTo>
                      <a:pt x="1" y="0"/>
                      <a:pt x="0" y="1"/>
                      <a:pt x="0" y="2"/>
                    </a:cubicBezTo>
                    <a:cubicBezTo>
                      <a:pt x="0" y="3"/>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21" name="Freeform 137"/>
              <p:cNvSpPr>
                <a:spLocks/>
              </p:cNvSpPr>
              <p:nvPr userDrawn="1"/>
            </p:nvSpPr>
            <p:spPr bwMode="auto">
              <a:xfrm>
                <a:off x="6868" y="4130"/>
                <a:ext cx="10" cy="12"/>
              </a:xfrm>
              <a:custGeom>
                <a:avLst/>
                <a:gdLst>
                  <a:gd name="T0" fmla="*/ 2 w 4"/>
                  <a:gd name="T1" fmla="*/ 0 h 5"/>
                  <a:gd name="T2" fmla="*/ 2 w 4"/>
                  <a:gd name="T3" fmla="*/ 0 h 5"/>
                  <a:gd name="T4" fmla="*/ 0 w 4"/>
                  <a:gd name="T5" fmla="*/ 3 h 5"/>
                  <a:gd name="T6" fmla="*/ 2 w 4"/>
                  <a:gd name="T7" fmla="*/ 5 h 5"/>
                  <a:gd name="T8" fmla="*/ 2 w 4"/>
                  <a:gd name="T9" fmla="*/ 5 h 5"/>
                  <a:gd name="T10" fmla="*/ 4 w 4"/>
                  <a:gd name="T11" fmla="*/ 3 h 5"/>
                  <a:gd name="T12" fmla="*/ 2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2" y="0"/>
                    </a:moveTo>
                    <a:cubicBezTo>
                      <a:pt x="2" y="0"/>
                      <a:pt x="2" y="0"/>
                      <a:pt x="2" y="0"/>
                    </a:cubicBezTo>
                    <a:cubicBezTo>
                      <a:pt x="1" y="0"/>
                      <a:pt x="0" y="1"/>
                      <a:pt x="0" y="3"/>
                    </a:cubicBezTo>
                    <a:cubicBezTo>
                      <a:pt x="0" y="4"/>
                      <a:pt x="1" y="5"/>
                      <a:pt x="2" y="5"/>
                    </a:cubicBezTo>
                    <a:cubicBezTo>
                      <a:pt x="2" y="5"/>
                      <a:pt x="2" y="5"/>
                      <a:pt x="2" y="5"/>
                    </a:cubicBezTo>
                    <a:cubicBezTo>
                      <a:pt x="3" y="5"/>
                      <a:pt x="4" y="4"/>
                      <a:pt x="4" y="3"/>
                    </a:cubicBezTo>
                    <a:cubicBezTo>
                      <a:pt x="4" y="1"/>
                      <a:pt x="3" y="0"/>
                      <a:pt x="2"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22" name="Freeform 138"/>
              <p:cNvSpPr>
                <a:spLocks/>
              </p:cNvSpPr>
              <p:nvPr userDrawn="1"/>
            </p:nvSpPr>
            <p:spPr bwMode="auto">
              <a:xfrm>
                <a:off x="6943" y="4130"/>
                <a:ext cx="14" cy="12"/>
              </a:xfrm>
              <a:custGeom>
                <a:avLst/>
                <a:gdLst>
                  <a:gd name="T0" fmla="*/ 3 w 6"/>
                  <a:gd name="T1" fmla="*/ 0 h 5"/>
                  <a:gd name="T2" fmla="*/ 2 w 6"/>
                  <a:gd name="T3" fmla="*/ 0 h 5"/>
                  <a:gd name="T4" fmla="*/ 0 w 6"/>
                  <a:gd name="T5" fmla="*/ 3 h 5"/>
                  <a:gd name="T6" fmla="*/ 2 w 6"/>
                  <a:gd name="T7" fmla="*/ 5 h 5"/>
                  <a:gd name="T8" fmla="*/ 3 w 6"/>
                  <a:gd name="T9" fmla="*/ 5 h 5"/>
                  <a:gd name="T10" fmla="*/ 6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2" y="0"/>
                      <a:pt x="2" y="0"/>
                      <a:pt x="2" y="0"/>
                    </a:cubicBezTo>
                    <a:cubicBezTo>
                      <a:pt x="1" y="0"/>
                      <a:pt x="0" y="1"/>
                      <a:pt x="0" y="3"/>
                    </a:cubicBezTo>
                    <a:cubicBezTo>
                      <a:pt x="0" y="4"/>
                      <a:pt x="1" y="5"/>
                      <a:pt x="2" y="5"/>
                    </a:cubicBezTo>
                    <a:cubicBezTo>
                      <a:pt x="3" y="5"/>
                      <a:pt x="3" y="5"/>
                      <a:pt x="3" y="5"/>
                    </a:cubicBezTo>
                    <a:cubicBezTo>
                      <a:pt x="5" y="5"/>
                      <a:pt x="6" y="4"/>
                      <a:pt x="6" y="3"/>
                    </a:cubicBezTo>
                    <a:cubicBezTo>
                      <a:pt x="6" y="1"/>
                      <a:pt x="5" y="0"/>
                      <a:pt x="3"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23" name="Freeform 139"/>
              <p:cNvSpPr>
                <a:spLocks/>
              </p:cNvSpPr>
              <p:nvPr userDrawn="1"/>
            </p:nvSpPr>
            <p:spPr bwMode="auto">
              <a:xfrm>
                <a:off x="6892" y="4130"/>
                <a:ext cx="12" cy="12"/>
              </a:xfrm>
              <a:custGeom>
                <a:avLst/>
                <a:gdLst>
                  <a:gd name="T0" fmla="*/ 3 w 5"/>
                  <a:gd name="T1" fmla="*/ 0 h 5"/>
                  <a:gd name="T2" fmla="*/ 2 w 5"/>
                  <a:gd name="T3" fmla="*/ 0 h 5"/>
                  <a:gd name="T4" fmla="*/ 0 w 5"/>
                  <a:gd name="T5" fmla="*/ 3 h 5"/>
                  <a:gd name="T6" fmla="*/ 2 w 5"/>
                  <a:gd name="T7" fmla="*/ 5 h 5"/>
                  <a:gd name="T8" fmla="*/ 3 w 5"/>
                  <a:gd name="T9" fmla="*/ 5 h 5"/>
                  <a:gd name="T10" fmla="*/ 5 w 5"/>
                  <a:gd name="T11" fmla="*/ 3 h 5"/>
                  <a:gd name="T12" fmla="*/ 3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0"/>
                    </a:moveTo>
                    <a:cubicBezTo>
                      <a:pt x="2" y="0"/>
                      <a:pt x="2" y="0"/>
                      <a:pt x="2" y="0"/>
                    </a:cubicBezTo>
                    <a:cubicBezTo>
                      <a:pt x="1" y="0"/>
                      <a:pt x="0" y="1"/>
                      <a:pt x="0" y="3"/>
                    </a:cubicBezTo>
                    <a:cubicBezTo>
                      <a:pt x="0" y="4"/>
                      <a:pt x="1" y="5"/>
                      <a:pt x="2" y="5"/>
                    </a:cubicBezTo>
                    <a:cubicBezTo>
                      <a:pt x="3" y="5"/>
                      <a:pt x="3" y="5"/>
                      <a:pt x="3" y="5"/>
                    </a:cubicBezTo>
                    <a:cubicBezTo>
                      <a:pt x="4" y="5"/>
                      <a:pt x="5" y="4"/>
                      <a:pt x="5" y="3"/>
                    </a:cubicBezTo>
                    <a:cubicBezTo>
                      <a:pt x="5" y="1"/>
                      <a:pt x="4" y="0"/>
                      <a:pt x="3"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24" name="Freeform 140"/>
              <p:cNvSpPr>
                <a:spLocks/>
              </p:cNvSpPr>
              <p:nvPr userDrawn="1"/>
            </p:nvSpPr>
            <p:spPr bwMode="auto">
              <a:xfrm>
                <a:off x="6916" y="4130"/>
                <a:ext cx="15" cy="12"/>
              </a:xfrm>
              <a:custGeom>
                <a:avLst/>
                <a:gdLst>
                  <a:gd name="T0" fmla="*/ 4 w 6"/>
                  <a:gd name="T1" fmla="*/ 0 h 5"/>
                  <a:gd name="T2" fmla="*/ 3 w 6"/>
                  <a:gd name="T3" fmla="*/ 0 h 5"/>
                  <a:gd name="T4" fmla="*/ 0 w 6"/>
                  <a:gd name="T5" fmla="*/ 3 h 5"/>
                  <a:gd name="T6" fmla="*/ 3 w 6"/>
                  <a:gd name="T7" fmla="*/ 5 h 5"/>
                  <a:gd name="T8" fmla="*/ 4 w 6"/>
                  <a:gd name="T9" fmla="*/ 5 h 5"/>
                  <a:gd name="T10" fmla="*/ 6 w 6"/>
                  <a:gd name="T11" fmla="*/ 3 h 5"/>
                  <a:gd name="T12" fmla="*/ 4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4" y="0"/>
                    </a:moveTo>
                    <a:cubicBezTo>
                      <a:pt x="3" y="0"/>
                      <a:pt x="3" y="0"/>
                      <a:pt x="3" y="0"/>
                    </a:cubicBezTo>
                    <a:cubicBezTo>
                      <a:pt x="1" y="0"/>
                      <a:pt x="0" y="1"/>
                      <a:pt x="0" y="3"/>
                    </a:cubicBezTo>
                    <a:cubicBezTo>
                      <a:pt x="0" y="4"/>
                      <a:pt x="1" y="5"/>
                      <a:pt x="3" y="5"/>
                    </a:cubicBezTo>
                    <a:cubicBezTo>
                      <a:pt x="4" y="5"/>
                      <a:pt x="4" y="5"/>
                      <a:pt x="4" y="5"/>
                    </a:cubicBezTo>
                    <a:cubicBezTo>
                      <a:pt x="5" y="5"/>
                      <a:pt x="6" y="4"/>
                      <a:pt x="6" y="3"/>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25" name="Freeform 141"/>
              <p:cNvSpPr>
                <a:spLocks/>
              </p:cNvSpPr>
              <p:nvPr userDrawn="1"/>
            </p:nvSpPr>
            <p:spPr bwMode="auto">
              <a:xfrm>
                <a:off x="6969" y="4130"/>
                <a:ext cx="12" cy="12"/>
              </a:xfrm>
              <a:custGeom>
                <a:avLst/>
                <a:gdLst>
                  <a:gd name="T0" fmla="*/ 2 w 5"/>
                  <a:gd name="T1" fmla="*/ 5 h 5"/>
                  <a:gd name="T2" fmla="*/ 3 w 5"/>
                  <a:gd name="T3" fmla="*/ 5 h 5"/>
                  <a:gd name="T4" fmla="*/ 5 w 5"/>
                  <a:gd name="T5" fmla="*/ 3 h 5"/>
                  <a:gd name="T6" fmla="*/ 3 w 5"/>
                  <a:gd name="T7" fmla="*/ 0 h 5"/>
                  <a:gd name="T8" fmla="*/ 2 w 5"/>
                  <a:gd name="T9" fmla="*/ 0 h 5"/>
                  <a:gd name="T10" fmla="*/ 0 w 5"/>
                  <a:gd name="T11" fmla="*/ 3 h 5"/>
                  <a:gd name="T12" fmla="*/ 2 w 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5"/>
                    </a:moveTo>
                    <a:cubicBezTo>
                      <a:pt x="3" y="5"/>
                      <a:pt x="3" y="5"/>
                      <a:pt x="3" y="5"/>
                    </a:cubicBezTo>
                    <a:cubicBezTo>
                      <a:pt x="4" y="5"/>
                      <a:pt x="5" y="4"/>
                      <a:pt x="5" y="3"/>
                    </a:cubicBezTo>
                    <a:cubicBezTo>
                      <a:pt x="5" y="1"/>
                      <a:pt x="4" y="0"/>
                      <a:pt x="3" y="0"/>
                    </a:cubicBezTo>
                    <a:cubicBezTo>
                      <a:pt x="2" y="0"/>
                      <a:pt x="2" y="0"/>
                      <a:pt x="2" y="0"/>
                    </a:cubicBezTo>
                    <a:cubicBezTo>
                      <a:pt x="1" y="0"/>
                      <a:pt x="0" y="1"/>
                      <a:pt x="0" y="3"/>
                    </a:cubicBezTo>
                    <a:cubicBezTo>
                      <a:pt x="0" y="4"/>
                      <a:pt x="1" y="5"/>
                      <a:pt x="2"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26" name="Freeform 142"/>
              <p:cNvSpPr>
                <a:spLocks/>
              </p:cNvSpPr>
              <p:nvPr userDrawn="1"/>
            </p:nvSpPr>
            <p:spPr bwMode="auto">
              <a:xfrm>
                <a:off x="6996" y="4130"/>
                <a:ext cx="12" cy="12"/>
              </a:xfrm>
              <a:custGeom>
                <a:avLst/>
                <a:gdLst>
                  <a:gd name="T0" fmla="*/ 2 w 5"/>
                  <a:gd name="T1" fmla="*/ 5 h 5"/>
                  <a:gd name="T2" fmla="*/ 3 w 5"/>
                  <a:gd name="T3" fmla="*/ 5 h 5"/>
                  <a:gd name="T4" fmla="*/ 5 w 5"/>
                  <a:gd name="T5" fmla="*/ 3 h 5"/>
                  <a:gd name="T6" fmla="*/ 3 w 5"/>
                  <a:gd name="T7" fmla="*/ 0 h 5"/>
                  <a:gd name="T8" fmla="*/ 2 w 5"/>
                  <a:gd name="T9" fmla="*/ 0 h 5"/>
                  <a:gd name="T10" fmla="*/ 0 w 5"/>
                  <a:gd name="T11" fmla="*/ 3 h 5"/>
                  <a:gd name="T12" fmla="*/ 2 w 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5"/>
                    </a:moveTo>
                    <a:cubicBezTo>
                      <a:pt x="3" y="5"/>
                      <a:pt x="3" y="5"/>
                      <a:pt x="3" y="5"/>
                    </a:cubicBezTo>
                    <a:cubicBezTo>
                      <a:pt x="4" y="5"/>
                      <a:pt x="5" y="4"/>
                      <a:pt x="5" y="3"/>
                    </a:cubicBezTo>
                    <a:cubicBezTo>
                      <a:pt x="5" y="1"/>
                      <a:pt x="4" y="0"/>
                      <a:pt x="3" y="0"/>
                    </a:cubicBezTo>
                    <a:cubicBezTo>
                      <a:pt x="2" y="0"/>
                      <a:pt x="2" y="0"/>
                      <a:pt x="2" y="0"/>
                    </a:cubicBezTo>
                    <a:cubicBezTo>
                      <a:pt x="0" y="0"/>
                      <a:pt x="0" y="1"/>
                      <a:pt x="0" y="3"/>
                    </a:cubicBezTo>
                    <a:cubicBezTo>
                      <a:pt x="0" y="4"/>
                      <a:pt x="0" y="5"/>
                      <a:pt x="2"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27" name="Freeform 143"/>
              <p:cNvSpPr>
                <a:spLocks/>
              </p:cNvSpPr>
              <p:nvPr userDrawn="1"/>
            </p:nvSpPr>
            <p:spPr bwMode="auto">
              <a:xfrm>
                <a:off x="7020" y="4130"/>
                <a:ext cx="12" cy="12"/>
              </a:xfrm>
              <a:custGeom>
                <a:avLst/>
                <a:gdLst>
                  <a:gd name="T0" fmla="*/ 2 w 5"/>
                  <a:gd name="T1" fmla="*/ 5 h 5"/>
                  <a:gd name="T2" fmla="*/ 3 w 5"/>
                  <a:gd name="T3" fmla="*/ 5 h 5"/>
                  <a:gd name="T4" fmla="*/ 5 w 5"/>
                  <a:gd name="T5" fmla="*/ 3 h 5"/>
                  <a:gd name="T6" fmla="*/ 3 w 5"/>
                  <a:gd name="T7" fmla="*/ 0 h 5"/>
                  <a:gd name="T8" fmla="*/ 2 w 5"/>
                  <a:gd name="T9" fmla="*/ 0 h 5"/>
                  <a:gd name="T10" fmla="*/ 0 w 5"/>
                  <a:gd name="T11" fmla="*/ 3 h 5"/>
                  <a:gd name="T12" fmla="*/ 2 w 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5"/>
                    </a:moveTo>
                    <a:cubicBezTo>
                      <a:pt x="3" y="5"/>
                      <a:pt x="3" y="5"/>
                      <a:pt x="3" y="5"/>
                    </a:cubicBezTo>
                    <a:cubicBezTo>
                      <a:pt x="4" y="5"/>
                      <a:pt x="5" y="4"/>
                      <a:pt x="5" y="3"/>
                    </a:cubicBezTo>
                    <a:cubicBezTo>
                      <a:pt x="5" y="1"/>
                      <a:pt x="4" y="0"/>
                      <a:pt x="3" y="0"/>
                    </a:cubicBezTo>
                    <a:cubicBezTo>
                      <a:pt x="2" y="0"/>
                      <a:pt x="2" y="0"/>
                      <a:pt x="2" y="0"/>
                    </a:cubicBezTo>
                    <a:cubicBezTo>
                      <a:pt x="1" y="0"/>
                      <a:pt x="0" y="1"/>
                      <a:pt x="0" y="3"/>
                    </a:cubicBezTo>
                    <a:cubicBezTo>
                      <a:pt x="0" y="4"/>
                      <a:pt x="1" y="5"/>
                      <a:pt x="2"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28" name="Freeform 144"/>
              <p:cNvSpPr>
                <a:spLocks noEditPoints="1"/>
              </p:cNvSpPr>
              <p:nvPr userDrawn="1"/>
            </p:nvSpPr>
            <p:spPr bwMode="auto">
              <a:xfrm>
                <a:off x="6837" y="3918"/>
                <a:ext cx="226" cy="286"/>
              </a:xfrm>
              <a:custGeom>
                <a:avLst/>
                <a:gdLst>
                  <a:gd name="T0" fmla="*/ 94 w 94"/>
                  <a:gd name="T1" fmla="*/ 112 h 116"/>
                  <a:gd name="T2" fmla="*/ 94 w 94"/>
                  <a:gd name="T3" fmla="*/ 112 h 116"/>
                  <a:gd name="T4" fmla="*/ 94 w 94"/>
                  <a:gd name="T5" fmla="*/ 4 h 116"/>
                  <a:gd name="T6" fmla="*/ 90 w 94"/>
                  <a:gd name="T7" fmla="*/ 0 h 116"/>
                  <a:gd name="T8" fmla="*/ 3 w 94"/>
                  <a:gd name="T9" fmla="*/ 0 h 116"/>
                  <a:gd name="T10" fmla="*/ 0 w 94"/>
                  <a:gd name="T11" fmla="*/ 4 h 116"/>
                  <a:gd name="T12" fmla="*/ 0 w 94"/>
                  <a:gd name="T13" fmla="*/ 112 h 116"/>
                  <a:gd name="T14" fmla="*/ 3 w 94"/>
                  <a:gd name="T15" fmla="*/ 116 h 116"/>
                  <a:gd name="T16" fmla="*/ 90 w 94"/>
                  <a:gd name="T17" fmla="*/ 116 h 116"/>
                  <a:gd name="T18" fmla="*/ 94 w 94"/>
                  <a:gd name="T19" fmla="*/ 112 h 116"/>
                  <a:gd name="T20" fmla="*/ 4 w 94"/>
                  <a:gd name="T21" fmla="*/ 4 h 116"/>
                  <a:gd name="T22" fmla="*/ 12 w 94"/>
                  <a:gd name="T23" fmla="*/ 4 h 116"/>
                  <a:gd name="T24" fmla="*/ 12 w 94"/>
                  <a:gd name="T25" fmla="*/ 11 h 116"/>
                  <a:gd name="T26" fmla="*/ 4 w 94"/>
                  <a:gd name="T27" fmla="*/ 11 h 116"/>
                  <a:gd name="T28" fmla="*/ 4 w 94"/>
                  <a:gd name="T29" fmla="*/ 4 h 116"/>
                  <a:gd name="T30" fmla="*/ 89 w 94"/>
                  <a:gd name="T31" fmla="*/ 78 h 116"/>
                  <a:gd name="T32" fmla="*/ 52 w 94"/>
                  <a:gd name="T33" fmla="*/ 78 h 116"/>
                  <a:gd name="T34" fmla="*/ 50 w 94"/>
                  <a:gd name="T35" fmla="*/ 80 h 116"/>
                  <a:gd name="T36" fmla="*/ 52 w 94"/>
                  <a:gd name="T37" fmla="*/ 83 h 116"/>
                  <a:gd name="T38" fmla="*/ 89 w 94"/>
                  <a:gd name="T39" fmla="*/ 83 h 116"/>
                  <a:gd name="T40" fmla="*/ 89 w 94"/>
                  <a:gd name="T41" fmla="*/ 112 h 116"/>
                  <a:gd name="T42" fmla="*/ 4 w 94"/>
                  <a:gd name="T43" fmla="*/ 112 h 116"/>
                  <a:gd name="T44" fmla="*/ 4 w 94"/>
                  <a:gd name="T45" fmla="*/ 83 h 116"/>
                  <a:gd name="T46" fmla="*/ 42 w 94"/>
                  <a:gd name="T47" fmla="*/ 83 h 116"/>
                  <a:gd name="T48" fmla="*/ 44 w 94"/>
                  <a:gd name="T49" fmla="*/ 80 h 116"/>
                  <a:gd name="T50" fmla="*/ 42 w 94"/>
                  <a:gd name="T51" fmla="*/ 78 h 116"/>
                  <a:gd name="T52" fmla="*/ 4 w 94"/>
                  <a:gd name="T53" fmla="*/ 78 h 116"/>
                  <a:gd name="T54" fmla="*/ 4 w 94"/>
                  <a:gd name="T55" fmla="*/ 16 h 116"/>
                  <a:gd name="T56" fmla="*/ 89 w 94"/>
                  <a:gd name="T57" fmla="*/ 16 h 116"/>
                  <a:gd name="T58" fmla="*/ 89 w 94"/>
                  <a:gd name="T59" fmla="*/ 78 h 116"/>
                  <a:gd name="T60" fmla="*/ 89 w 94"/>
                  <a:gd name="T61" fmla="*/ 11 h 116"/>
                  <a:gd name="T62" fmla="*/ 17 w 94"/>
                  <a:gd name="T63" fmla="*/ 11 h 116"/>
                  <a:gd name="T64" fmla="*/ 17 w 94"/>
                  <a:gd name="T65" fmla="*/ 4 h 116"/>
                  <a:gd name="T66" fmla="*/ 89 w 94"/>
                  <a:gd name="T67" fmla="*/ 4 h 116"/>
                  <a:gd name="T68" fmla="*/ 89 w 94"/>
                  <a:gd name="T69"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16">
                    <a:moveTo>
                      <a:pt x="94" y="112"/>
                    </a:moveTo>
                    <a:cubicBezTo>
                      <a:pt x="94" y="112"/>
                      <a:pt x="94" y="112"/>
                      <a:pt x="94" y="112"/>
                    </a:cubicBezTo>
                    <a:cubicBezTo>
                      <a:pt x="94" y="110"/>
                      <a:pt x="94" y="7"/>
                      <a:pt x="94" y="4"/>
                    </a:cubicBezTo>
                    <a:cubicBezTo>
                      <a:pt x="94" y="2"/>
                      <a:pt x="92" y="0"/>
                      <a:pt x="90" y="0"/>
                    </a:cubicBezTo>
                    <a:cubicBezTo>
                      <a:pt x="87" y="0"/>
                      <a:pt x="7" y="0"/>
                      <a:pt x="3" y="0"/>
                    </a:cubicBezTo>
                    <a:cubicBezTo>
                      <a:pt x="1" y="0"/>
                      <a:pt x="0" y="2"/>
                      <a:pt x="0" y="4"/>
                    </a:cubicBezTo>
                    <a:cubicBezTo>
                      <a:pt x="0" y="6"/>
                      <a:pt x="0" y="109"/>
                      <a:pt x="0" y="112"/>
                    </a:cubicBezTo>
                    <a:cubicBezTo>
                      <a:pt x="0" y="114"/>
                      <a:pt x="1" y="116"/>
                      <a:pt x="3" y="116"/>
                    </a:cubicBezTo>
                    <a:cubicBezTo>
                      <a:pt x="90" y="116"/>
                      <a:pt x="90" y="116"/>
                      <a:pt x="90" y="116"/>
                    </a:cubicBezTo>
                    <a:cubicBezTo>
                      <a:pt x="92" y="116"/>
                      <a:pt x="94" y="114"/>
                      <a:pt x="94" y="112"/>
                    </a:cubicBezTo>
                    <a:close/>
                    <a:moveTo>
                      <a:pt x="4" y="4"/>
                    </a:moveTo>
                    <a:cubicBezTo>
                      <a:pt x="12" y="4"/>
                      <a:pt x="12" y="4"/>
                      <a:pt x="12" y="4"/>
                    </a:cubicBezTo>
                    <a:cubicBezTo>
                      <a:pt x="12" y="11"/>
                      <a:pt x="12" y="11"/>
                      <a:pt x="12" y="11"/>
                    </a:cubicBezTo>
                    <a:cubicBezTo>
                      <a:pt x="4" y="11"/>
                      <a:pt x="4" y="11"/>
                      <a:pt x="4" y="11"/>
                    </a:cubicBezTo>
                    <a:lnTo>
                      <a:pt x="4" y="4"/>
                    </a:lnTo>
                    <a:close/>
                    <a:moveTo>
                      <a:pt x="89" y="78"/>
                    </a:moveTo>
                    <a:cubicBezTo>
                      <a:pt x="52" y="78"/>
                      <a:pt x="52" y="78"/>
                      <a:pt x="52" y="78"/>
                    </a:cubicBezTo>
                    <a:cubicBezTo>
                      <a:pt x="51" y="78"/>
                      <a:pt x="50" y="79"/>
                      <a:pt x="50" y="80"/>
                    </a:cubicBezTo>
                    <a:cubicBezTo>
                      <a:pt x="50" y="82"/>
                      <a:pt x="51" y="83"/>
                      <a:pt x="52" y="83"/>
                    </a:cubicBezTo>
                    <a:cubicBezTo>
                      <a:pt x="89" y="83"/>
                      <a:pt x="89" y="83"/>
                      <a:pt x="89" y="83"/>
                    </a:cubicBezTo>
                    <a:cubicBezTo>
                      <a:pt x="89" y="112"/>
                      <a:pt x="89" y="112"/>
                      <a:pt x="89" y="112"/>
                    </a:cubicBezTo>
                    <a:cubicBezTo>
                      <a:pt x="4" y="112"/>
                      <a:pt x="4" y="112"/>
                      <a:pt x="4" y="112"/>
                    </a:cubicBezTo>
                    <a:cubicBezTo>
                      <a:pt x="4" y="83"/>
                      <a:pt x="4" y="83"/>
                      <a:pt x="4" y="83"/>
                    </a:cubicBezTo>
                    <a:cubicBezTo>
                      <a:pt x="42" y="83"/>
                      <a:pt x="42" y="83"/>
                      <a:pt x="42" y="83"/>
                    </a:cubicBezTo>
                    <a:cubicBezTo>
                      <a:pt x="43" y="83"/>
                      <a:pt x="44" y="82"/>
                      <a:pt x="44" y="80"/>
                    </a:cubicBezTo>
                    <a:cubicBezTo>
                      <a:pt x="44" y="79"/>
                      <a:pt x="43" y="78"/>
                      <a:pt x="42" y="78"/>
                    </a:cubicBezTo>
                    <a:cubicBezTo>
                      <a:pt x="4" y="78"/>
                      <a:pt x="4" y="78"/>
                      <a:pt x="4" y="78"/>
                    </a:cubicBezTo>
                    <a:cubicBezTo>
                      <a:pt x="4" y="16"/>
                      <a:pt x="4" y="16"/>
                      <a:pt x="4" y="16"/>
                    </a:cubicBezTo>
                    <a:cubicBezTo>
                      <a:pt x="7" y="16"/>
                      <a:pt x="85" y="16"/>
                      <a:pt x="89" y="16"/>
                    </a:cubicBezTo>
                    <a:lnTo>
                      <a:pt x="89" y="78"/>
                    </a:lnTo>
                    <a:close/>
                    <a:moveTo>
                      <a:pt x="89" y="11"/>
                    </a:moveTo>
                    <a:cubicBezTo>
                      <a:pt x="17" y="11"/>
                      <a:pt x="17" y="11"/>
                      <a:pt x="17" y="11"/>
                    </a:cubicBezTo>
                    <a:cubicBezTo>
                      <a:pt x="17" y="4"/>
                      <a:pt x="17" y="4"/>
                      <a:pt x="17" y="4"/>
                    </a:cubicBezTo>
                    <a:cubicBezTo>
                      <a:pt x="89" y="4"/>
                      <a:pt x="89" y="4"/>
                      <a:pt x="89" y="4"/>
                    </a:cubicBezTo>
                    <a:lnTo>
                      <a:pt x="89" y="11"/>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29" name="Freeform 145"/>
              <p:cNvSpPr>
                <a:spLocks/>
              </p:cNvSpPr>
              <p:nvPr userDrawn="1"/>
            </p:nvSpPr>
            <p:spPr bwMode="auto">
              <a:xfrm>
                <a:off x="6813" y="3894"/>
                <a:ext cx="274" cy="364"/>
              </a:xfrm>
              <a:custGeom>
                <a:avLst/>
                <a:gdLst>
                  <a:gd name="T0" fmla="*/ 111 w 114"/>
                  <a:gd name="T1" fmla="*/ 71 h 148"/>
                  <a:gd name="T2" fmla="*/ 114 w 114"/>
                  <a:gd name="T3" fmla="*/ 69 h 148"/>
                  <a:gd name="T4" fmla="*/ 114 w 114"/>
                  <a:gd name="T5" fmla="*/ 14 h 148"/>
                  <a:gd name="T6" fmla="*/ 100 w 114"/>
                  <a:gd name="T7" fmla="*/ 0 h 148"/>
                  <a:gd name="T8" fmla="*/ 13 w 114"/>
                  <a:gd name="T9" fmla="*/ 0 h 148"/>
                  <a:gd name="T10" fmla="*/ 0 w 114"/>
                  <a:gd name="T11" fmla="*/ 14 h 148"/>
                  <a:gd name="T12" fmla="*/ 0 w 114"/>
                  <a:gd name="T13" fmla="*/ 135 h 148"/>
                  <a:gd name="T14" fmla="*/ 13 w 114"/>
                  <a:gd name="T15" fmla="*/ 148 h 148"/>
                  <a:gd name="T16" fmla="*/ 100 w 114"/>
                  <a:gd name="T17" fmla="*/ 148 h 148"/>
                  <a:gd name="T18" fmla="*/ 114 w 114"/>
                  <a:gd name="T19" fmla="*/ 135 h 148"/>
                  <a:gd name="T20" fmla="*/ 114 w 114"/>
                  <a:gd name="T21" fmla="*/ 79 h 148"/>
                  <a:gd name="T22" fmla="*/ 111 w 114"/>
                  <a:gd name="T23" fmla="*/ 77 h 148"/>
                  <a:gd name="T24" fmla="*/ 109 w 114"/>
                  <a:gd name="T25" fmla="*/ 79 h 148"/>
                  <a:gd name="T26" fmla="*/ 109 w 114"/>
                  <a:gd name="T27" fmla="*/ 135 h 148"/>
                  <a:gd name="T28" fmla="*/ 100 w 114"/>
                  <a:gd name="T29" fmla="*/ 144 h 148"/>
                  <a:gd name="T30" fmla="*/ 13 w 114"/>
                  <a:gd name="T31" fmla="*/ 144 h 148"/>
                  <a:gd name="T32" fmla="*/ 4 w 114"/>
                  <a:gd name="T33" fmla="*/ 135 h 148"/>
                  <a:gd name="T34" fmla="*/ 4 w 114"/>
                  <a:gd name="T35" fmla="*/ 14 h 148"/>
                  <a:gd name="T36" fmla="*/ 13 w 114"/>
                  <a:gd name="T37" fmla="*/ 5 h 148"/>
                  <a:gd name="T38" fmla="*/ 100 w 114"/>
                  <a:gd name="T39" fmla="*/ 5 h 148"/>
                  <a:gd name="T40" fmla="*/ 109 w 114"/>
                  <a:gd name="T41" fmla="*/ 14 h 148"/>
                  <a:gd name="T42" fmla="*/ 109 w 114"/>
                  <a:gd name="T43" fmla="*/ 69 h 148"/>
                  <a:gd name="T44" fmla="*/ 111 w 114"/>
                  <a:gd name="T45" fmla="*/ 7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48">
                    <a:moveTo>
                      <a:pt x="111" y="71"/>
                    </a:moveTo>
                    <a:cubicBezTo>
                      <a:pt x="113" y="71"/>
                      <a:pt x="114" y="70"/>
                      <a:pt x="114" y="69"/>
                    </a:cubicBezTo>
                    <a:cubicBezTo>
                      <a:pt x="114" y="14"/>
                      <a:pt x="114" y="14"/>
                      <a:pt x="114" y="14"/>
                    </a:cubicBezTo>
                    <a:cubicBezTo>
                      <a:pt x="114" y="6"/>
                      <a:pt x="108" y="0"/>
                      <a:pt x="100" y="0"/>
                    </a:cubicBezTo>
                    <a:cubicBezTo>
                      <a:pt x="13" y="0"/>
                      <a:pt x="13" y="0"/>
                      <a:pt x="13" y="0"/>
                    </a:cubicBezTo>
                    <a:cubicBezTo>
                      <a:pt x="6" y="0"/>
                      <a:pt x="0" y="6"/>
                      <a:pt x="0" y="14"/>
                    </a:cubicBezTo>
                    <a:cubicBezTo>
                      <a:pt x="0" y="135"/>
                      <a:pt x="0" y="135"/>
                      <a:pt x="0" y="135"/>
                    </a:cubicBezTo>
                    <a:cubicBezTo>
                      <a:pt x="0" y="142"/>
                      <a:pt x="6" y="148"/>
                      <a:pt x="13" y="148"/>
                    </a:cubicBezTo>
                    <a:cubicBezTo>
                      <a:pt x="100" y="148"/>
                      <a:pt x="100" y="148"/>
                      <a:pt x="100" y="148"/>
                    </a:cubicBezTo>
                    <a:cubicBezTo>
                      <a:pt x="108" y="148"/>
                      <a:pt x="114" y="142"/>
                      <a:pt x="114" y="135"/>
                    </a:cubicBezTo>
                    <a:cubicBezTo>
                      <a:pt x="114" y="79"/>
                      <a:pt x="114" y="79"/>
                      <a:pt x="114" y="79"/>
                    </a:cubicBezTo>
                    <a:cubicBezTo>
                      <a:pt x="114" y="78"/>
                      <a:pt x="113" y="77"/>
                      <a:pt x="111" y="77"/>
                    </a:cubicBezTo>
                    <a:cubicBezTo>
                      <a:pt x="110" y="77"/>
                      <a:pt x="109" y="78"/>
                      <a:pt x="109" y="79"/>
                    </a:cubicBezTo>
                    <a:cubicBezTo>
                      <a:pt x="109" y="135"/>
                      <a:pt x="109" y="135"/>
                      <a:pt x="109" y="135"/>
                    </a:cubicBezTo>
                    <a:cubicBezTo>
                      <a:pt x="109" y="140"/>
                      <a:pt x="105" y="144"/>
                      <a:pt x="100" y="144"/>
                    </a:cubicBezTo>
                    <a:cubicBezTo>
                      <a:pt x="13" y="144"/>
                      <a:pt x="13" y="144"/>
                      <a:pt x="13" y="144"/>
                    </a:cubicBezTo>
                    <a:cubicBezTo>
                      <a:pt x="8" y="144"/>
                      <a:pt x="4" y="140"/>
                      <a:pt x="4" y="135"/>
                    </a:cubicBezTo>
                    <a:cubicBezTo>
                      <a:pt x="4" y="14"/>
                      <a:pt x="4" y="14"/>
                      <a:pt x="4" y="14"/>
                    </a:cubicBezTo>
                    <a:cubicBezTo>
                      <a:pt x="4" y="9"/>
                      <a:pt x="8" y="5"/>
                      <a:pt x="13" y="5"/>
                    </a:cubicBezTo>
                    <a:cubicBezTo>
                      <a:pt x="100" y="5"/>
                      <a:pt x="100" y="5"/>
                      <a:pt x="100" y="5"/>
                    </a:cubicBezTo>
                    <a:cubicBezTo>
                      <a:pt x="105" y="5"/>
                      <a:pt x="109" y="9"/>
                      <a:pt x="109" y="14"/>
                    </a:cubicBezTo>
                    <a:cubicBezTo>
                      <a:pt x="109" y="69"/>
                      <a:pt x="109" y="69"/>
                      <a:pt x="109" y="69"/>
                    </a:cubicBezTo>
                    <a:cubicBezTo>
                      <a:pt x="109" y="70"/>
                      <a:pt x="110" y="71"/>
                      <a:pt x="111" y="7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30" name="Freeform 146"/>
              <p:cNvSpPr>
                <a:spLocks noEditPoints="1"/>
              </p:cNvSpPr>
              <p:nvPr userDrawn="1"/>
            </p:nvSpPr>
            <p:spPr bwMode="auto">
              <a:xfrm>
                <a:off x="6056" y="3901"/>
                <a:ext cx="354" cy="158"/>
              </a:xfrm>
              <a:custGeom>
                <a:avLst/>
                <a:gdLst>
                  <a:gd name="T0" fmla="*/ 145 w 147"/>
                  <a:gd name="T1" fmla="*/ 64 h 64"/>
                  <a:gd name="T2" fmla="*/ 3 w 147"/>
                  <a:gd name="T3" fmla="*/ 64 h 64"/>
                  <a:gd name="T4" fmla="*/ 0 w 147"/>
                  <a:gd name="T5" fmla="*/ 61 h 64"/>
                  <a:gd name="T6" fmla="*/ 0 w 147"/>
                  <a:gd name="T7" fmla="*/ 2 h 64"/>
                  <a:gd name="T8" fmla="*/ 3 w 147"/>
                  <a:gd name="T9" fmla="*/ 0 h 64"/>
                  <a:gd name="T10" fmla="*/ 145 w 147"/>
                  <a:gd name="T11" fmla="*/ 0 h 64"/>
                  <a:gd name="T12" fmla="*/ 147 w 147"/>
                  <a:gd name="T13" fmla="*/ 2 h 64"/>
                  <a:gd name="T14" fmla="*/ 147 w 147"/>
                  <a:gd name="T15" fmla="*/ 61 h 64"/>
                  <a:gd name="T16" fmla="*/ 145 w 147"/>
                  <a:gd name="T17" fmla="*/ 64 h 64"/>
                  <a:gd name="T18" fmla="*/ 5 w 147"/>
                  <a:gd name="T19" fmla="*/ 59 h 64"/>
                  <a:gd name="T20" fmla="*/ 143 w 147"/>
                  <a:gd name="T21" fmla="*/ 59 h 64"/>
                  <a:gd name="T22" fmla="*/ 143 w 147"/>
                  <a:gd name="T23" fmla="*/ 5 h 64"/>
                  <a:gd name="T24" fmla="*/ 5 w 147"/>
                  <a:gd name="T25" fmla="*/ 5 h 64"/>
                  <a:gd name="T26" fmla="*/ 5 w 147"/>
                  <a:gd name="T27"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64">
                    <a:moveTo>
                      <a:pt x="145" y="64"/>
                    </a:moveTo>
                    <a:cubicBezTo>
                      <a:pt x="3" y="64"/>
                      <a:pt x="3" y="64"/>
                      <a:pt x="3" y="64"/>
                    </a:cubicBezTo>
                    <a:cubicBezTo>
                      <a:pt x="1" y="64"/>
                      <a:pt x="0" y="63"/>
                      <a:pt x="0" y="61"/>
                    </a:cubicBezTo>
                    <a:cubicBezTo>
                      <a:pt x="0" y="2"/>
                      <a:pt x="0" y="2"/>
                      <a:pt x="0" y="2"/>
                    </a:cubicBezTo>
                    <a:cubicBezTo>
                      <a:pt x="0" y="1"/>
                      <a:pt x="1" y="0"/>
                      <a:pt x="3" y="0"/>
                    </a:cubicBezTo>
                    <a:cubicBezTo>
                      <a:pt x="145" y="0"/>
                      <a:pt x="145" y="0"/>
                      <a:pt x="145" y="0"/>
                    </a:cubicBezTo>
                    <a:cubicBezTo>
                      <a:pt x="146" y="0"/>
                      <a:pt x="147" y="1"/>
                      <a:pt x="147" y="2"/>
                    </a:cubicBezTo>
                    <a:cubicBezTo>
                      <a:pt x="147" y="61"/>
                      <a:pt x="147" y="61"/>
                      <a:pt x="147" y="61"/>
                    </a:cubicBezTo>
                    <a:cubicBezTo>
                      <a:pt x="147" y="63"/>
                      <a:pt x="146" y="64"/>
                      <a:pt x="145" y="64"/>
                    </a:cubicBezTo>
                    <a:close/>
                    <a:moveTo>
                      <a:pt x="5" y="59"/>
                    </a:moveTo>
                    <a:cubicBezTo>
                      <a:pt x="143" y="59"/>
                      <a:pt x="143" y="59"/>
                      <a:pt x="143" y="59"/>
                    </a:cubicBezTo>
                    <a:cubicBezTo>
                      <a:pt x="143" y="5"/>
                      <a:pt x="143" y="5"/>
                      <a:pt x="143" y="5"/>
                    </a:cubicBezTo>
                    <a:cubicBezTo>
                      <a:pt x="5" y="5"/>
                      <a:pt x="5" y="5"/>
                      <a:pt x="5" y="5"/>
                    </a:cubicBezTo>
                    <a:lnTo>
                      <a:pt x="5" y="5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31" name="Freeform 147"/>
              <p:cNvSpPr>
                <a:spLocks noEditPoints="1"/>
              </p:cNvSpPr>
              <p:nvPr userDrawn="1"/>
            </p:nvSpPr>
            <p:spPr bwMode="auto">
              <a:xfrm>
                <a:off x="6081" y="3950"/>
                <a:ext cx="48" cy="109"/>
              </a:xfrm>
              <a:custGeom>
                <a:avLst/>
                <a:gdLst>
                  <a:gd name="T0" fmla="*/ 17 w 20"/>
                  <a:gd name="T1" fmla="*/ 44 h 44"/>
                  <a:gd name="T2" fmla="*/ 2 w 20"/>
                  <a:gd name="T3" fmla="*/ 44 h 44"/>
                  <a:gd name="T4" fmla="*/ 0 w 20"/>
                  <a:gd name="T5" fmla="*/ 41 h 44"/>
                  <a:gd name="T6" fmla="*/ 0 w 20"/>
                  <a:gd name="T7" fmla="*/ 2 h 44"/>
                  <a:gd name="T8" fmla="*/ 2 w 20"/>
                  <a:gd name="T9" fmla="*/ 0 h 44"/>
                  <a:gd name="T10" fmla="*/ 17 w 20"/>
                  <a:gd name="T11" fmla="*/ 0 h 44"/>
                  <a:gd name="T12" fmla="*/ 20 w 20"/>
                  <a:gd name="T13" fmla="*/ 2 h 44"/>
                  <a:gd name="T14" fmla="*/ 20 w 20"/>
                  <a:gd name="T15" fmla="*/ 41 h 44"/>
                  <a:gd name="T16" fmla="*/ 17 w 20"/>
                  <a:gd name="T17" fmla="*/ 44 h 44"/>
                  <a:gd name="T18" fmla="*/ 5 w 20"/>
                  <a:gd name="T19" fmla="*/ 39 h 44"/>
                  <a:gd name="T20" fmla="*/ 15 w 20"/>
                  <a:gd name="T21" fmla="*/ 39 h 44"/>
                  <a:gd name="T22" fmla="*/ 15 w 20"/>
                  <a:gd name="T23" fmla="*/ 4 h 44"/>
                  <a:gd name="T24" fmla="*/ 5 w 20"/>
                  <a:gd name="T25" fmla="*/ 4 h 44"/>
                  <a:gd name="T26" fmla="*/ 5 w 20"/>
                  <a:gd name="T2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7" y="44"/>
                    </a:moveTo>
                    <a:cubicBezTo>
                      <a:pt x="2" y="44"/>
                      <a:pt x="2" y="44"/>
                      <a:pt x="2" y="44"/>
                    </a:cubicBezTo>
                    <a:cubicBezTo>
                      <a:pt x="1" y="44"/>
                      <a:pt x="0" y="43"/>
                      <a:pt x="0" y="41"/>
                    </a:cubicBezTo>
                    <a:cubicBezTo>
                      <a:pt x="0" y="2"/>
                      <a:pt x="0" y="2"/>
                      <a:pt x="0" y="2"/>
                    </a:cubicBezTo>
                    <a:cubicBezTo>
                      <a:pt x="0" y="1"/>
                      <a:pt x="1" y="0"/>
                      <a:pt x="2" y="0"/>
                    </a:cubicBezTo>
                    <a:cubicBezTo>
                      <a:pt x="17" y="0"/>
                      <a:pt x="17" y="0"/>
                      <a:pt x="17" y="0"/>
                    </a:cubicBezTo>
                    <a:cubicBezTo>
                      <a:pt x="19" y="0"/>
                      <a:pt x="20" y="1"/>
                      <a:pt x="20" y="2"/>
                    </a:cubicBezTo>
                    <a:cubicBezTo>
                      <a:pt x="20" y="41"/>
                      <a:pt x="20" y="41"/>
                      <a:pt x="20" y="41"/>
                    </a:cubicBezTo>
                    <a:cubicBezTo>
                      <a:pt x="20" y="43"/>
                      <a:pt x="19" y="44"/>
                      <a:pt x="17" y="44"/>
                    </a:cubicBezTo>
                    <a:close/>
                    <a:moveTo>
                      <a:pt x="5" y="39"/>
                    </a:moveTo>
                    <a:cubicBezTo>
                      <a:pt x="15" y="39"/>
                      <a:pt x="15" y="39"/>
                      <a:pt x="15" y="39"/>
                    </a:cubicBezTo>
                    <a:cubicBezTo>
                      <a:pt x="15" y="4"/>
                      <a:pt x="15" y="4"/>
                      <a:pt x="15" y="4"/>
                    </a:cubicBezTo>
                    <a:cubicBezTo>
                      <a:pt x="5" y="4"/>
                      <a:pt x="5" y="4"/>
                      <a:pt x="5" y="4"/>
                    </a:cubicBezTo>
                    <a:lnTo>
                      <a:pt x="5" y="3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32" name="Freeform 148"/>
              <p:cNvSpPr>
                <a:spLocks noEditPoints="1"/>
              </p:cNvSpPr>
              <p:nvPr userDrawn="1"/>
            </p:nvSpPr>
            <p:spPr bwMode="auto">
              <a:xfrm>
                <a:off x="6186" y="3926"/>
                <a:ext cx="49" cy="133"/>
              </a:xfrm>
              <a:custGeom>
                <a:avLst/>
                <a:gdLst>
                  <a:gd name="T0" fmla="*/ 17 w 20"/>
                  <a:gd name="T1" fmla="*/ 54 h 54"/>
                  <a:gd name="T2" fmla="*/ 3 w 20"/>
                  <a:gd name="T3" fmla="*/ 54 h 54"/>
                  <a:gd name="T4" fmla="*/ 0 w 20"/>
                  <a:gd name="T5" fmla="*/ 51 h 54"/>
                  <a:gd name="T6" fmla="*/ 0 w 20"/>
                  <a:gd name="T7" fmla="*/ 2 h 54"/>
                  <a:gd name="T8" fmla="*/ 3 w 20"/>
                  <a:gd name="T9" fmla="*/ 0 h 54"/>
                  <a:gd name="T10" fmla="*/ 17 w 20"/>
                  <a:gd name="T11" fmla="*/ 0 h 54"/>
                  <a:gd name="T12" fmla="*/ 20 w 20"/>
                  <a:gd name="T13" fmla="*/ 2 h 54"/>
                  <a:gd name="T14" fmla="*/ 20 w 20"/>
                  <a:gd name="T15" fmla="*/ 51 h 54"/>
                  <a:gd name="T16" fmla="*/ 17 w 20"/>
                  <a:gd name="T17" fmla="*/ 54 h 54"/>
                  <a:gd name="T18" fmla="*/ 5 w 20"/>
                  <a:gd name="T19" fmla="*/ 49 h 54"/>
                  <a:gd name="T20" fmla="*/ 15 w 20"/>
                  <a:gd name="T21" fmla="*/ 49 h 54"/>
                  <a:gd name="T22" fmla="*/ 15 w 20"/>
                  <a:gd name="T23" fmla="*/ 5 h 54"/>
                  <a:gd name="T24" fmla="*/ 5 w 20"/>
                  <a:gd name="T25" fmla="*/ 5 h 54"/>
                  <a:gd name="T26" fmla="*/ 5 w 20"/>
                  <a:gd name="T27" fmla="*/ 4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7" y="54"/>
                    </a:moveTo>
                    <a:cubicBezTo>
                      <a:pt x="3" y="54"/>
                      <a:pt x="3" y="54"/>
                      <a:pt x="3" y="54"/>
                    </a:cubicBezTo>
                    <a:cubicBezTo>
                      <a:pt x="1" y="54"/>
                      <a:pt x="0" y="53"/>
                      <a:pt x="0" y="51"/>
                    </a:cubicBezTo>
                    <a:cubicBezTo>
                      <a:pt x="0" y="2"/>
                      <a:pt x="0" y="2"/>
                      <a:pt x="0" y="2"/>
                    </a:cubicBezTo>
                    <a:cubicBezTo>
                      <a:pt x="0" y="1"/>
                      <a:pt x="1" y="0"/>
                      <a:pt x="3" y="0"/>
                    </a:cubicBezTo>
                    <a:cubicBezTo>
                      <a:pt x="17" y="0"/>
                      <a:pt x="17" y="0"/>
                      <a:pt x="17" y="0"/>
                    </a:cubicBezTo>
                    <a:cubicBezTo>
                      <a:pt x="19" y="0"/>
                      <a:pt x="20" y="1"/>
                      <a:pt x="20" y="2"/>
                    </a:cubicBezTo>
                    <a:cubicBezTo>
                      <a:pt x="20" y="51"/>
                      <a:pt x="20" y="51"/>
                      <a:pt x="20" y="51"/>
                    </a:cubicBezTo>
                    <a:cubicBezTo>
                      <a:pt x="20" y="53"/>
                      <a:pt x="19" y="54"/>
                      <a:pt x="17" y="54"/>
                    </a:cubicBezTo>
                    <a:close/>
                    <a:moveTo>
                      <a:pt x="5" y="49"/>
                    </a:moveTo>
                    <a:cubicBezTo>
                      <a:pt x="15" y="49"/>
                      <a:pt x="15" y="49"/>
                      <a:pt x="15" y="49"/>
                    </a:cubicBezTo>
                    <a:cubicBezTo>
                      <a:pt x="15" y="5"/>
                      <a:pt x="15" y="5"/>
                      <a:pt x="15" y="5"/>
                    </a:cubicBezTo>
                    <a:cubicBezTo>
                      <a:pt x="5" y="5"/>
                      <a:pt x="5" y="5"/>
                      <a:pt x="5" y="5"/>
                    </a:cubicBezTo>
                    <a:lnTo>
                      <a:pt x="5" y="4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33" name="Freeform 149"/>
              <p:cNvSpPr>
                <a:spLocks noEditPoints="1"/>
              </p:cNvSpPr>
              <p:nvPr userDrawn="1"/>
            </p:nvSpPr>
            <p:spPr bwMode="auto">
              <a:xfrm>
                <a:off x="6117" y="3960"/>
                <a:ext cx="45" cy="99"/>
              </a:xfrm>
              <a:custGeom>
                <a:avLst/>
                <a:gdLst>
                  <a:gd name="T0" fmla="*/ 17 w 19"/>
                  <a:gd name="T1" fmla="*/ 40 h 40"/>
                  <a:gd name="T2" fmla="*/ 2 w 19"/>
                  <a:gd name="T3" fmla="*/ 40 h 40"/>
                  <a:gd name="T4" fmla="*/ 0 w 19"/>
                  <a:gd name="T5" fmla="*/ 37 h 40"/>
                  <a:gd name="T6" fmla="*/ 0 w 19"/>
                  <a:gd name="T7" fmla="*/ 3 h 40"/>
                  <a:gd name="T8" fmla="*/ 2 w 19"/>
                  <a:gd name="T9" fmla="*/ 0 h 40"/>
                  <a:gd name="T10" fmla="*/ 17 w 19"/>
                  <a:gd name="T11" fmla="*/ 0 h 40"/>
                  <a:gd name="T12" fmla="*/ 19 w 19"/>
                  <a:gd name="T13" fmla="*/ 3 h 40"/>
                  <a:gd name="T14" fmla="*/ 19 w 19"/>
                  <a:gd name="T15" fmla="*/ 37 h 40"/>
                  <a:gd name="T16" fmla="*/ 17 w 19"/>
                  <a:gd name="T17" fmla="*/ 40 h 40"/>
                  <a:gd name="T18" fmla="*/ 5 w 19"/>
                  <a:gd name="T19" fmla="*/ 35 h 40"/>
                  <a:gd name="T20" fmla="*/ 14 w 19"/>
                  <a:gd name="T21" fmla="*/ 35 h 40"/>
                  <a:gd name="T22" fmla="*/ 14 w 19"/>
                  <a:gd name="T23" fmla="*/ 5 h 40"/>
                  <a:gd name="T24" fmla="*/ 5 w 19"/>
                  <a:gd name="T25" fmla="*/ 5 h 40"/>
                  <a:gd name="T26" fmla="*/ 5 w 19"/>
                  <a:gd name="T27"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0">
                    <a:moveTo>
                      <a:pt x="17" y="40"/>
                    </a:moveTo>
                    <a:cubicBezTo>
                      <a:pt x="2" y="40"/>
                      <a:pt x="2" y="40"/>
                      <a:pt x="2" y="40"/>
                    </a:cubicBezTo>
                    <a:cubicBezTo>
                      <a:pt x="1" y="40"/>
                      <a:pt x="0" y="39"/>
                      <a:pt x="0" y="37"/>
                    </a:cubicBezTo>
                    <a:cubicBezTo>
                      <a:pt x="0" y="3"/>
                      <a:pt x="0" y="3"/>
                      <a:pt x="0" y="3"/>
                    </a:cubicBezTo>
                    <a:cubicBezTo>
                      <a:pt x="0" y="1"/>
                      <a:pt x="1" y="0"/>
                      <a:pt x="2" y="0"/>
                    </a:cubicBezTo>
                    <a:cubicBezTo>
                      <a:pt x="17" y="0"/>
                      <a:pt x="17" y="0"/>
                      <a:pt x="17" y="0"/>
                    </a:cubicBezTo>
                    <a:cubicBezTo>
                      <a:pt x="18" y="0"/>
                      <a:pt x="19" y="1"/>
                      <a:pt x="19" y="3"/>
                    </a:cubicBezTo>
                    <a:cubicBezTo>
                      <a:pt x="19" y="37"/>
                      <a:pt x="19" y="37"/>
                      <a:pt x="19" y="37"/>
                    </a:cubicBezTo>
                    <a:cubicBezTo>
                      <a:pt x="19" y="39"/>
                      <a:pt x="18" y="40"/>
                      <a:pt x="17" y="40"/>
                    </a:cubicBezTo>
                    <a:close/>
                    <a:moveTo>
                      <a:pt x="5" y="35"/>
                    </a:moveTo>
                    <a:cubicBezTo>
                      <a:pt x="14" y="35"/>
                      <a:pt x="14" y="35"/>
                      <a:pt x="14" y="35"/>
                    </a:cubicBezTo>
                    <a:cubicBezTo>
                      <a:pt x="14" y="5"/>
                      <a:pt x="14" y="5"/>
                      <a:pt x="14" y="5"/>
                    </a:cubicBezTo>
                    <a:cubicBezTo>
                      <a:pt x="5" y="5"/>
                      <a:pt x="5" y="5"/>
                      <a:pt x="5" y="5"/>
                    </a:cubicBezTo>
                    <a:lnTo>
                      <a:pt x="5" y="3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34" name="Freeform 150"/>
              <p:cNvSpPr>
                <a:spLocks noEditPoints="1"/>
              </p:cNvSpPr>
              <p:nvPr userDrawn="1"/>
            </p:nvSpPr>
            <p:spPr bwMode="auto">
              <a:xfrm>
                <a:off x="6150" y="3950"/>
                <a:ext cx="49" cy="109"/>
              </a:xfrm>
              <a:custGeom>
                <a:avLst/>
                <a:gdLst>
                  <a:gd name="T0" fmla="*/ 18 w 20"/>
                  <a:gd name="T1" fmla="*/ 44 h 44"/>
                  <a:gd name="T2" fmla="*/ 3 w 20"/>
                  <a:gd name="T3" fmla="*/ 44 h 44"/>
                  <a:gd name="T4" fmla="*/ 0 w 20"/>
                  <a:gd name="T5" fmla="*/ 41 h 44"/>
                  <a:gd name="T6" fmla="*/ 0 w 20"/>
                  <a:gd name="T7" fmla="*/ 2 h 44"/>
                  <a:gd name="T8" fmla="*/ 3 w 20"/>
                  <a:gd name="T9" fmla="*/ 0 h 44"/>
                  <a:gd name="T10" fmla="*/ 18 w 20"/>
                  <a:gd name="T11" fmla="*/ 0 h 44"/>
                  <a:gd name="T12" fmla="*/ 20 w 20"/>
                  <a:gd name="T13" fmla="*/ 2 h 44"/>
                  <a:gd name="T14" fmla="*/ 20 w 20"/>
                  <a:gd name="T15" fmla="*/ 41 h 44"/>
                  <a:gd name="T16" fmla="*/ 18 w 20"/>
                  <a:gd name="T17" fmla="*/ 44 h 44"/>
                  <a:gd name="T18" fmla="*/ 5 w 20"/>
                  <a:gd name="T19" fmla="*/ 39 h 44"/>
                  <a:gd name="T20" fmla="*/ 15 w 20"/>
                  <a:gd name="T21" fmla="*/ 39 h 44"/>
                  <a:gd name="T22" fmla="*/ 15 w 20"/>
                  <a:gd name="T23" fmla="*/ 4 h 44"/>
                  <a:gd name="T24" fmla="*/ 5 w 20"/>
                  <a:gd name="T25" fmla="*/ 4 h 44"/>
                  <a:gd name="T26" fmla="*/ 5 w 20"/>
                  <a:gd name="T2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8" y="44"/>
                    </a:moveTo>
                    <a:cubicBezTo>
                      <a:pt x="3" y="44"/>
                      <a:pt x="3" y="44"/>
                      <a:pt x="3" y="44"/>
                    </a:cubicBezTo>
                    <a:cubicBezTo>
                      <a:pt x="1" y="44"/>
                      <a:pt x="0" y="43"/>
                      <a:pt x="0" y="41"/>
                    </a:cubicBezTo>
                    <a:cubicBezTo>
                      <a:pt x="0" y="2"/>
                      <a:pt x="0" y="2"/>
                      <a:pt x="0" y="2"/>
                    </a:cubicBezTo>
                    <a:cubicBezTo>
                      <a:pt x="0" y="1"/>
                      <a:pt x="1" y="0"/>
                      <a:pt x="3" y="0"/>
                    </a:cubicBezTo>
                    <a:cubicBezTo>
                      <a:pt x="18" y="0"/>
                      <a:pt x="18" y="0"/>
                      <a:pt x="18" y="0"/>
                    </a:cubicBezTo>
                    <a:cubicBezTo>
                      <a:pt x="19" y="0"/>
                      <a:pt x="20" y="1"/>
                      <a:pt x="20" y="2"/>
                    </a:cubicBezTo>
                    <a:cubicBezTo>
                      <a:pt x="20" y="41"/>
                      <a:pt x="20" y="41"/>
                      <a:pt x="20" y="41"/>
                    </a:cubicBezTo>
                    <a:cubicBezTo>
                      <a:pt x="20" y="43"/>
                      <a:pt x="19" y="44"/>
                      <a:pt x="18" y="44"/>
                    </a:cubicBezTo>
                    <a:close/>
                    <a:moveTo>
                      <a:pt x="5" y="39"/>
                    </a:moveTo>
                    <a:cubicBezTo>
                      <a:pt x="15" y="39"/>
                      <a:pt x="15" y="39"/>
                      <a:pt x="15" y="39"/>
                    </a:cubicBezTo>
                    <a:cubicBezTo>
                      <a:pt x="15" y="4"/>
                      <a:pt x="15" y="4"/>
                      <a:pt x="15" y="4"/>
                    </a:cubicBezTo>
                    <a:cubicBezTo>
                      <a:pt x="5" y="4"/>
                      <a:pt x="5" y="4"/>
                      <a:pt x="5" y="4"/>
                    </a:cubicBezTo>
                    <a:lnTo>
                      <a:pt x="5" y="3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35" name="Freeform 151"/>
              <p:cNvSpPr>
                <a:spLocks noEditPoints="1"/>
              </p:cNvSpPr>
              <p:nvPr userDrawn="1"/>
            </p:nvSpPr>
            <p:spPr bwMode="auto">
              <a:xfrm>
                <a:off x="6056" y="4046"/>
                <a:ext cx="354" cy="158"/>
              </a:xfrm>
              <a:custGeom>
                <a:avLst/>
                <a:gdLst>
                  <a:gd name="T0" fmla="*/ 145 w 147"/>
                  <a:gd name="T1" fmla="*/ 64 h 64"/>
                  <a:gd name="T2" fmla="*/ 3 w 147"/>
                  <a:gd name="T3" fmla="*/ 64 h 64"/>
                  <a:gd name="T4" fmla="*/ 0 w 147"/>
                  <a:gd name="T5" fmla="*/ 61 h 64"/>
                  <a:gd name="T6" fmla="*/ 0 w 147"/>
                  <a:gd name="T7" fmla="*/ 2 h 64"/>
                  <a:gd name="T8" fmla="*/ 3 w 147"/>
                  <a:gd name="T9" fmla="*/ 0 h 64"/>
                  <a:gd name="T10" fmla="*/ 145 w 147"/>
                  <a:gd name="T11" fmla="*/ 0 h 64"/>
                  <a:gd name="T12" fmla="*/ 147 w 147"/>
                  <a:gd name="T13" fmla="*/ 2 h 64"/>
                  <a:gd name="T14" fmla="*/ 147 w 147"/>
                  <a:gd name="T15" fmla="*/ 61 h 64"/>
                  <a:gd name="T16" fmla="*/ 145 w 147"/>
                  <a:gd name="T17" fmla="*/ 64 h 64"/>
                  <a:gd name="T18" fmla="*/ 5 w 147"/>
                  <a:gd name="T19" fmla="*/ 59 h 64"/>
                  <a:gd name="T20" fmla="*/ 143 w 147"/>
                  <a:gd name="T21" fmla="*/ 59 h 64"/>
                  <a:gd name="T22" fmla="*/ 143 w 147"/>
                  <a:gd name="T23" fmla="*/ 5 h 64"/>
                  <a:gd name="T24" fmla="*/ 5 w 147"/>
                  <a:gd name="T25" fmla="*/ 5 h 64"/>
                  <a:gd name="T26" fmla="*/ 5 w 147"/>
                  <a:gd name="T27"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64">
                    <a:moveTo>
                      <a:pt x="145" y="64"/>
                    </a:moveTo>
                    <a:cubicBezTo>
                      <a:pt x="3" y="64"/>
                      <a:pt x="3" y="64"/>
                      <a:pt x="3" y="64"/>
                    </a:cubicBezTo>
                    <a:cubicBezTo>
                      <a:pt x="1" y="64"/>
                      <a:pt x="0" y="63"/>
                      <a:pt x="0" y="61"/>
                    </a:cubicBezTo>
                    <a:cubicBezTo>
                      <a:pt x="0" y="2"/>
                      <a:pt x="0" y="2"/>
                      <a:pt x="0" y="2"/>
                    </a:cubicBezTo>
                    <a:cubicBezTo>
                      <a:pt x="0" y="1"/>
                      <a:pt x="1" y="0"/>
                      <a:pt x="3" y="0"/>
                    </a:cubicBezTo>
                    <a:cubicBezTo>
                      <a:pt x="145" y="0"/>
                      <a:pt x="145" y="0"/>
                      <a:pt x="145" y="0"/>
                    </a:cubicBezTo>
                    <a:cubicBezTo>
                      <a:pt x="146" y="0"/>
                      <a:pt x="147" y="1"/>
                      <a:pt x="147" y="2"/>
                    </a:cubicBezTo>
                    <a:cubicBezTo>
                      <a:pt x="147" y="61"/>
                      <a:pt x="147" y="61"/>
                      <a:pt x="147" y="61"/>
                    </a:cubicBezTo>
                    <a:cubicBezTo>
                      <a:pt x="147" y="63"/>
                      <a:pt x="146" y="64"/>
                      <a:pt x="145" y="64"/>
                    </a:cubicBezTo>
                    <a:close/>
                    <a:moveTo>
                      <a:pt x="5" y="59"/>
                    </a:moveTo>
                    <a:cubicBezTo>
                      <a:pt x="143" y="59"/>
                      <a:pt x="143" y="59"/>
                      <a:pt x="143" y="59"/>
                    </a:cubicBezTo>
                    <a:cubicBezTo>
                      <a:pt x="143" y="5"/>
                      <a:pt x="143" y="5"/>
                      <a:pt x="143" y="5"/>
                    </a:cubicBezTo>
                    <a:cubicBezTo>
                      <a:pt x="5" y="5"/>
                      <a:pt x="5" y="5"/>
                      <a:pt x="5" y="5"/>
                    </a:cubicBezTo>
                    <a:lnTo>
                      <a:pt x="5" y="5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36" name="Freeform 152"/>
              <p:cNvSpPr>
                <a:spLocks noEditPoints="1"/>
              </p:cNvSpPr>
              <p:nvPr userDrawn="1"/>
            </p:nvSpPr>
            <p:spPr bwMode="auto">
              <a:xfrm>
                <a:off x="6056" y="4191"/>
                <a:ext cx="155" cy="71"/>
              </a:xfrm>
              <a:custGeom>
                <a:avLst/>
                <a:gdLst>
                  <a:gd name="T0" fmla="*/ 62 w 64"/>
                  <a:gd name="T1" fmla="*/ 29 h 29"/>
                  <a:gd name="T2" fmla="*/ 3 w 64"/>
                  <a:gd name="T3" fmla="*/ 29 h 29"/>
                  <a:gd name="T4" fmla="*/ 0 w 64"/>
                  <a:gd name="T5" fmla="*/ 27 h 29"/>
                  <a:gd name="T6" fmla="*/ 0 w 64"/>
                  <a:gd name="T7" fmla="*/ 2 h 29"/>
                  <a:gd name="T8" fmla="*/ 3 w 64"/>
                  <a:gd name="T9" fmla="*/ 0 h 29"/>
                  <a:gd name="T10" fmla="*/ 62 w 64"/>
                  <a:gd name="T11" fmla="*/ 0 h 29"/>
                  <a:gd name="T12" fmla="*/ 64 w 64"/>
                  <a:gd name="T13" fmla="*/ 2 h 29"/>
                  <a:gd name="T14" fmla="*/ 64 w 64"/>
                  <a:gd name="T15" fmla="*/ 27 h 29"/>
                  <a:gd name="T16" fmla="*/ 62 w 64"/>
                  <a:gd name="T17" fmla="*/ 29 h 29"/>
                  <a:gd name="T18" fmla="*/ 5 w 64"/>
                  <a:gd name="T19" fmla="*/ 24 h 29"/>
                  <a:gd name="T20" fmla="*/ 59 w 64"/>
                  <a:gd name="T21" fmla="*/ 24 h 29"/>
                  <a:gd name="T22" fmla="*/ 59 w 64"/>
                  <a:gd name="T23" fmla="*/ 5 h 29"/>
                  <a:gd name="T24" fmla="*/ 5 w 64"/>
                  <a:gd name="T25" fmla="*/ 5 h 29"/>
                  <a:gd name="T26" fmla="*/ 5 w 64"/>
                  <a:gd name="T2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29">
                    <a:moveTo>
                      <a:pt x="62" y="29"/>
                    </a:moveTo>
                    <a:cubicBezTo>
                      <a:pt x="3" y="29"/>
                      <a:pt x="3" y="29"/>
                      <a:pt x="3" y="29"/>
                    </a:cubicBezTo>
                    <a:cubicBezTo>
                      <a:pt x="1" y="29"/>
                      <a:pt x="0" y="28"/>
                      <a:pt x="0" y="27"/>
                    </a:cubicBezTo>
                    <a:cubicBezTo>
                      <a:pt x="0" y="2"/>
                      <a:pt x="0" y="2"/>
                      <a:pt x="0" y="2"/>
                    </a:cubicBezTo>
                    <a:cubicBezTo>
                      <a:pt x="0" y="1"/>
                      <a:pt x="1" y="0"/>
                      <a:pt x="3" y="0"/>
                    </a:cubicBezTo>
                    <a:cubicBezTo>
                      <a:pt x="62" y="0"/>
                      <a:pt x="62" y="0"/>
                      <a:pt x="62" y="0"/>
                    </a:cubicBezTo>
                    <a:cubicBezTo>
                      <a:pt x="63" y="0"/>
                      <a:pt x="64" y="1"/>
                      <a:pt x="64" y="2"/>
                    </a:cubicBezTo>
                    <a:cubicBezTo>
                      <a:pt x="64" y="27"/>
                      <a:pt x="64" y="27"/>
                      <a:pt x="64" y="27"/>
                    </a:cubicBezTo>
                    <a:cubicBezTo>
                      <a:pt x="64" y="28"/>
                      <a:pt x="63" y="29"/>
                      <a:pt x="62" y="29"/>
                    </a:cubicBezTo>
                    <a:close/>
                    <a:moveTo>
                      <a:pt x="5" y="24"/>
                    </a:moveTo>
                    <a:cubicBezTo>
                      <a:pt x="59" y="24"/>
                      <a:pt x="59" y="24"/>
                      <a:pt x="59" y="24"/>
                    </a:cubicBezTo>
                    <a:cubicBezTo>
                      <a:pt x="59" y="5"/>
                      <a:pt x="59" y="5"/>
                      <a:pt x="59" y="5"/>
                    </a:cubicBezTo>
                    <a:cubicBezTo>
                      <a:pt x="5" y="5"/>
                      <a:pt x="5" y="5"/>
                      <a:pt x="5" y="5"/>
                    </a:cubicBezTo>
                    <a:lnTo>
                      <a:pt x="5" y="24"/>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37" name="Freeform 153"/>
              <p:cNvSpPr>
                <a:spLocks noEditPoints="1"/>
              </p:cNvSpPr>
              <p:nvPr userDrawn="1"/>
            </p:nvSpPr>
            <p:spPr bwMode="auto">
              <a:xfrm>
                <a:off x="6259" y="4191"/>
                <a:ext cx="151" cy="71"/>
              </a:xfrm>
              <a:custGeom>
                <a:avLst/>
                <a:gdLst>
                  <a:gd name="T0" fmla="*/ 61 w 63"/>
                  <a:gd name="T1" fmla="*/ 29 h 29"/>
                  <a:gd name="T2" fmla="*/ 2 w 63"/>
                  <a:gd name="T3" fmla="*/ 29 h 29"/>
                  <a:gd name="T4" fmla="*/ 0 w 63"/>
                  <a:gd name="T5" fmla="*/ 27 h 29"/>
                  <a:gd name="T6" fmla="*/ 0 w 63"/>
                  <a:gd name="T7" fmla="*/ 2 h 29"/>
                  <a:gd name="T8" fmla="*/ 2 w 63"/>
                  <a:gd name="T9" fmla="*/ 0 h 29"/>
                  <a:gd name="T10" fmla="*/ 61 w 63"/>
                  <a:gd name="T11" fmla="*/ 0 h 29"/>
                  <a:gd name="T12" fmla="*/ 63 w 63"/>
                  <a:gd name="T13" fmla="*/ 2 h 29"/>
                  <a:gd name="T14" fmla="*/ 63 w 63"/>
                  <a:gd name="T15" fmla="*/ 27 h 29"/>
                  <a:gd name="T16" fmla="*/ 61 w 63"/>
                  <a:gd name="T17" fmla="*/ 29 h 29"/>
                  <a:gd name="T18" fmla="*/ 5 w 63"/>
                  <a:gd name="T19" fmla="*/ 24 h 29"/>
                  <a:gd name="T20" fmla="*/ 59 w 63"/>
                  <a:gd name="T21" fmla="*/ 24 h 29"/>
                  <a:gd name="T22" fmla="*/ 59 w 63"/>
                  <a:gd name="T23" fmla="*/ 5 h 29"/>
                  <a:gd name="T24" fmla="*/ 5 w 63"/>
                  <a:gd name="T25" fmla="*/ 5 h 29"/>
                  <a:gd name="T26" fmla="*/ 5 w 63"/>
                  <a:gd name="T2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9">
                    <a:moveTo>
                      <a:pt x="61" y="29"/>
                    </a:moveTo>
                    <a:cubicBezTo>
                      <a:pt x="2" y="29"/>
                      <a:pt x="2" y="29"/>
                      <a:pt x="2" y="29"/>
                    </a:cubicBezTo>
                    <a:cubicBezTo>
                      <a:pt x="1" y="29"/>
                      <a:pt x="0" y="28"/>
                      <a:pt x="0" y="27"/>
                    </a:cubicBezTo>
                    <a:cubicBezTo>
                      <a:pt x="0" y="2"/>
                      <a:pt x="0" y="2"/>
                      <a:pt x="0" y="2"/>
                    </a:cubicBezTo>
                    <a:cubicBezTo>
                      <a:pt x="0" y="1"/>
                      <a:pt x="1" y="0"/>
                      <a:pt x="2" y="0"/>
                    </a:cubicBezTo>
                    <a:cubicBezTo>
                      <a:pt x="61" y="0"/>
                      <a:pt x="61" y="0"/>
                      <a:pt x="61" y="0"/>
                    </a:cubicBezTo>
                    <a:cubicBezTo>
                      <a:pt x="62" y="0"/>
                      <a:pt x="63" y="1"/>
                      <a:pt x="63" y="2"/>
                    </a:cubicBezTo>
                    <a:cubicBezTo>
                      <a:pt x="63" y="27"/>
                      <a:pt x="63" y="27"/>
                      <a:pt x="63" y="27"/>
                    </a:cubicBezTo>
                    <a:cubicBezTo>
                      <a:pt x="63" y="28"/>
                      <a:pt x="62" y="29"/>
                      <a:pt x="61" y="29"/>
                    </a:cubicBezTo>
                    <a:close/>
                    <a:moveTo>
                      <a:pt x="5" y="24"/>
                    </a:moveTo>
                    <a:cubicBezTo>
                      <a:pt x="59" y="24"/>
                      <a:pt x="59" y="24"/>
                      <a:pt x="59" y="24"/>
                    </a:cubicBezTo>
                    <a:cubicBezTo>
                      <a:pt x="59" y="5"/>
                      <a:pt x="59" y="5"/>
                      <a:pt x="59" y="5"/>
                    </a:cubicBezTo>
                    <a:cubicBezTo>
                      <a:pt x="5" y="5"/>
                      <a:pt x="5" y="5"/>
                      <a:pt x="5" y="5"/>
                    </a:cubicBezTo>
                    <a:lnTo>
                      <a:pt x="5" y="24"/>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38" name="Oval 154"/>
              <p:cNvSpPr>
                <a:spLocks noChangeArrowheads="1"/>
              </p:cNvSpPr>
              <p:nvPr userDrawn="1"/>
            </p:nvSpPr>
            <p:spPr bwMode="auto">
              <a:xfrm>
                <a:off x="6129" y="4221"/>
                <a:ext cx="12" cy="12"/>
              </a:xfrm>
              <a:prstGeom prst="ellipse">
                <a:avLst/>
              </a:pr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39" name="Oval 155"/>
              <p:cNvSpPr>
                <a:spLocks noChangeArrowheads="1"/>
              </p:cNvSpPr>
              <p:nvPr userDrawn="1"/>
            </p:nvSpPr>
            <p:spPr bwMode="auto">
              <a:xfrm>
                <a:off x="6329" y="4221"/>
                <a:ext cx="12" cy="12"/>
              </a:xfrm>
              <a:prstGeom prst="ellipse">
                <a:avLst/>
              </a:pr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40" name="Freeform 156"/>
              <p:cNvSpPr>
                <a:spLocks noEditPoints="1"/>
              </p:cNvSpPr>
              <p:nvPr userDrawn="1"/>
            </p:nvSpPr>
            <p:spPr bwMode="auto">
              <a:xfrm>
                <a:off x="6199" y="4191"/>
                <a:ext cx="72" cy="71"/>
              </a:xfrm>
              <a:custGeom>
                <a:avLst/>
                <a:gdLst>
                  <a:gd name="T0" fmla="*/ 27 w 30"/>
                  <a:gd name="T1" fmla="*/ 29 h 29"/>
                  <a:gd name="T2" fmla="*/ 3 w 30"/>
                  <a:gd name="T3" fmla="*/ 29 h 29"/>
                  <a:gd name="T4" fmla="*/ 0 w 30"/>
                  <a:gd name="T5" fmla="*/ 27 h 29"/>
                  <a:gd name="T6" fmla="*/ 0 w 30"/>
                  <a:gd name="T7" fmla="*/ 2 h 29"/>
                  <a:gd name="T8" fmla="*/ 3 w 30"/>
                  <a:gd name="T9" fmla="*/ 0 h 29"/>
                  <a:gd name="T10" fmla="*/ 27 w 30"/>
                  <a:gd name="T11" fmla="*/ 0 h 29"/>
                  <a:gd name="T12" fmla="*/ 30 w 30"/>
                  <a:gd name="T13" fmla="*/ 2 h 29"/>
                  <a:gd name="T14" fmla="*/ 30 w 30"/>
                  <a:gd name="T15" fmla="*/ 27 h 29"/>
                  <a:gd name="T16" fmla="*/ 27 w 30"/>
                  <a:gd name="T17" fmla="*/ 29 h 29"/>
                  <a:gd name="T18" fmla="*/ 5 w 30"/>
                  <a:gd name="T19" fmla="*/ 24 h 29"/>
                  <a:gd name="T20" fmla="*/ 25 w 30"/>
                  <a:gd name="T21" fmla="*/ 24 h 29"/>
                  <a:gd name="T22" fmla="*/ 25 w 30"/>
                  <a:gd name="T23" fmla="*/ 5 h 29"/>
                  <a:gd name="T24" fmla="*/ 5 w 30"/>
                  <a:gd name="T25" fmla="*/ 5 h 29"/>
                  <a:gd name="T26" fmla="*/ 5 w 30"/>
                  <a:gd name="T2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9">
                    <a:moveTo>
                      <a:pt x="27" y="29"/>
                    </a:moveTo>
                    <a:cubicBezTo>
                      <a:pt x="3" y="29"/>
                      <a:pt x="3" y="29"/>
                      <a:pt x="3" y="29"/>
                    </a:cubicBezTo>
                    <a:cubicBezTo>
                      <a:pt x="1" y="29"/>
                      <a:pt x="0" y="28"/>
                      <a:pt x="0" y="27"/>
                    </a:cubicBezTo>
                    <a:cubicBezTo>
                      <a:pt x="0" y="2"/>
                      <a:pt x="0" y="2"/>
                      <a:pt x="0" y="2"/>
                    </a:cubicBezTo>
                    <a:cubicBezTo>
                      <a:pt x="0" y="1"/>
                      <a:pt x="1" y="0"/>
                      <a:pt x="3" y="0"/>
                    </a:cubicBezTo>
                    <a:cubicBezTo>
                      <a:pt x="27" y="0"/>
                      <a:pt x="27" y="0"/>
                      <a:pt x="27" y="0"/>
                    </a:cubicBezTo>
                    <a:cubicBezTo>
                      <a:pt x="29" y="0"/>
                      <a:pt x="30" y="1"/>
                      <a:pt x="30" y="2"/>
                    </a:cubicBezTo>
                    <a:cubicBezTo>
                      <a:pt x="30" y="27"/>
                      <a:pt x="30" y="27"/>
                      <a:pt x="30" y="27"/>
                    </a:cubicBezTo>
                    <a:cubicBezTo>
                      <a:pt x="30" y="28"/>
                      <a:pt x="29" y="29"/>
                      <a:pt x="27" y="29"/>
                    </a:cubicBezTo>
                    <a:close/>
                    <a:moveTo>
                      <a:pt x="5" y="24"/>
                    </a:moveTo>
                    <a:cubicBezTo>
                      <a:pt x="25" y="24"/>
                      <a:pt x="25" y="24"/>
                      <a:pt x="25" y="24"/>
                    </a:cubicBezTo>
                    <a:cubicBezTo>
                      <a:pt x="25" y="5"/>
                      <a:pt x="25" y="5"/>
                      <a:pt x="25" y="5"/>
                    </a:cubicBezTo>
                    <a:cubicBezTo>
                      <a:pt x="5" y="5"/>
                      <a:pt x="5" y="5"/>
                      <a:pt x="5" y="5"/>
                    </a:cubicBezTo>
                    <a:lnTo>
                      <a:pt x="5" y="24"/>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41" name="Freeform 157"/>
              <p:cNvSpPr>
                <a:spLocks noEditPoints="1"/>
              </p:cNvSpPr>
              <p:nvPr userDrawn="1"/>
            </p:nvSpPr>
            <p:spPr bwMode="auto">
              <a:xfrm>
                <a:off x="6081" y="3950"/>
                <a:ext cx="48" cy="35"/>
              </a:xfrm>
              <a:custGeom>
                <a:avLst/>
                <a:gdLst>
                  <a:gd name="T0" fmla="*/ 17 w 20"/>
                  <a:gd name="T1" fmla="*/ 14 h 14"/>
                  <a:gd name="T2" fmla="*/ 2 w 20"/>
                  <a:gd name="T3" fmla="*/ 14 h 14"/>
                  <a:gd name="T4" fmla="*/ 0 w 20"/>
                  <a:gd name="T5" fmla="*/ 12 h 14"/>
                  <a:gd name="T6" fmla="*/ 0 w 20"/>
                  <a:gd name="T7" fmla="*/ 2 h 14"/>
                  <a:gd name="T8" fmla="*/ 2 w 20"/>
                  <a:gd name="T9" fmla="*/ 0 h 14"/>
                  <a:gd name="T10" fmla="*/ 17 w 20"/>
                  <a:gd name="T11" fmla="*/ 0 h 14"/>
                  <a:gd name="T12" fmla="*/ 20 w 20"/>
                  <a:gd name="T13" fmla="*/ 2 h 14"/>
                  <a:gd name="T14" fmla="*/ 20 w 20"/>
                  <a:gd name="T15" fmla="*/ 12 h 14"/>
                  <a:gd name="T16" fmla="*/ 17 w 20"/>
                  <a:gd name="T17" fmla="*/ 14 h 14"/>
                  <a:gd name="T18" fmla="*/ 5 w 20"/>
                  <a:gd name="T19" fmla="*/ 9 h 14"/>
                  <a:gd name="T20" fmla="*/ 15 w 20"/>
                  <a:gd name="T21" fmla="*/ 9 h 14"/>
                  <a:gd name="T22" fmla="*/ 15 w 20"/>
                  <a:gd name="T23" fmla="*/ 4 h 14"/>
                  <a:gd name="T24" fmla="*/ 5 w 20"/>
                  <a:gd name="T25" fmla="*/ 4 h 14"/>
                  <a:gd name="T26" fmla="*/ 5 w 20"/>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4">
                    <a:moveTo>
                      <a:pt x="17" y="14"/>
                    </a:moveTo>
                    <a:cubicBezTo>
                      <a:pt x="2" y="14"/>
                      <a:pt x="2" y="14"/>
                      <a:pt x="2" y="14"/>
                    </a:cubicBezTo>
                    <a:cubicBezTo>
                      <a:pt x="1" y="14"/>
                      <a:pt x="0" y="13"/>
                      <a:pt x="0" y="12"/>
                    </a:cubicBezTo>
                    <a:cubicBezTo>
                      <a:pt x="0" y="2"/>
                      <a:pt x="0" y="2"/>
                      <a:pt x="0" y="2"/>
                    </a:cubicBezTo>
                    <a:cubicBezTo>
                      <a:pt x="0" y="1"/>
                      <a:pt x="1" y="0"/>
                      <a:pt x="2" y="0"/>
                    </a:cubicBezTo>
                    <a:cubicBezTo>
                      <a:pt x="17" y="0"/>
                      <a:pt x="17" y="0"/>
                      <a:pt x="17" y="0"/>
                    </a:cubicBezTo>
                    <a:cubicBezTo>
                      <a:pt x="19" y="0"/>
                      <a:pt x="20" y="1"/>
                      <a:pt x="20" y="2"/>
                    </a:cubicBezTo>
                    <a:cubicBezTo>
                      <a:pt x="20" y="12"/>
                      <a:pt x="20" y="12"/>
                      <a:pt x="20" y="12"/>
                    </a:cubicBezTo>
                    <a:cubicBezTo>
                      <a:pt x="20" y="13"/>
                      <a:pt x="19" y="14"/>
                      <a:pt x="17" y="14"/>
                    </a:cubicBezTo>
                    <a:close/>
                    <a:moveTo>
                      <a:pt x="5" y="9"/>
                    </a:moveTo>
                    <a:cubicBezTo>
                      <a:pt x="15" y="9"/>
                      <a:pt x="15" y="9"/>
                      <a:pt x="15" y="9"/>
                    </a:cubicBezTo>
                    <a:cubicBezTo>
                      <a:pt x="15" y="4"/>
                      <a:pt x="15" y="4"/>
                      <a:pt x="15" y="4"/>
                    </a:cubicBezTo>
                    <a:cubicBezTo>
                      <a:pt x="5" y="4"/>
                      <a:pt x="5" y="4"/>
                      <a:pt x="5" y="4"/>
                    </a:cubicBezTo>
                    <a:lnTo>
                      <a:pt x="5" y="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42" name="Freeform 158"/>
              <p:cNvSpPr>
                <a:spLocks noEditPoints="1"/>
              </p:cNvSpPr>
              <p:nvPr userDrawn="1"/>
            </p:nvSpPr>
            <p:spPr bwMode="auto">
              <a:xfrm>
                <a:off x="6117" y="3960"/>
                <a:ext cx="45" cy="37"/>
              </a:xfrm>
              <a:custGeom>
                <a:avLst/>
                <a:gdLst>
                  <a:gd name="T0" fmla="*/ 17 w 19"/>
                  <a:gd name="T1" fmla="*/ 15 h 15"/>
                  <a:gd name="T2" fmla="*/ 2 w 19"/>
                  <a:gd name="T3" fmla="*/ 15 h 15"/>
                  <a:gd name="T4" fmla="*/ 0 w 19"/>
                  <a:gd name="T5" fmla="*/ 13 h 15"/>
                  <a:gd name="T6" fmla="*/ 0 w 19"/>
                  <a:gd name="T7" fmla="*/ 3 h 15"/>
                  <a:gd name="T8" fmla="*/ 2 w 19"/>
                  <a:gd name="T9" fmla="*/ 0 h 15"/>
                  <a:gd name="T10" fmla="*/ 17 w 19"/>
                  <a:gd name="T11" fmla="*/ 0 h 15"/>
                  <a:gd name="T12" fmla="*/ 19 w 19"/>
                  <a:gd name="T13" fmla="*/ 3 h 15"/>
                  <a:gd name="T14" fmla="*/ 19 w 19"/>
                  <a:gd name="T15" fmla="*/ 13 h 15"/>
                  <a:gd name="T16" fmla="*/ 17 w 19"/>
                  <a:gd name="T17" fmla="*/ 15 h 15"/>
                  <a:gd name="T18" fmla="*/ 5 w 19"/>
                  <a:gd name="T19" fmla="*/ 10 h 15"/>
                  <a:gd name="T20" fmla="*/ 14 w 19"/>
                  <a:gd name="T21" fmla="*/ 10 h 15"/>
                  <a:gd name="T22" fmla="*/ 14 w 19"/>
                  <a:gd name="T23" fmla="*/ 5 h 15"/>
                  <a:gd name="T24" fmla="*/ 5 w 19"/>
                  <a:gd name="T25" fmla="*/ 5 h 15"/>
                  <a:gd name="T26" fmla="*/ 5 w 19"/>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5">
                    <a:moveTo>
                      <a:pt x="17" y="15"/>
                    </a:moveTo>
                    <a:cubicBezTo>
                      <a:pt x="2" y="15"/>
                      <a:pt x="2" y="15"/>
                      <a:pt x="2" y="15"/>
                    </a:cubicBezTo>
                    <a:cubicBezTo>
                      <a:pt x="1" y="15"/>
                      <a:pt x="0" y="14"/>
                      <a:pt x="0" y="13"/>
                    </a:cubicBezTo>
                    <a:cubicBezTo>
                      <a:pt x="0" y="3"/>
                      <a:pt x="0" y="3"/>
                      <a:pt x="0" y="3"/>
                    </a:cubicBezTo>
                    <a:cubicBezTo>
                      <a:pt x="0" y="1"/>
                      <a:pt x="1" y="0"/>
                      <a:pt x="2" y="0"/>
                    </a:cubicBezTo>
                    <a:cubicBezTo>
                      <a:pt x="17" y="0"/>
                      <a:pt x="17" y="0"/>
                      <a:pt x="17" y="0"/>
                    </a:cubicBezTo>
                    <a:cubicBezTo>
                      <a:pt x="18" y="0"/>
                      <a:pt x="19" y="1"/>
                      <a:pt x="19" y="3"/>
                    </a:cubicBezTo>
                    <a:cubicBezTo>
                      <a:pt x="19" y="13"/>
                      <a:pt x="19" y="13"/>
                      <a:pt x="19" y="13"/>
                    </a:cubicBezTo>
                    <a:cubicBezTo>
                      <a:pt x="19" y="14"/>
                      <a:pt x="18" y="15"/>
                      <a:pt x="17" y="15"/>
                    </a:cubicBezTo>
                    <a:close/>
                    <a:moveTo>
                      <a:pt x="5" y="10"/>
                    </a:moveTo>
                    <a:cubicBezTo>
                      <a:pt x="14" y="10"/>
                      <a:pt x="14" y="10"/>
                      <a:pt x="14" y="10"/>
                    </a:cubicBezTo>
                    <a:cubicBezTo>
                      <a:pt x="14" y="5"/>
                      <a:pt x="14" y="5"/>
                      <a:pt x="14" y="5"/>
                    </a:cubicBezTo>
                    <a:cubicBezTo>
                      <a:pt x="5" y="5"/>
                      <a:pt x="5" y="5"/>
                      <a:pt x="5" y="5"/>
                    </a:cubicBezTo>
                    <a:lnTo>
                      <a:pt x="5" y="10"/>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43" name="Freeform 159"/>
              <p:cNvSpPr>
                <a:spLocks noEditPoints="1"/>
              </p:cNvSpPr>
              <p:nvPr userDrawn="1"/>
            </p:nvSpPr>
            <p:spPr bwMode="auto">
              <a:xfrm>
                <a:off x="6150" y="3950"/>
                <a:ext cx="49" cy="35"/>
              </a:xfrm>
              <a:custGeom>
                <a:avLst/>
                <a:gdLst>
                  <a:gd name="T0" fmla="*/ 18 w 20"/>
                  <a:gd name="T1" fmla="*/ 14 h 14"/>
                  <a:gd name="T2" fmla="*/ 3 w 20"/>
                  <a:gd name="T3" fmla="*/ 14 h 14"/>
                  <a:gd name="T4" fmla="*/ 0 w 20"/>
                  <a:gd name="T5" fmla="*/ 12 h 14"/>
                  <a:gd name="T6" fmla="*/ 0 w 20"/>
                  <a:gd name="T7" fmla="*/ 2 h 14"/>
                  <a:gd name="T8" fmla="*/ 3 w 20"/>
                  <a:gd name="T9" fmla="*/ 0 h 14"/>
                  <a:gd name="T10" fmla="*/ 18 w 20"/>
                  <a:gd name="T11" fmla="*/ 0 h 14"/>
                  <a:gd name="T12" fmla="*/ 20 w 20"/>
                  <a:gd name="T13" fmla="*/ 2 h 14"/>
                  <a:gd name="T14" fmla="*/ 20 w 20"/>
                  <a:gd name="T15" fmla="*/ 12 h 14"/>
                  <a:gd name="T16" fmla="*/ 18 w 20"/>
                  <a:gd name="T17" fmla="*/ 14 h 14"/>
                  <a:gd name="T18" fmla="*/ 5 w 20"/>
                  <a:gd name="T19" fmla="*/ 9 h 14"/>
                  <a:gd name="T20" fmla="*/ 15 w 20"/>
                  <a:gd name="T21" fmla="*/ 9 h 14"/>
                  <a:gd name="T22" fmla="*/ 15 w 20"/>
                  <a:gd name="T23" fmla="*/ 4 h 14"/>
                  <a:gd name="T24" fmla="*/ 5 w 20"/>
                  <a:gd name="T25" fmla="*/ 4 h 14"/>
                  <a:gd name="T26" fmla="*/ 5 w 20"/>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4">
                    <a:moveTo>
                      <a:pt x="18" y="14"/>
                    </a:moveTo>
                    <a:cubicBezTo>
                      <a:pt x="3" y="14"/>
                      <a:pt x="3" y="14"/>
                      <a:pt x="3" y="14"/>
                    </a:cubicBezTo>
                    <a:cubicBezTo>
                      <a:pt x="1" y="14"/>
                      <a:pt x="0" y="13"/>
                      <a:pt x="0" y="12"/>
                    </a:cubicBezTo>
                    <a:cubicBezTo>
                      <a:pt x="0" y="2"/>
                      <a:pt x="0" y="2"/>
                      <a:pt x="0" y="2"/>
                    </a:cubicBezTo>
                    <a:cubicBezTo>
                      <a:pt x="0" y="1"/>
                      <a:pt x="1" y="0"/>
                      <a:pt x="3" y="0"/>
                    </a:cubicBezTo>
                    <a:cubicBezTo>
                      <a:pt x="18" y="0"/>
                      <a:pt x="18" y="0"/>
                      <a:pt x="18" y="0"/>
                    </a:cubicBezTo>
                    <a:cubicBezTo>
                      <a:pt x="19" y="0"/>
                      <a:pt x="20" y="1"/>
                      <a:pt x="20" y="2"/>
                    </a:cubicBezTo>
                    <a:cubicBezTo>
                      <a:pt x="20" y="12"/>
                      <a:pt x="20" y="12"/>
                      <a:pt x="20" y="12"/>
                    </a:cubicBezTo>
                    <a:cubicBezTo>
                      <a:pt x="20" y="13"/>
                      <a:pt x="19" y="14"/>
                      <a:pt x="18" y="14"/>
                    </a:cubicBezTo>
                    <a:close/>
                    <a:moveTo>
                      <a:pt x="5" y="9"/>
                    </a:moveTo>
                    <a:cubicBezTo>
                      <a:pt x="15" y="9"/>
                      <a:pt x="15" y="9"/>
                      <a:pt x="15" y="9"/>
                    </a:cubicBezTo>
                    <a:cubicBezTo>
                      <a:pt x="15" y="4"/>
                      <a:pt x="15" y="4"/>
                      <a:pt x="15" y="4"/>
                    </a:cubicBezTo>
                    <a:cubicBezTo>
                      <a:pt x="5" y="4"/>
                      <a:pt x="5" y="4"/>
                      <a:pt x="5" y="4"/>
                    </a:cubicBezTo>
                    <a:lnTo>
                      <a:pt x="5" y="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44" name="Freeform 160"/>
              <p:cNvSpPr>
                <a:spLocks noEditPoints="1"/>
              </p:cNvSpPr>
              <p:nvPr userDrawn="1"/>
            </p:nvSpPr>
            <p:spPr bwMode="auto">
              <a:xfrm>
                <a:off x="6186" y="3926"/>
                <a:ext cx="49" cy="34"/>
              </a:xfrm>
              <a:custGeom>
                <a:avLst/>
                <a:gdLst>
                  <a:gd name="T0" fmla="*/ 17 w 20"/>
                  <a:gd name="T1" fmla="*/ 14 h 14"/>
                  <a:gd name="T2" fmla="*/ 3 w 20"/>
                  <a:gd name="T3" fmla="*/ 14 h 14"/>
                  <a:gd name="T4" fmla="*/ 0 w 20"/>
                  <a:gd name="T5" fmla="*/ 12 h 14"/>
                  <a:gd name="T6" fmla="*/ 0 w 20"/>
                  <a:gd name="T7" fmla="*/ 2 h 14"/>
                  <a:gd name="T8" fmla="*/ 3 w 20"/>
                  <a:gd name="T9" fmla="*/ 0 h 14"/>
                  <a:gd name="T10" fmla="*/ 17 w 20"/>
                  <a:gd name="T11" fmla="*/ 0 h 14"/>
                  <a:gd name="T12" fmla="*/ 20 w 20"/>
                  <a:gd name="T13" fmla="*/ 2 h 14"/>
                  <a:gd name="T14" fmla="*/ 20 w 20"/>
                  <a:gd name="T15" fmla="*/ 12 h 14"/>
                  <a:gd name="T16" fmla="*/ 17 w 20"/>
                  <a:gd name="T17" fmla="*/ 14 h 14"/>
                  <a:gd name="T18" fmla="*/ 5 w 20"/>
                  <a:gd name="T19" fmla="*/ 10 h 14"/>
                  <a:gd name="T20" fmla="*/ 15 w 20"/>
                  <a:gd name="T21" fmla="*/ 10 h 14"/>
                  <a:gd name="T22" fmla="*/ 15 w 20"/>
                  <a:gd name="T23" fmla="*/ 5 h 14"/>
                  <a:gd name="T24" fmla="*/ 5 w 20"/>
                  <a:gd name="T25" fmla="*/ 5 h 14"/>
                  <a:gd name="T26" fmla="*/ 5 w 20"/>
                  <a:gd name="T2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4">
                    <a:moveTo>
                      <a:pt x="17" y="14"/>
                    </a:moveTo>
                    <a:cubicBezTo>
                      <a:pt x="3" y="14"/>
                      <a:pt x="3" y="14"/>
                      <a:pt x="3" y="14"/>
                    </a:cubicBezTo>
                    <a:cubicBezTo>
                      <a:pt x="1" y="14"/>
                      <a:pt x="0" y="14"/>
                      <a:pt x="0" y="12"/>
                    </a:cubicBezTo>
                    <a:cubicBezTo>
                      <a:pt x="0" y="2"/>
                      <a:pt x="0" y="2"/>
                      <a:pt x="0" y="2"/>
                    </a:cubicBezTo>
                    <a:cubicBezTo>
                      <a:pt x="0" y="1"/>
                      <a:pt x="1" y="0"/>
                      <a:pt x="3" y="0"/>
                    </a:cubicBezTo>
                    <a:cubicBezTo>
                      <a:pt x="17" y="0"/>
                      <a:pt x="17" y="0"/>
                      <a:pt x="17" y="0"/>
                    </a:cubicBezTo>
                    <a:cubicBezTo>
                      <a:pt x="19" y="0"/>
                      <a:pt x="20" y="1"/>
                      <a:pt x="20" y="2"/>
                    </a:cubicBezTo>
                    <a:cubicBezTo>
                      <a:pt x="20" y="12"/>
                      <a:pt x="20" y="12"/>
                      <a:pt x="20" y="12"/>
                    </a:cubicBezTo>
                    <a:cubicBezTo>
                      <a:pt x="20" y="14"/>
                      <a:pt x="19" y="14"/>
                      <a:pt x="17" y="14"/>
                    </a:cubicBezTo>
                    <a:close/>
                    <a:moveTo>
                      <a:pt x="5" y="10"/>
                    </a:moveTo>
                    <a:cubicBezTo>
                      <a:pt x="15" y="10"/>
                      <a:pt x="15" y="10"/>
                      <a:pt x="15" y="10"/>
                    </a:cubicBezTo>
                    <a:cubicBezTo>
                      <a:pt x="15" y="5"/>
                      <a:pt x="15" y="5"/>
                      <a:pt x="15" y="5"/>
                    </a:cubicBezTo>
                    <a:cubicBezTo>
                      <a:pt x="5" y="5"/>
                      <a:pt x="5" y="5"/>
                      <a:pt x="5" y="5"/>
                    </a:cubicBezTo>
                    <a:lnTo>
                      <a:pt x="5" y="10"/>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45" name="Freeform 161"/>
              <p:cNvSpPr>
                <a:spLocks noEditPoints="1"/>
              </p:cNvSpPr>
              <p:nvPr userDrawn="1"/>
            </p:nvSpPr>
            <p:spPr bwMode="auto">
              <a:xfrm>
                <a:off x="6232" y="3943"/>
                <a:ext cx="85" cy="116"/>
              </a:xfrm>
              <a:custGeom>
                <a:avLst/>
                <a:gdLst>
                  <a:gd name="T0" fmla="*/ 20 w 35"/>
                  <a:gd name="T1" fmla="*/ 47 h 47"/>
                  <a:gd name="T2" fmla="*/ 18 w 35"/>
                  <a:gd name="T3" fmla="*/ 46 h 47"/>
                  <a:gd name="T4" fmla="*/ 0 w 35"/>
                  <a:gd name="T5" fmla="*/ 10 h 47"/>
                  <a:gd name="T6" fmla="*/ 0 w 35"/>
                  <a:gd name="T7" fmla="*/ 8 h 47"/>
                  <a:gd name="T8" fmla="*/ 1 w 35"/>
                  <a:gd name="T9" fmla="*/ 7 h 47"/>
                  <a:gd name="T10" fmla="*/ 15 w 35"/>
                  <a:gd name="T11" fmla="*/ 0 h 47"/>
                  <a:gd name="T12" fmla="*/ 17 w 35"/>
                  <a:gd name="T13" fmla="*/ 0 h 47"/>
                  <a:gd name="T14" fmla="*/ 18 w 35"/>
                  <a:gd name="T15" fmla="*/ 2 h 47"/>
                  <a:gd name="T16" fmla="*/ 35 w 35"/>
                  <a:gd name="T17" fmla="*/ 37 h 47"/>
                  <a:gd name="T18" fmla="*/ 34 w 35"/>
                  <a:gd name="T19" fmla="*/ 40 h 47"/>
                  <a:gd name="T20" fmla="*/ 21 w 35"/>
                  <a:gd name="T21" fmla="*/ 46 h 47"/>
                  <a:gd name="T22" fmla="*/ 20 w 35"/>
                  <a:gd name="T23" fmla="*/ 47 h 47"/>
                  <a:gd name="T24" fmla="*/ 6 w 35"/>
                  <a:gd name="T25" fmla="*/ 10 h 47"/>
                  <a:gd name="T26" fmla="*/ 22 w 35"/>
                  <a:gd name="T27" fmla="*/ 41 h 47"/>
                  <a:gd name="T28" fmla="*/ 30 w 35"/>
                  <a:gd name="T29" fmla="*/ 37 h 47"/>
                  <a:gd name="T30" fmla="*/ 15 w 35"/>
                  <a:gd name="T31" fmla="*/ 6 h 47"/>
                  <a:gd name="T32" fmla="*/ 6 w 35"/>
                  <a:gd name="T33"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7">
                    <a:moveTo>
                      <a:pt x="20" y="47"/>
                    </a:moveTo>
                    <a:cubicBezTo>
                      <a:pt x="19" y="47"/>
                      <a:pt x="19" y="46"/>
                      <a:pt x="18" y="46"/>
                    </a:cubicBezTo>
                    <a:cubicBezTo>
                      <a:pt x="0" y="10"/>
                      <a:pt x="0" y="10"/>
                      <a:pt x="0" y="10"/>
                    </a:cubicBezTo>
                    <a:cubicBezTo>
                      <a:pt x="0" y="10"/>
                      <a:pt x="0" y="9"/>
                      <a:pt x="0" y="8"/>
                    </a:cubicBezTo>
                    <a:cubicBezTo>
                      <a:pt x="0" y="7"/>
                      <a:pt x="1" y="7"/>
                      <a:pt x="1" y="7"/>
                    </a:cubicBezTo>
                    <a:cubicBezTo>
                      <a:pt x="15" y="0"/>
                      <a:pt x="15" y="0"/>
                      <a:pt x="15" y="0"/>
                    </a:cubicBezTo>
                    <a:cubicBezTo>
                      <a:pt x="15" y="0"/>
                      <a:pt x="16" y="0"/>
                      <a:pt x="17" y="0"/>
                    </a:cubicBezTo>
                    <a:cubicBezTo>
                      <a:pt x="17" y="1"/>
                      <a:pt x="18" y="1"/>
                      <a:pt x="18" y="2"/>
                    </a:cubicBezTo>
                    <a:cubicBezTo>
                      <a:pt x="35" y="37"/>
                      <a:pt x="35" y="37"/>
                      <a:pt x="35" y="37"/>
                    </a:cubicBezTo>
                    <a:cubicBezTo>
                      <a:pt x="35" y="38"/>
                      <a:pt x="35" y="40"/>
                      <a:pt x="34" y="40"/>
                    </a:cubicBezTo>
                    <a:cubicBezTo>
                      <a:pt x="21" y="46"/>
                      <a:pt x="21" y="46"/>
                      <a:pt x="21" y="46"/>
                    </a:cubicBezTo>
                    <a:cubicBezTo>
                      <a:pt x="21" y="47"/>
                      <a:pt x="21" y="47"/>
                      <a:pt x="20" y="47"/>
                    </a:cubicBezTo>
                    <a:close/>
                    <a:moveTo>
                      <a:pt x="6" y="10"/>
                    </a:moveTo>
                    <a:cubicBezTo>
                      <a:pt x="22" y="41"/>
                      <a:pt x="22" y="41"/>
                      <a:pt x="22" y="41"/>
                    </a:cubicBezTo>
                    <a:cubicBezTo>
                      <a:pt x="30" y="37"/>
                      <a:pt x="30" y="37"/>
                      <a:pt x="30" y="37"/>
                    </a:cubicBezTo>
                    <a:cubicBezTo>
                      <a:pt x="15" y="6"/>
                      <a:pt x="15" y="6"/>
                      <a:pt x="15" y="6"/>
                    </a:cubicBezTo>
                    <a:lnTo>
                      <a:pt x="6" y="10"/>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46" name="Freeform 162"/>
              <p:cNvSpPr>
                <a:spLocks noEditPoints="1"/>
              </p:cNvSpPr>
              <p:nvPr userDrawn="1"/>
            </p:nvSpPr>
            <p:spPr bwMode="auto">
              <a:xfrm>
                <a:off x="6223" y="3921"/>
                <a:ext cx="53" cy="49"/>
              </a:xfrm>
              <a:custGeom>
                <a:avLst/>
                <a:gdLst>
                  <a:gd name="T0" fmla="*/ 7 w 22"/>
                  <a:gd name="T1" fmla="*/ 20 h 20"/>
                  <a:gd name="T2" fmla="*/ 4 w 22"/>
                  <a:gd name="T3" fmla="*/ 19 h 20"/>
                  <a:gd name="T4" fmla="*/ 0 w 22"/>
                  <a:gd name="T5" fmla="*/ 10 h 20"/>
                  <a:gd name="T6" fmla="*/ 1 w 22"/>
                  <a:gd name="T7" fmla="*/ 7 h 20"/>
                  <a:gd name="T8" fmla="*/ 15 w 22"/>
                  <a:gd name="T9" fmla="*/ 1 h 20"/>
                  <a:gd name="T10" fmla="*/ 17 w 22"/>
                  <a:gd name="T11" fmla="*/ 1 h 20"/>
                  <a:gd name="T12" fmla="*/ 18 w 22"/>
                  <a:gd name="T13" fmla="*/ 2 h 20"/>
                  <a:gd name="T14" fmla="*/ 22 w 22"/>
                  <a:gd name="T15" fmla="*/ 11 h 20"/>
                  <a:gd name="T16" fmla="*/ 21 w 22"/>
                  <a:gd name="T17" fmla="*/ 14 h 20"/>
                  <a:gd name="T18" fmla="*/ 8 w 22"/>
                  <a:gd name="T19" fmla="*/ 20 h 20"/>
                  <a:gd name="T20" fmla="*/ 7 w 22"/>
                  <a:gd name="T21" fmla="*/ 20 h 20"/>
                  <a:gd name="T22" fmla="*/ 6 w 22"/>
                  <a:gd name="T23" fmla="*/ 10 h 20"/>
                  <a:gd name="T24" fmla="*/ 8 w 22"/>
                  <a:gd name="T25" fmla="*/ 15 h 20"/>
                  <a:gd name="T26" fmla="*/ 17 w 22"/>
                  <a:gd name="T27" fmla="*/ 11 h 20"/>
                  <a:gd name="T28" fmla="*/ 14 w 22"/>
                  <a:gd name="T29" fmla="*/ 6 h 20"/>
                  <a:gd name="T30" fmla="*/ 6 w 22"/>
                  <a:gd name="T3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0">
                    <a:moveTo>
                      <a:pt x="7" y="20"/>
                    </a:moveTo>
                    <a:cubicBezTo>
                      <a:pt x="6" y="20"/>
                      <a:pt x="5" y="20"/>
                      <a:pt x="4" y="19"/>
                    </a:cubicBezTo>
                    <a:cubicBezTo>
                      <a:pt x="0" y="10"/>
                      <a:pt x="0" y="10"/>
                      <a:pt x="0" y="10"/>
                    </a:cubicBezTo>
                    <a:cubicBezTo>
                      <a:pt x="0" y="9"/>
                      <a:pt x="0" y="7"/>
                      <a:pt x="1" y="7"/>
                    </a:cubicBezTo>
                    <a:cubicBezTo>
                      <a:pt x="15" y="1"/>
                      <a:pt x="15" y="1"/>
                      <a:pt x="15" y="1"/>
                    </a:cubicBezTo>
                    <a:cubicBezTo>
                      <a:pt x="15" y="0"/>
                      <a:pt x="16" y="0"/>
                      <a:pt x="17" y="1"/>
                    </a:cubicBezTo>
                    <a:cubicBezTo>
                      <a:pt x="17" y="1"/>
                      <a:pt x="18" y="1"/>
                      <a:pt x="18" y="2"/>
                    </a:cubicBezTo>
                    <a:cubicBezTo>
                      <a:pt x="22" y="11"/>
                      <a:pt x="22" y="11"/>
                      <a:pt x="22" y="11"/>
                    </a:cubicBezTo>
                    <a:cubicBezTo>
                      <a:pt x="22" y="12"/>
                      <a:pt x="22" y="13"/>
                      <a:pt x="21" y="14"/>
                    </a:cubicBezTo>
                    <a:cubicBezTo>
                      <a:pt x="8" y="20"/>
                      <a:pt x="8" y="20"/>
                      <a:pt x="8" y="20"/>
                    </a:cubicBezTo>
                    <a:cubicBezTo>
                      <a:pt x="7" y="20"/>
                      <a:pt x="7" y="20"/>
                      <a:pt x="7" y="20"/>
                    </a:cubicBezTo>
                    <a:close/>
                    <a:moveTo>
                      <a:pt x="6" y="10"/>
                    </a:moveTo>
                    <a:cubicBezTo>
                      <a:pt x="8" y="15"/>
                      <a:pt x="8" y="15"/>
                      <a:pt x="8" y="15"/>
                    </a:cubicBezTo>
                    <a:cubicBezTo>
                      <a:pt x="17" y="11"/>
                      <a:pt x="17" y="11"/>
                      <a:pt x="17" y="11"/>
                    </a:cubicBezTo>
                    <a:cubicBezTo>
                      <a:pt x="14" y="6"/>
                      <a:pt x="14" y="6"/>
                      <a:pt x="14" y="6"/>
                    </a:cubicBezTo>
                    <a:lnTo>
                      <a:pt x="6" y="10"/>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47" name="Freeform 163"/>
              <p:cNvSpPr>
                <a:spLocks noEditPoints="1"/>
              </p:cNvSpPr>
              <p:nvPr userDrawn="1"/>
            </p:nvSpPr>
            <p:spPr bwMode="auto">
              <a:xfrm>
                <a:off x="6093" y="4083"/>
                <a:ext cx="57" cy="121"/>
              </a:xfrm>
              <a:custGeom>
                <a:avLst/>
                <a:gdLst>
                  <a:gd name="T0" fmla="*/ 22 w 24"/>
                  <a:gd name="T1" fmla="*/ 49 h 49"/>
                  <a:gd name="T2" fmla="*/ 2 w 24"/>
                  <a:gd name="T3" fmla="*/ 49 h 49"/>
                  <a:gd name="T4" fmla="*/ 0 w 24"/>
                  <a:gd name="T5" fmla="*/ 46 h 49"/>
                  <a:gd name="T6" fmla="*/ 0 w 24"/>
                  <a:gd name="T7" fmla="*/ 2 h 49"/>
                  <a:gd name="T8" fmla="*/ 2 w 24"/>
                  <a:gd name="T9" fmla="*/ 0 h 49"/>
                  <a:gd name="T10" fmla="*/ 22 w 24"/>
                  <a:gd name="T11" fmla="*/ 0 h 49"/>
                  <a:gd name="T12" fmla="*/ 24 w 24"/>
                  <a:gd name="T13" fmla="*/ 2 h 49"/>
                  <a:gd name="T14" fmla="*/ 24 w 24"/>
                  <a:gd name="T15" fmla="*/ 46 h 49"/>
                  <a:gd name="T16" fmla="*/ 22 w 24"/>
                  <a:gd name="T17" fmla="*/ 49 h 49"/>
                  <a:gd name="T18" fmla="*/ 5 w 24"/>
                  <a:gd name="T19" fmla="*/ 44 h 49"/>
                  <a:gd name="T20" fmla="*/ 20 w 24"/>
                  <a:gd name="T21" fmla="*/ 44 h 49"/>
                  <a:gd name="T22" fmla="*/ 20 w 24"/>
                  <a:gd name="T23" fmla="*/ 4 h 49"/>
                  <a:gd name="T24" fmla="*/ 5 w 24"/>
                  <a:gd name="T25" fmla="*/ 4 h 49"/>
                  <a:gd name="T26" fmla="*/ 5 w 24"/>
                  <a:gd name="T27"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9">
                    <a:moveTo>
                      <a:pt x="22" y="49"/>
                    </a:moveTo>
                    <a:cubicBezTo>
                      <a:pt x="2" y="49"/>
                      <a:pt x="2" y="49"/>
                      <a:pt x="2" y="49"/>
                    </a:cubicBezTo>
                    <a:cubicBezTo>
                      <a:pt x="1" y="49"/>
                      <a:pt x="0" y="48"/>
                      <a:pt x="0" y="46"/>
                    </a:cubicBezTo>
                    <a:cubicBezTo>
                      <a:pt x="0" y="2"/>
                      <a:pt x="0" y="2"/>
                      <a:pt x="0" y="2"/>
                    </a:cubicBezTo>
                    <a:cubicBezTo>
                      <a:pt x="0" y="1"/>
                      <a:pt x="1" y="0"/>
                      <a:pt x="2" y="0"/>
                    </a:cubicBezTo>
                    <a:cubicBezTo>
                      <a:pt x="22" y="0"/>
                      <a:pt x="22" y="0"/>
                      <a:pt x="22" y="0"/>
                    </a:cubicBezTo>
                    <a:cubicBezTo>
                      <a:pt x="23" y="0"/>
                      <a:pt x="24" y="1"/>
                      <a:pt x="24" y="2"/>
                    </a:cubicBezTo>
                    <a:cubicBezTo>
                      <a:pt x="24" y="46"/>
                      <a:pt x="24" y="46"/>
                      <a:pt x="24" y="46"/>
                    </a:cubicBezTo>
                    <a:cubicBezTo>
                      <a:pt x="24" y="48"/>
                      <a:pt x="23" y="49"/>
                      <a:pt x="22" y="49"/>
                    </a:cubicBezTo>
                    <a:close/>
                    <a:moveTo>
                      <a:pt x="5" y="44"/>
                    </a:moveTo>
                    <a:cubicBezTo>
                      <a:pt x="20" y="44"/>
                      <a:pt x="20" y="44"/>
                      <a:pt x="20" y="44"/>
                    </a:cubicBezTo>
                    <a:cubicBezTo>
                      <a:pt x="20" y="4"/>
                      <a:pt x="20" y="4"/>
                      <a:pt x="20" y="4"/>
                    </a:cubicBezTo>
                    <a:cubicBezTo>
                      <a:pt x="5" y="4"/>
                      <a:pt x="5" y="4"/>
                      <a:pt x="5" y="4"/>
                    </a:cubicBezTo>
                    <a:lnTo>
                      <a:pt x="5" y="44"/>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48" name="Freeform 164"/>
              <p:cNvSpPr>
                <a:spLocks noEditPoints="1"/>
              </p:cNvSpPr>
              <p:nvPr userDrawn="1"/>
            </p:nvSpPr>
            <p:spPr bwMode="auto">
              <a:xfrm>
                <a:off x="6093" y="4083"/>
                <a:ext cx="57" cy="35"/>
              </a:xfrm>
              <a:custGeom>
                <a:avLst/>
                <a:gdLst>
                  <a:gd name="T0" fmla="*/ 22 w 24"/>
                  <a:gd name="T1" fmla="*/ 14 h 14"/>
                  <a:gd name="T2" fmla="*/ 2 w 24"/>
                  <a:gd name="T3" fmla="*/ 14 h 14"/>
                  <a:gd name="T4" fmla="*/ 0 w 24"/>
                  <a:gd name="T5" fmla="*/ 12 h 14"/>
                  <a:gd name="T6" fmla="*/ 0 w 24"/>
                  <a:gd name="T7" fmla="*/ 2 h 14"/>
                  <a:gd name="T8" fmla="*/ 2 w 24"/>
                  <a:gd name="T9" fmla="*/ 0 h 14"/>
                  <a:gd name="T10" fmla="*/ 22 w 24"/>
                  <a:gd name="T11" fmla="*/ 0 h 14"/>
                  <a:gd name="T12" fmla="*/ 24 w 24"/>
                  <a:gd name="T13" fmla="*/ 2 h 14"/>
                  <a:gd name="T14" fmla="*/ 24 w 24"/>
                  <a:gd name="T15" fmla="*/ 12 h 14"/>
                  <a:gd name="T16" fmla="*/ 22 w 24"/>
                  <a:gd name="T17" fmla="*/ 14 h 14"/>
                  <a:gd name="T18" fmla="*/ 5 w 24"/>
                  <a:gd name="T19" fmla="*/ 9 h 14"/>
                  <a:gd name="T20" fmla="*/ 20 w 24"/>
                  <a:gd name="T21" fmla="*/ 9 h 14"/>
                  <a:gd name="T22" fmla="*/ 20 w 24"/>
                  <a:gd name="T23" fmla="*/ 4 h 14"/>
                  <a:gd name="T24" fmla="*/ 5 w 24"/>
                  <a:gd name="T25" fmla="*/ 4 h 14"/>
                  <a:gd name="T26" fmla="*/ 5 w 24"/>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4">
                    <a:moveTo>
                      <a:pt x="22" y="14"/>
                    </a:moveTo>
                    <a:cubicBezTo>
                      <a:pt x="2" y="14"/>
                      <a:pt x="2" y="14"/>
                      <a:pt x="2" y="14"/>
                    </a:cubicBezTo>
                    <a:cubicBezTo>
                      <a:pt x="1" y="14"/>
                      <a:pt x="0" y="13"/>
                      <a:pt x="0" y="12"/>
                    </a:cubicBezTo>
                    <a:cubicBezTo>
                      <a:pt x="0" y="2"/>
                      <a:pt x="0" y="2"/>
                      <a:pt x="0" y="2"/>
                    </a:cubicBezTo>
                    <a:cubicBezTo>
                      <a:pt x="0" y="1"/>
                      <a:pt x="1" y="0"/>
                      <a:pt x="2" y="0"/>
                    </a:cubicBezTo>
                    <a:cubicBezTo>
                      <a:pt x="22" y="0"/>
                      <a:pt x="22" y="0"/>
                      <a:pt x="22" y="0"/>
                    </a:cubicBezTo>
                    <a:cubicBezTo>
                      <a:pt x="23" y="0"/>
                      <a:pt x="24" y="1"/>
                      <a:pt x="24" y="2"/>
                    </a:cubicBezTo>
                    <a:cubicBezTo>
                      <a:pt x="24" y="12"/>
                      <a:pt x="24" y="12"/>
                      <a:pt x="24" y="12"/>
                    </a:cubicBezTo>
                    <a:cubicBezTo>
                      <a:pt x="24" y="13"/>
                      <a:pt x="23" y="14"/>
                      <a:pt x="22" y="14"/>
                    </a:cubicBezTo>
                    <a:close/>
                    <a:moveTo>
                      <a:pt x="5" y="9"/>
                    </a:moveTo>
                    <a:cubicBezTo>
                      <a:pt x="20" y="9"/>
                      <a:pt x="20" y="9"/>
                      <a:pt x="20" y="9"/>
                    </a:cubicBezTo>
                    <a:cubicBezTo>
                      <a:pt x="20" y="4"/>
                      <a:pt x="20" y="4"/>
                      <a:pt x="20" y="4"/>
                    </a:cubicBezTo>
                    <a:cubicBezTo>
                      <a:pt x="5" y="4"/>
                      <a:pt x="5" y="4"/>
                      <a:pt x="5" y="4"/>
                    </a:cubicBezTo>
                    <a:lnTo>
                      <a:pt x="5" y="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49" name="Freeform 165"/>
              <p:cNvSpPr>
                <a:spLocks noEditPoints="1"/>
              </p:cNvSpPr>
              <p:nvPr userDrawn="1"/>
            </p:nvSpPr>
            <p:spPr bwMode="auto">
              <a:xfrm>
                <a:off x="6141" y="4071"/>
                <a:ext cx="58" cy="133"/>
              </a:xfrm>
              <a:custGeom>
                <a:avLst/>
                <a:gdLst>
                  <a:gd name="T0" fmla="*/ 22 w 24"/>
                  <a:gd name="T1" fmla="*/ 54 h 54"/>
                  <a:gd name="T2" fmla="*/ 2 w 24"/>
                  <a:gd name="T3" fmla="*/ 54 h 54"/>
                  <a:gd name="T4" fmla="*/ 0 w 24"/>
                  <a:gd name="T5" fmla="*/ 51 h 54"/>
                  <a:gd name="T6" fmla="*/ 0 w 24"/>
                  <a:gd name="T7" fmla="*/ 2 h 54"/>
                  <a:gd name="T8" fmla="*/ 2 w 24"/>
                  <a:gd name="T9" fmla="*/ 0 h 54"/>
                  <a:gd name="T10" fmla="*/ 22 w 24"/>
                  <a:gd name="T11" fmla="*/ 0 h 54"/>
                  <a:gd name="T12" fmla="*/ 24 w 24"/>
                  <a:gd name="T13" fmla="*/ 2 h 54"/>
                  <a:gd name="T14" fmla="*/ 24 w 24"/>
                  <a:gd name="T15" fmla="*/ 51 h 54"/>
                  <a:gd name="T16" fmla="*/ 22 w 24"/>
                  <a:gd name="T17" fmla="*/ 54 h 54"/>
                  <a:gd name="T18" fmla="*/ 4 w 24"/>
                  <a:gd name="T19" fmla="*/ 49 h 54"/>
                  <a:gd name="T20" fmla="*/ 19 w 24"/>
                  <a:gd name="T21" fmla="*/ 49 h 54"/>
                  <a:gd name="T22" fmla="*/ 19 w 24"/>
                  <a:gd name="T23" fmla="*/ 5 h 54"/>
                  <a:gd name="T24" fmla="*/ 4 w 24"/>
                  <a:gd name="T25" fmla="*/ 5 h 54"/>
                  <a:gd name="T26" fmla="*/ 4 w 24"/>
                  <a:gd name="T27" fmla="*/ 4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54">
                    <a:moveTo>
                      <a:pt x="22" y="54"/>
                    </a:moveTo>
                    <a:cubicBezTo>
                      <a:pt x="2" y="54"/>
                      <a:pt x="2" y="54"/>
                      <a:pt x="2" y="54"/>
                    </a:cubicBezTo>
                    <a:cubicBezTo>
                      <a:pt x="1" y="54"/>
                      <a:pt x="0" y="53"/>
                      <a:pt x="0" y="51"/>
                    </a:cubicBezTo>
                    <a:cubicBezTo>
                      <a:pt x="0" y="2"/>
                      <a:pt x="0" y="2"/>
                      <a:pt x="0" y="2"/>
                    </a:cubicBezTo>
                    <a:cubicBezTo>
                      <a:pt x="0" y="1"/>
                      <a:pt x="1" y="0"/>
                      <a:pt x="2" y="0"/>
                    </a:cubicBezTo>
                    <a:cubicBezTo>
                      <a:pt x="22" y="0"/>
                      <a:pt x="22" y="0"/>
                      <a:pt x="22" y="0"/>
                    </a:cubicBezTo>
                    <a:cubicBezTo>
                      <a:pt x="23" y="0"/>
                      <a:pt x="24" y="1"/>
                      <a:pt x="24" y="2"/>
                    </a:cubicBezTo>
                    <a:cubicBezTo>
                      <a:pt x="24" y="51"/>
                      <a:pt x="24" y="51"/>
                      <a:pt x="24" y="51"/>
                    </a:cubicBezTo>
                    <a:cubicBezTo>
                      <a:pt x="24" y="53"/>
                      <a:pt x="23" y="54"/>
                      <a:pt x="22" y="54"/>
                    </a:cubicBezTo>
                    <a:close/>
                    <a:moveTo>
                      <a:pt x="4" y="49"/>
                    </a:moveTo>
                    <a:cubicBezTo>
                      <a:pt x="19" y="49"/>
                      <a:pt x="19" y="49"/>
                      <a:pt x="19" y="49"/>
                    </a:cubicBezTo>
                    <a:cubicBezTo>
                      <a:pt x="19" y="5"/>
                      <a:pt x="19" y="5"/>
                      <a:pt x="19" y="5"/>
                    </a:cubicBezTo>
                    <a:cubicBezTo>
                      <a:pt x="4" y="5"/>
                      <a:pt x="4" y="5"/>
                      <a:pt x="4" y="5"/>
                    </a:cubicBezTo>
                    <a:lnTo>
                      <a:pt x="4" y="4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50" name="Freeform 166"/>
              <p:cNvSpPr>
                <a:spLocks noEditPoints="1"/>
              </p:cNvSpPr>
              <p:nvPr userDrawn="1"/>
            </p:nvSpPr>
            <p:spPr bwMode="auto">
              <a:xfrm>
                <a:off x="6141" y="4071"/>
                <a:ext cx="58" cy="34"/>
              </a:xfrm>
              <a:custGeom>
                <a:avLst/>
                <a:gdLst>
                  <a:gd name="T0" fmla="*/ 22 w 24"/>
                  <a:gd name="T1" fmla="*/ 14 h 14"/>
                  <a:gd name="T2" fmla="*/ 2 w 24"/>
                  <a:gd name="T3" fmla="*/ 14 h 14"/>
                  <a:gd name="T4" fmla="*/ 0 w 24"/>
                  <a:gd name="T5" fmla="*/ 12 h 14"/>
                  <a:gd name="T6" fmla="*/ 0 w 24"/>
                  <a:gd name="T7" fmla="*/ 2 h 14"/>
                  <a:gd name="T8" fmla="*/ 2 w 24"/>
                  <a:gd name="T9" fmla="*/ 0 h 14"/>
                  <a:gd name="T10" fmla="*/ 22 w 24"/>
                  <a:gd name="T11" fmla="*/ 0 h 14"/>
                  <a:gd name="T12" fmla="*/ 24 w 24"/>
                  <a:gd name="T13" fmla="*/ 2 h 14"/>
                  <a:gd name="T14" fmla="*/ 24 w 24"/>
                  <a:gd name="T15" fmla="*/ 12 h 14"/>
                  <a:gd name="T16" fmla="*/ 22 w 24"/>
                  <a:gd name="T17" fmla="*/ 14 h 14"/>
                  <a:gd name="T18" fmla="*/ 4 w 24"/>
                  <a:gd name="T19" fmla="*/ 9 h 14"/>
                  <a:gd name="T20" fmla="*/ 19 w 24"/>
                  <a:gd name="T21" fmla="*/ 9 h 14"/>
                  <a:gd name="T22" fmla="*/ 19 w 24"/>
                  <a:gd name="T23" fmla="*/ 5 h 14"/>
                  <a:gd name="T24" fmla="*/ 4 w 24"/>
                  <a:gd name="T25" fmla="*/ 5 h 14"/>
                  <a:gd name="T26" fmla="*/ 4 w 24"/>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4">
                    <a:moveTo>
                      <a:pt x="22" y="14"/>
                    </a:moveTo>
                    <a:cubicBezTo>
                      <a:pt x="2" y="14"/>
                      <a:pt x="2" y="14"/>
                      <a:pt x="2" y="14"/>
                    </a:cubicBezTo>
                    <a:cubicBezTo>
                      <a:pt x="1" y="14"/>
                      <a:pt x="0" y="13"/>
                      <a:pt x="0" y="12"/>
                    </a:cubicBezTo>
                    <a:cubicBezTo>
                      <a:pt x="0" y="2"/>
                      <a:pt x="0" y="2"/>
                      <a:pt x="0" y="2"/>
                    </a:cubicBezTo>
                    <a:cubicBezTo>
                      <a:pt x="0" y="1"/>
                      <a:pt x="1" y="0"/>
                      <a:pt x="2" y="0"/>
                    </a:cubicBezTo>
                    <a:cubicBezTo>
                      <a:pt x="22" y="0"/>
                      <a:pt x="22" y="0"/>
                      <a:pt x="22" y="0"/>
                    </a:cubicBezTo>
                    <a:cubicBezTo>
                      <a:pt x="23" y="0"/>
                      <a:pt x="24" y="1"/>
                      <a:pt x="24" y="2"/>
                    </a:cubicBezTo>
                    <a:cubicBezTo>
                      <a:pt x="24" y="12"/>
                      <a:pt x="24" y="12"/>
                      <a:pt x="24" y="12"/>
                    </a:cubicBezTo>
                    <a:cubicBezTo>
                      <a:pt x="24" y="13"/>
                      <a:pt x="23" y="14"/>
                      <a:pt x="22" y="14"/>
                    </a:cubicBezTo>
                    <a:close/>
                    <a:moveTo>
                      <a:pt x="4" y="9"/>
                    </a:moveTo>
                    <a:cubicBezTo>
                      <a:pt x="19" y="9"/>
                      <a:pt x="19" y="9"/>
                      <a:pt x="19" y="9"/>
                    </a:cubicBezTo>
                    <a:cubicBezTo>
                      <a:pt x="19" y="5"/>
                      <a:pt x="19" y="5"/>
                      <a:pt x="19" y="5"/>
                    </a:cubicBezTo>
                    <a:cubicBezTo>
                      <a:pt x="4" y="5"/>
                      <a:pt x="4" y="5"/>
                      <a:pt x="4" y="5"/>
                    </a:cubicBezTo>
                    <a:lnTo>
                      <a:pt x="4" y="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51" name="Freeform 167"/>
              <p:cNvSpPr>
                <a:spLocks/>
              </p:cNvSpPr>
              <p:nvPr userDrawn="1"/>
            </p:nvSpPr>
            <p:spPr bwMode="auto">
              <a:xfrm>
                <a:off x="6117" y="4130"/>
                <a:ext cx="12" cy="49"/>
              </a:xfrm>
              <a:custGeom>
                <a:avLst/>
                <a:gdLst>
                  <a:gd name="T0" fmla="*/ 2 w 5"/>
                  <a:gd name="T1" fmla="*/ 20 h 20"/>
                  <a:gd name="T2" fmla="*/ 0 w 5"/>
                  <a:gd name="T3" fmla="*/ 17 h 20"/>
                  <a:gd name="T4" fmla="*/ 0 w 5"/>
                  <a:gd name="T5" fmla="*/ 3 h 20"/>
                  <a:gd name="T6" fmla="*/ 2 w 5"/>
                  <a:gd name="T7" fmla="*/ 0 h 20"/>
                  <a:gd name="T8" fmla="*/ 5 w 5"/>
                  <a:gd name="T9" fmla="*/ 3 h 20"/>
                  <a:gd name="T10" fmla="*/ 5 w 5"/>
                  <a:gd name="T11" fmla="*/ 17 h 20"/>
                  <a:gd name="T12" fmla="*/ 2 w 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2" y="20"/>
                    </a:moveTo>
                    <a:cubicBezTo>
                      <a:pt x="1" y="20"/>
                      <a:pt x="0" y="19"/>
                      <a:pt x="0" y="17"/>
                    </a:cubicBezTo>
                    <a:cubicBezTo>
                      <a:pt x="0" y="3"/>
                      <a:pt x="0" y="3"/>
                      <a:pt x="0" y="3"/>
                    </a:cubicBezTo>
                    <a:cubicBezTo>
                      <a:pt x="0" y="1"/>
                      <a:pt x="1" y="0"/>
                      <a:pt x="2" y="0"/>
                    </a:cubicBezTo>
                    <a:cubicBezTo>
                      <a:pt x="4" y="0"/>
                      <a:pt x="5" y="1"/>
                      <a:pt x="5" y="3"/>
                    </a:cubicBezTo>
                    <a:cubicBezTo>
                      <a:pt x="5" y="17"/>
                      <a:pt x="5" y="17"/>
                      <a:pt x="5" y="17"/>
                    </a:cubicBezTo>
                    <a:cubicBezTo>
                      <a:pt x="5" y="19"/>
                      <a:pt x="4" y="20"/>
                      <a:pt x="2" y="2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52" name="Freeform 168"/>
              <p:cNvSpPr>
                <a:spLocks/>
              </p:cNvSpPr>
              <p:nvPr userDrawn="1"/>
            </p:nvSpPr>
            <p:spPr bwMode="auto">
              <a:xfrm>
                <a:off x="6162" y="4118"/>
                <a:ext cx="12" cy="61"/>
              </a:xfrm>
              <a:custGeom>
                <a:avLst/>
                <a:gdLst>
                  <a:gd name="T0" fmla="*/ 3 w 5"/>
                  <a:gd name="T1" fmla="*/ 25 h 25"/>
                  <a:gd name="T2" fmla="*/ 0 w 5"/>
                  <a:gd name="T3" fmla="*/ 22 h 25"/>
                  <a:gd name="T4" fmla="*/ 0 w 5"/>
                  <a:gd name="T5" fmla="*/ 3 h 25"/>
                  <a:gd name="T6" fmla="*/ 3 w 5"/>
                  <a:gd name="T7" fmla="*/ 0 h 25"/>
                  <a:gd name="T8" fmla="*/ 5 w 5"/>
                  <a:gd name="T9" fmla="*/ 3 h 25"/>
                  <a:gd name="T10" fmla="*/ 5 w 5"/>
                  <a:gd name="T11" fmla="*/ 22 h 25"/>
                  <a:gd name="T12" fmla="*/ 3 w 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 h="25">
                    <a:moveTo>
                      <a:pt x="3" y="25"/>
                    </a:moveTo>
                    <a:cubicBezTo>
                      <a:pt x="1" y="25"/>
                      <a:pt x="0" y="24"/>
                      <a:pt x="0" y="22"/>
                    </a:cubicBezTo>
                    <a:cubicBezTo>
                      <a:pt x="0" y="3"/>
                      <a:pt x="0" y="3"/>
                      <a:pt x="0" y="3"/>
                    </a:cubicBezTo>
                    <a:cubicBezTo>
                      <a:pt x="0" y="1"/>
                      <a:pt x="1" y="0"/>
                      <a:pt x="3" y="0"/>
                    </a:cubicBezTo>
                    <a:cubicBezTo>
                      <a:pt x="4" y="0"/>
                      <a:pt x="5" y="1"/>
                      <a:pt x="5" y="3"/>
                    </a:cubicBezTo>
                    <a:cubicBezTo>
                      <a:pt x="5" y="22"/>
                      <a:pt x="5" y="22"/>
                      <a:pt x="5" y="22"/>
                    </a:cubicBezTo>
                    <a:cubicBezTo>
                      <a:pt x="5" y="24"/>
                      <a:pt x="4" y="25"/>
                      <a:pt x="3" y="2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53" name="Freeform 169"/>
              <p:cNvSpPr>
                <a:spLocks noEditPoints="1"/>
              </p:cNvSpPr>
              <p:nvPr userDrawn="1"/>
            </p:nvSpPr>
            <p:spPr bwMode="auto">
              <a:xfrm>
                <a:off x="6215" y="4154"/>
                <a:ext cx="154" cy="50"/>
              </a:xfrm>
              <a:custGeom>
                <a:avLst/>
                <a:gdLst>
                  <a:gd name="T0" fmla="*/ 54 w 64"/>
                  <a:gd name="T1" fmla="*/ 20 h 20"/>
                  <a:gd name="T2" fmla="*/ 3 w 64"/>
                  <a:gd name="T3" fmla="*/ 20 h 20"/>
                  <a:gd name="T4" fmla="*/ 1 w 64"/>
                  <a:gd name="T5" fmla="*/ 18 h 20"/>
                  <a:gd name="T6" fmla="*/ 1 w 64"/>
                  <a:gd name="T7" fmla="*/ 16 h 20"/>
                  <a:gd name="T8" fmla="*/ 1 w 64"/>
                  <a:gd name="T9" fmla="*/ 4 h 20"/>
                  <a:gd name="T10" fmla="*/ 1 w 64"/>
                  <a:gd name="T11" fmla="*/ 2 h 20"/>
                  <a:gd name="T12" fmla="*/ 3 w 64"/>
                  <a:gd name="T13" fmla="*/ 0 h 20"/>
                  <a:gd name="T14" fmla="*/ 54 w 64"/>
                  <a:gd name="T15" fmla="*/ 0 h 20"/>
                  <a:gd name="T16" fmla="*/ 64 w 64"/>
                  <a:gd name="T17" fmla="*/ 10 h 20"/>
                  <a:gd name="T18" fmla="*/ 54 w 64"/>
                  <a:gd name="T19" fmla="*/ 20 h 20"/>
                  <a:gd name="T20" fmla="*/ 7 w 64"/>
                  <a:gd name="T21" fmla="*/ 15 h 20"/>
                  <a:gd name="T22" fmla="*/ 54 w 64"/>
                  <a:gd name="T23" fmla="*/ 15 h 20"/>
                  <a:gd name="T24" fmla="*/ 59 w 64"/>
                  <a:gd name="T25" fmla="*/ 10 h 20"/>
                  <a:gd name="T26" fmla="*/ 54 w 64"/>
                  <a:gd name="T27" fmla="*/ 5 h 20"/>
                  <a:gd name="T28" fmla="*/ 7 w 64"/>
                  <a:gd name="T29" fmla="*/ 5 h 20"/>
                  <a:gd name="T30" fmla="*/ 7 w 64"/>
                  <a:gd name="T31"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20">
                    <a:moveTo>
                      <a:pt x="54" y="20"/>
                    </a:moveTo>
                    <a:cubicBezTo>
                      <a:pt x="3" y="20"/>
                      <a:pt x="3" y="20"/>
                      <a:pt x="3" y="20"/>
                    </a:cubicBezTo>
                    <a:cubicBezTo>
                      <a:pt x="2" y="20"/>
                      <a:pt x="1" y="19"/>
                      <a:pt x="1" y="18"/>
                    </a:cubicBezTo>
                    <a:cubicBezTo>
                      <a:pt x="0" y="18"/>
                      <a:pt x="0" y="17"/>
                      <a:pt x="1" y="16"/>
                    </a:cubicBezTo>
                    <a:cubicBezTo>
                      <a:pt x="3" y="12"/>
                      <a:pt x="3" y="8"/>
                      <a:pt x="1" y="4"/>
                    </a:cubicBezTo>
                    <a:cubicBezTo>
                      <a:pt x="0" y="3"/>
                      <a:pt x="0" y="2"/>
                      <a:pt x="1" y="2"/>
                    </a:cubicBezTo>
                    <a:cubicBezTo>
                      <a:pt x="1" y="1"/>
                      <a:pt x="2" y="0"/>
                      <a:pt x="3" y="0"/>
                    </a:cubicBezTo>
                    <a:cubicBezTo>
                      <a:pt x="54" y="0"/>
                      <a:pt x="54" y="0"/>
                      <a:pt x="54" y="0"/>
                    </a:cubicBezTo>
                    <a:cubicBezTo>
                      <a:pt x="60" y="0"/>
                      <a:pt x="64" y="5"/>
                      <a:pt x="64" y="10"/>
                    </a:cubicBezTo>
                    <a:cubicBezTo>
                      <a:pt x="64" y="15"/>
                      <a:pt x="60" y="20"/>
                      <a:pt x="54" y="20"/>
                    </a:cubicBezTo>
                    <a:close/>
                    <a:moveTo>
                      <a:pt x="7" y="15"/>
                    </a:moveTo>
                    <a:cubicBezTo>
                      <a:pt x="54" y="15"/>
                      <a:pt x="54" y="15"/>
                      <a:pt x="54" y="15"/>
                    </a:cubicBezTo>
                    <a:cubicBezTo>
                      <a:pt x="57" y="15"/>
                      <a:pt x="59" y="13"/>
                      <a:pt x="59" y="10"/>
                    </a:cubicBezTo>
                    <a:cubicBezTo>
                      <a:pt x="59" y="7"/>
                      <a:pt x="57" y="5"/>
                      <a:pt x="54" y="5"/>
                    </a:cubicBezTo>
                    <a:cubicBezTo>
                      <a:pt x="7" y="5"/>
                      <a:pt x="7" y="5"/>
                      <a:pt x="7" y="5"/>
                    </a:cubicBezTo>
                    <a:cubicBezTo>
                      <a:pt x="8" y="8"/>
                      <a:pt x="8" y="12"/>
                      <a:pt x="7" y="1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54" name="Freeform 170"/>
              <p:cNvSpPr>
                <a:spLocks noEditPoints="1"/>
              </p:cNvSpPr>
              <p:nvPr userDrawn="1"/>
            </p:nvSpPr>
            <p:spPr bwMode="auto">
              <a:xfrm>
                <a:off x="6235" y="4120"/>
                <a:ext cx="154" cy="47"/>
              </a:xfrm>
              <a:custGeom>
                <a:avLst/>
                <a:gdLst>
                  <a:gd name="T0" fmla="*/ 54 w 64"/>
                  <a:gd name="T1" fmla="*/ 19 h 19"/>
                  <a:gd name="T2" fmla="*/ 2 w 64"/>
                  <a:gd name="T3" fmla="*/ 19 h 19"/>
                  <a:gd name="T4" fmla="*/ 0 w 64"/>
                  <a:gd name="T5" fmla="*/ 18 h 19"/>
                  <a:gd name="T6" fmla="*/ 0 w 64"/>
                  <a:gd name="T7" fmla="*/ 15 h 19"/>
                  <a:gd name="T8" fmla="*/ 0 w 64"/>
                  <a:gd name="T9" fmla="*/ 3 h 19"/>
                  <a:gd name="T10" fmla="*/ 0 w 64"/>
                  <a:gd name="T11" fmla="*/ 1 h 19"/>
                  <a:gd name="T12" fmla="*/ 2 w 64"/>
                  <a:gd name="T13" fmla="*/ 0 h 19"/>
                  <a:gd name="T14" fmla="*/ 54 w 64"/>
                  <a:gd name="T15" fmla="*/ 0 h 19"/>
                  <a:gd name="T16" fmla="*/ 64 w 64"/>
                  <a:gd name="T17" fmla="*/ 9 h 19"/>
                  <a:gd name="T18" fmla="*/ 54 w 64"/>
                  <a:gd name="T19" fmla="*/ 19 h 19"/>
                  <a:gd name="T20" fmla="*/ 6 w 64"/>
                  <a:gd name="T21" fmla="*/ 14 h 19"/>
                  <a:gd name="T22" fmla="*/ 54 w 64"/>
                  <a:gd name="T23" fmla="*/ 14 h 19"/>
                  <a:gd name="T24" fmla="*/ 59 w 64"/>
                  <a:gd name="T25" fmla="*/ 9 h 19"/>
                  <a:gd name="T26" fmla="*/ 54 w 64"/>
                  <a:gd name="T27" fmla="*/ 4 h 19"/>
                  <a:gd name="T28" fmla="*/ 6 w 64"/>
                  <a:gd name="T29" fmla="*/ 4 h 19"/>
                  <a:gd name="T30" fmla="*/ 6 w 64"/>
                  <a:gd name="T3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9">
                    <a:moveTo>
                      <a:pt x="54" y="19"/>
                    </a:moveTo>
                    <a:cubicBezTo>
                      <a:pt x="2" y="19"/>
                      <a:pt x="2" y="19"/>
                      <a:pt x="2" y="19"/>
                    </a:cubicBezTo>
                    <a:cubicBezTo>
                      <a:pt x="1" y="19"/>
                      <a:pt x="1" y="18"/>
                      <a:pt x="0" y="18"/>
                    </a:cubicBezTo>
                    <a:cubicBezTo>
                      <a:pt x="0" y="17"/>
                      <a:pt x="0" y="16"/>
                      <a:pt x="0" y="15"/>
                    </a:cubicBezTo>
                    <a:cubicBezTo>
                      <a:pt x="3" y="12"/>
                      <a:pt x="3" y="7"/>
                      <a:pt x="0" y="3"/>
                    </a:cubicBezTo>
                    <a:cubicBezTo>
                      <a:pt x="0" y="2"/>
                      <a:pt x="0" y="2"/>
                      <a:pt x="0" y="1"/>
                    </a:cubicBezTo>
                    <a:cubicBezTo>
                      <a:pt x="1" y="0"/>
                      <a:pt x="1" y="0"/>
                      <a:pt x="2" y="0"/>
                    </a:cubicBezTo>
                    <a:cubicBezTo>
                      <a:pt x="54" y="0"/>
                      <a:pt x="54" y="0"/>
                      <a:pt x="54" y="0"/>
                    </a:cubicBezTo>
                    <a:cubicBezTo>
                      <a:pt x="59" y="0"/>
                      <a:pt x="64" y="4"/>
                      <a:pt x="64" y="9"/>
                    </a:cubicBezTo>
                    <a:cubicBezTo>
                      <a:pt x="64" y="15"/>
                      <a:pt x="59" y="19"/>
                      <a:pt x="54" y="19"/>
                    </a:cubicBezTo>
                    <a:close/>
                    <a:moveTo>
                      <a:pt x="6" y="14"/>
                    </a:moveTo>
                    <a:cubicBezTo>
                      <a:pt x="54" y="14"/>
                      <a:pt x="54" y="14"/>
                      <a:pt x="54" y="14"/>
                    </a:cubicBezTo>
                    <a:cubicBezTo>
                      <a:pt x="57" y="14"/>
                      <a:pt x="59" y="12"/>
                      <a:pt x="59" y="9"/>
                    </a:cubicBezTo>
                    <a:cubicBezTo>
                      <a:pt x="59" y="6"/>
                      <a:pt x="57" y="4"/>
                      <a:pt x="54" y="4"/>
                    </a:cubicBezTo>
                    <a:cubicBezTo>
                      <a:pt x="6" y="4"/>
                      <a:pt x="6" y="4"/>
                      <a:pt x="6" y="4"/>
                    </a:cubicBezTo>
                    <a:cubicBezTo>
                      <a:pt x="7" y="7"/>
                      <a:pt x="7" y="11"/>
                      <a:pt x="6" y="1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55" name="Freeform 171"/>
              <p:cNvSpPr>
                <a:spLocks noEditPoints="1"/>
              </p:cNvSpPr>
              <p:nvPr userDrawn="1"/>
            </p:nvSpPr>
            <p:spPr bwMode="auto">
              <a:xfrm>
                <a:off x="6215" y="4083"/>
                <a:ext cx="154" cy="47"/>
              </a:xfrm>
              <a:custGeom>
                <a:avLst/>
                <a:gdLst>
                  <a:gd name="T0" fmla="*/ 54 w 64"/>
                  <a:gd name="T1" fmla="*/ 19 h 19"/>
                  <a:gd name="T2" fmla="*/ 3 w 64"/>
                  <a:gd name="T3" fmla="*/ 19 h 19"/>
                  <a:gd name="T4" fmla="*/ 1 w 64"/>
                  <a:gd name="T5" fmla="*/ 18 h 19"/>
                  <a:gd name="T6" fmla="*/ 1 w 64"/>
                  <a:gd name="T7" fmla="*/ 16 h 19"/>
                  <a:gd name="T8" fmla="*/ 1 w 64"/>
                  <a:gd name="T9" fmla="*/ 4 h 19"/>
                  <a:gd name="T10" fmla="*/ 1 w 64"/>
                  <a:gd name="T11" fmla="*/ 1 h 19"/>
                  <a:gd name="T12" fmla="*/ 3 w 64"/>
                  <a:gd name="T13" fmla="*/ 0 h 19"/>
                  <a:gd name="T14" fmla="*/ 54 w 64"/>
                  <a:gd name="T15" fmla="*/ 0 h 19"/>
                  <a:gd name="T16" fmla="*/ 64 w 64"/>
                  <a:gd name="T17" fmla="*/ 10 h 19"/>
                  <a:gd name="T18" fmla="*/ 54 w 64"/>
                  <a:gd name="T19" fmla="*/ 19 h 19"/>
                  <a:gd name="T20" fmla="*/ 7 w 64"/>
                  <a:gd name="T21" fmla="*/ 14 h 19"/>
                  <a:gd name="T22" fmla="*/ 54 w 64"/>
                  <a:gd name="T23" fmla="*/ 14 h 19"/>
                  <a:gd name="T24" fmla="*/ 59 w 64"/>
                  <a:gd name="T25" fmla="*/ 9 h 19"/>
                  <a:gd name="T26" fmla="*/ 54 w 64"/>
                  <a:gd name="T27" fmla="*/ 4 h 19"/>
                  <a:gd name="T28" fmla="*/ 7 w 64"/>
                  <a:gd name="T29" fmla="*/ 4 h 19"/>
                  <a:gd name="T30" fmla="*/ 7 w 64"/>
                  <a:gd name="T3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9">
                    <a:moveTo>
                      <a:pt x="54" y="19"/>
                    </a:moveTo>
                    <a:cubicBezTo>
                      <a:pt x="3" y="19"/>
                      <a:pt x="3" y="19"/>
                      <a:pt x="3" y="19"/>
                    </a:cubicBezTo>
                    <a:cubicBezTo>
                      <a:pt x="2" y="19"/>
                      <a:pt x="1" y="19"/>
                      <a:pt x="1" y="18"/>
                    </a:cubicBezTo>
                    <a:cubicBezTo>
                      <a:pt x="0" y="17"/>
                      <a:pt x="0" y="16"/>
                      <a:pt x="1" y="16"/>
                    </a:cubicBezTo>
                    <a:cubicBezTo>
                      <a:pt x="3" y="12"/>
                      <a:pt x="3" y="7"/>
                      <a:pt x="1" y="4"/>
                    </a:cubicBezTo>
                    <a:cubicBezTo>
                      <a:pt x="0" y="3"/>
                      <a:pt x="0" y="2"/>
                      <a:pt x="1" y="1"/>
                    </a:cubicBezTo>
                    <a:cubicBezTo>
                      <a:pt x="1" y="0"/>
                      <a:pt x="2" y="0"/>
                      <a:pt x="3" y="0"/>
                    </a:cubicBezTo>
                    <a:cubicBezTo>
                      <a:pt x="54" y="0"/>
                      <a:pt x="54" y="0"/>
                      <a:pt x="54" y="0"/>
                    </a:cubicBezTo>
                    <a:cubicBezTo>
                      <a:pt x="60" y="0"/>
                      <a:pt x="64" y="4"/>
                      <a:pt x="64" y="10"/>
                    </a:cubicBezTo>
                    <a:cubicBezTo>
                      <a:pt x="64" y="15"/>
                      <a:pt x="60" y="19"/>
                      <a:pt x="54" y="19"/>
                    </a:cubicBezTo>
                    <a:close/>
                    <a:moveTo>
                      <a:pt x="7" y="14"/>
                    </a:moveTo>
                    <a:cubicBezTo>
                      <a:pt x="54" y="14"/>
                      <a:pt x="54" y="14"/>
                      <a:pt x="54" y="14"/>
                    </a:cubicBezTo>
                    <a:cubicBezTo>
                      <a:pt x="57" y="14"/>
                      <a:pt x="59" y="12"/>
                      <a:pt x="59" y="9"/>
                    </a:cubicBezTo>
                    <a:cubicBezTo>
                      <a:pt x="59" y="7"/>
                      <a:pt x="57" y="4"/>
                      <a:pt x="54" y="4"/>
                    </a:cubicBezTo>
                    <a:cubicBezTo>
                      <a:pt x="7" y="4"/>
                      <a:pt x="7" y="4"/>
                      <a:pt x="7" y="4"/>
                    </a:cubicBezTo>
                    <a:cubicBezTo>
                      <a:pt x="8" y="8"/>
                      <a:pt x="8" y="11"/>
                      <a:pt x="7" y="1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56" name="Freeform 172"/>
              <p:cNvSpPr>
                <a:spLocks noEditPoints="1"/>
              </p:cNvSpPr>
              <p:nvPr userDrawn="1"/>
            </p:nvSpPr>
            <p:spPr bwMode="auto">
              <a:xfrm>
                <a:off x="4862" y="3941"/>
                <a:ext cx="393" cy="319"/>
              </a:xfrm>
              <a:custGeom>
                <a:avLst/>
                <a:gdLst>
                  <a:gd name="T0" fmla="*/ 147 w 163"/>
                  <a:gd name="T1" fmla="*/ 114 h 130"/>
                  <a:gd name="T2" fmla="*/ 144 w 163"/>
                  <a:gd name="T3" fmla="*/ 5 h 130"/>
                  <a:gd name="T4" fmla="*/ 117 w 163"/>
                  <a:gd name="T5" fmla="*/ 8 h 130"/>
                  <a:gd name="T6" fmla="*/ 101 w 163"/>
                  <a:gd name="T7" fmla="*/ 27 h 130"/>
                  <a:gd name="T8" fmla="*/ 98 w 163"/>
                  <a:gd name="T9" fmla="*/ 5 h 130"/>
                  <a:gd name="T10" fmla="*/ 76 w 163"/>
                  <a:gd name="T11" fmla="*/ 8 h 130"/>
                  <a:gd name="T12" fmla="*/ 60 w 163"/>
                  <a:gd name="T13" fmla="*/ 21 h 130"/>
                  <a:gd name="T14" fmla="*/ 57 w 163"/>
                  <a:gd name="T15" fmla="*/ 32 h 130"/>
                  <a:gd name="T16" fmla="*/ 41 w 163"/>
                  <a:gd name="T17" fmla="*/ 2 h 130"/>
                  <a:gd name="T18" fmla="*/ 17 w 163"/>
                  <a:gd name="T19" fmla="*/ 0 h 130"/>
                  <a:gd name="T20" fmla="*/ 14 w 163"/>
                  <a:gd name="T21" fmla="*/ 114 h 130"/>
                  <a:gd name="T22" fmla="*/ 0 w 163"/>
                  <a:gd name="T23" fmla="*/ 130 h 130"/>
                  <a:gd name="T24" fmla="*/ 163 w 163"/>
                  <a:gd name="T25" fmla="*/ 114 h 130"/>
                  <a:gd name="T26" fmla="*/ 122 w 163"/>
                  <a:gd name="T27" fmla="*/ 105 h 130"/>
                  <a:gd name="T28" fmla="*/ 141 w 163"/>
                  <a:gd name="T29" fmla="*/ 114 h 130"/>
                  <a:gd name="T30" fmla="*/ 141 w 163"/>
                  <a:gd name="T31" fmla="*/ 100 h 130"/>
                  <a:gd name="T32" fmla="*/ 122 w 163"/>
                  <a:gd name="T33" fmla="*/ 95 h 130"/>
                  <a:gd name="T34" fmla="*/ 141 w 163"/>
                  <a:gd name="T35" fmla="*/ 100 h 130"/>
                  <a:gd name="T36" fmla="*/ 122 w 163"/>
                  <a:gd name="T37" fmla="*/ 89 h 130"/>
                  <a:gd name="T38" fmla="*/ 141 w 163"/>
                  <a:gd name="T39" fmla="*/ 35 h 130"/>
                  <a:gd name="T40" fmla="*/ 141 w 163"/>
                  <a:gd name="T41" fmla="*/ 30 h 130"/>
                  <a:gd name="T42" fmla="*/ 122 w 163"/>
                  <a:gd name="T43" fmla="*/ 24 h 130"/>
                  <a:gd name="T44" fmla="*/ 141 w 163"/>
                  <a:gd name="T45" fmla="*/ 30 h 130"/>
                  <a:gd name="T46" fmla="*/ 141 w 163"/>
                  <a:gd name="T47" fmla="*/ 19 h 130"/>
                  <a:gd name="T48" fmla="*/ 122 w 163"/>
                  <a:gd name="T49" fmla="*/ 11 h 130"/>
                  <a:gd name="T50" fmla="*/ 117 w 163"/>
                  <a:gd name="T51" fmla="*/ 32 h 130"/>
                  <a:gd name="T52" fmla="*/ 101 w 163"/>
                  <a:gd name="T53" fmla="*/ 114 h 130"/>
                  <a:gd name="T54" fmla="*/ 117 w 163"/>
                  <a:gd name="T55" fmla="*/ 32 h 130"/>
                  <a:gd name="T56" fmla="*/ 82 w 163"/>
                  <a:gd name="T57" fmla="*/ 21 h 130"/>
                  <a:gd name="T58" fmla="*/ 95 w 163"/>
                  <a:gd name="T59" fmla="*/ 76 h 130"/>
                  <a:gd name="T60" fmla="*/ 82 w 163"/>
                  <a:gd name="T61" fmla="*/ 24 h 130"/>
                  <a:gd name="T62" fmla="*/ 95 w 163"/>
                  <a:gd name="T63" fmla="*/ 81 h 130"/>
                  <a:gd name="T64" fmla="*/ 82 w 163"/>
                  <a:gd name="T65" fmla="*/ 103 h 130"/>
                  <a:gd name="T66" fmla="*/ 82 w 163"/>
                  <a:gd name="T67" fmla="*/ 108 h 130"/>
                  <a:gd name="T68" fmla="*/ 95 w 163"/>
                  <a:gd name="T69" fmla="*/ 114 h 130"/>
                  <a:gd name="T70" fmla="*/ 82 w 163"/>
                  <a:gd name="T71" fmla="*/ 108 h 130"/>
                  <a:gd name="T72" fmla="*/ 95 w 163"/>
                  <a:gd name="T73" fmla="*/ 16 h 130"/>
                  <a:gd name="T74" fmla="*/ 82 w 163"/>
                  <a:gd name="T75" fmla="*/ 11 h 130"/>
                  <a:gd name="T76" fmla="*/ 63 w 163"/>
                  <a:gd name="T77" fmla="*/ 27 h 130"/>
                  <a:gd name="T78" fmla="*/ 76 w 163"/>
                  <a:gd name="T79" fmla="*/ 114 h 130"/>
                  <a:gd name="T80" fmla="*/ 63 w 163"/>
                  <a:gd name="T81" fmla="*/ 27 h 130"/>
                  <a:gd name="T82" fmla="*/ 19 w 163"/>
                  <a:gd name="T83" fmla="*/ 24 h 130"/>
                  <a:gd name="T84" fmla="*/ 36 w 163"/>
                  <a:gd name="T85" fmla="*/ 19 h 130"/>
                  <a:gd name="T86" fmla="*/ 57 w 163"/>
                  <a:gd name="T87" fmla="*/ 103 h 130"/>
                  <a:gd name="T88" fmla="*/ 41 w 163"/>
                  <a:gd name="T89" fmla="*/ 49 h 130"/>
                  <a:gd name="T90" fmla="*/ 57 w 163"/>
                  <a:gd name="T91" fmla="*/ 103 h 130"/>
                  <a:gd name="T92" fmla="*/ 57 w 163"/>
                  <a:gd name="T93" fmla="*/ 108 h 130"/>
                  <a:gd name="T94" fmla="*/ 41 w 163"/>
                  <a:gd name="T95" fmla="*/ 114 h 130"/>
                  <a:gd name="T96" fmla="*/ 57 w 163"/>
                  <a:gd name="T97" fmla="*/ 38 h 130"/>
                  <a:gd name="T98" fmla="*/ 41 w 163"/>
                  <a:gd name="T99" fmla="*/ 43 h 130"/>
                  <a:gd name="T100" fmla="*/ 57 w 163"/>
                  <a:gd name="T101" fmla="*/ 38 h 130"/>
                  <a:gd name="T102" fmla="*/ 36 w 163"/>
                  <a:gd name="T103" fmla="*/ 13 h 130"/>
                  <a:gd name="T104" fmla="*/ 19 w 163"/>
                  <a:gd name="T105" fmla="*/ 5 h 130"/>
                  <a:gd name="T106" fmla="*/ 19 w 163"/>
                  <a:gd name="T107" fmla="*/ 30 h 130"/>
                  <a:gd name="T108" fmla="*/ 36 w 163"/>
                  <a:gd name="T109" fmla="*/ 114 h 130"/>
                  <a:gd name="T110" fmla="*/ 19 w 163"/>
                  <a:gd name="T111" fmla="*/ 30 h 130"/>
                  <a:gd name="T112" fmla="*/ 6 w 163"/>
                  <a:gd name="T113" fmla="*/ 124 h 130"/>
                  <a:gd name="T114" fmla="*/ 158 w 163"/>
                  <a:gd name="T115" fmla="*/ 11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30">
                    <a:moveTo>
                      <a:pt x="163" y="114"/>
                    </a:moveTo>
                    <a:cubicBezTo>
                      <a:pt x="147" y="114"/>
                      <a:pt x="147" y="114"/>
                      <a:pt x="147" y="114"/>
                    </a:cubicBezTo>
                    <a:cubicBezTo>
                      <a:pt x="147" y="8"/>
                      <a:pt x="147" y="8"/>
                      <a:pt x="147" y="8"/>
                    </a:cubicBezTo>
                    <a:cubicBezTo>
                      <a:pt x="147" y="6"/>
                      <a:pt x="146" y="5"/>
                      <a:pt x="144" y="5"/>
                    </a:cubicBezTo>
                    <a:cubicBezTo>
                      <a:pt x="120" y="5"/>
                      <a:pt x="120" y="5"/>
                      <a:pt x="120" y="5"/>
                    </a:cubicBezTo>
                    <a:cubicBezTo>
                      <a:pt x="118" y="5"/>
                      <a:pt x="117" y="6"/>
                      <a:pt x="117" y="8"/>
                    </a:cubicBezTo>
                    <a:cubicBezTo>
                      <a:pt x="117" y="27"/>
                      <a:pt x="117" y="27"/>
                      <a:pt x="117" y="27"/>
                    </a:cubicBezTo>
                    <a:cubicBezTo>
                      <a:pt x="101" y="27"/>
                      <a:pt x="101" y="27"/>
                      <a:pt x="101" y="27"/>
                    </a:cubicBezTo>
                    <a:cubicBezTo>
                      <a:pt x="101" y="8"/>
                      <a:pt x="101" y="8"/>
                      <a:pt x="101" y="8"/>
                    </a:cubicBezTo>
                    <a:cubicBezTo>
                      <a:pt x="101" y="6"/>
                      <a:pt x="100" y="5"/>
                      <a:pt x="98" y="5"/>
                    </a:cubicBezTo>
                    <a:cubicBezTo>
                      <a:pt x="79" y="5"/>
                      <a:pt x="79" y="5"/>
                      <a:pt x="79" y="5"/>
                    </a:cubicBezTo>
                    <a:cubicBezTo>
                      <a:pt x="78" y="5"/>
                      <a:pt x="76" y="6"/>
                      <a:pt x="76" y="8"/>
                    </a:cubicBezTo>
                    <a:cubicBezTo>
                      <a:pt x="76" y="21"/>
                      <a:pt x="76" y="21"/>
                      <a:pt x="76" y="21"/>
                    </a:cubicBezTo>
                    <a:cubicBezTo>
                      <a:pt x="60" y="21"/>
                      <a:pt x="60" y="21"/>
                      <a:pt x="60" y="21"/>
                    </a:cubicBezTo>
                    <a:cubicBezTo>
                      <a:pt x="59" y="21"/>
                      <a:pt x="57" y="23"/>
                      <a:pt x="57" y="24"/>
                    </a:cubicBezTo>
                    <a:cubicBezTo>
                      <a:pt x="57" y="32"/>
                      <a:pt x="57" y="32"/>
                      <a:pt x="57" y="32"/>
                    </a:cubicBezTo>
                    <a:cubicBezTo>
                      <a:pt x="41" y="32"/>
                      <a:pt x="41" y="32"/>
                      <a:pt x="41" y="32"/>
                    </a:cubicBezTo>
                    <a:cubicBezTo>
                      <a:pt x="41" y="2"/>
                      <a:pt x="41" y="2"/>
                      <a:pt x="41" y="2"/>
                    </a:cubicBezTo>
                    <a:cubicBezTo>
                      <a:pt x="41" y="1"/>
                      <a:pt x="40" y="0"/>
                      <a:pt x="38" y="0"/>
                    </a:cubicBezTo>
                    <a:cubicBezTo>
                      <a:pt x="17" y="0"/>
                      <a:pt x="17" y="0"/>
                      <a:pt x="17" y="0"/>
                    </a:cubicBezTo>
                    <a:cubicBezTo>
                      <a:pt x="15" y="0"/>
                      <a:pt x="14" y="1"/>
                      <a:pt x="14" y="2"/>
                    </a:cubicBezTo>
                    <a:cubicBezTo>
                      <a:pt x="14" y="114"/>
                      <a:pt x="14" y="114"/>
                      <a:pt x="14" y="114"/>
                    </a:cubicBezTo>
                    <a:cubicBezTo>
                      <a:pt x="0" y="114"/>
                      <a:pt x="0" y="114"/>
                      <a:pt x="0" y="114"/>
                    </a:cubicBezTo>
                    <a:cubicBezTo>
                      <a:pt x="0" y="130"/>
                      <a:pt x="0" y="130"/>
                      <a:pt x="0" y="130"/>
                    </a:cubicBezTo>
                    <a:cubicBezTo>
                      <a:pt x="163" y="130"/>
                      <a:pt x="163" y="130"/>
                      <a:pt x="163" y="130"/>
                    </a:cubicBezTo>
                    <a:lnTo>
                      <a:pt x="163" y="114"/>
                    </a:lnTo>
                    <a:close/>
                    <a:moveTo>
                      <a:pt x="122" y="114"/>
                    </a:moveTo>
                    <a:cubicBezTo>
                      <a:pt x="122" y="105"/>
                      <a:pt x="122" y="105"/>
                      <a:pt x="122" y="105"/>
                    </a:cubicBezTo>
                    <a:cubicBezTo>
                      <a:pt x="141" y="105"/>
                      <a:pt x="141" y="105"/>
                      <a:pt x="141" y="105"/>
                    </a:cubicBezTo>
                    <a:cubicBezTo>
                      <a:pt x="141" y="114"/>
                      <a:pt x="141" y="114"/>
                      <a:pt x="141" y="114"/>
                    </a:cubicBezTo>
                    <a:lnTo>
                      <a:pt x="122" y="114"/>
                    </a:lnTo>
                    <a:close/>
                    <a:moveTo>
                      <a:pt x="141" y="100"/>
                    </a:moveTo>
                    <a:cubicBezTo>
                      <a:pt x="122" y="100"/>
                      <a:pt x="122" y="100"/>
                      <a:pt x="122" y="100"/>
                    </a:cubicBezTo>
                    <a:cubicBezTo>
                      <a:pt x="122" y="95"/>
                      <a:pt x="122" y="95"/>
                      <a:pt x="122" y="95"/>
                    </a:cubicBezTo>
                    <a:cubicBezTo>
                      <a:pt x="141" y="95"/>
                      <a:pt x="141" y="95"/>
                      <a:pt x="141" y="95"/>
                    </a:cubicBezTo>
                    <a:lnTo>
                      <a:pt x="141" y="100"/>
                    </a:lnTo>
                    <a:close/>
                    <a:moveTo>
                      <a:pt x="141" y="89"/>
                    </a:moveTo>
                    <a:cubicBezTo>
                      <a:pt x="122" y="89"/>
                      <a:pt x="122" y="89"/>
                      <a:pt x="122" y="89"/>
                    </a:cubicBezTo>
                    <a:cubicBezTo>
                      <a:pt x="122" y="35"/>
                      <a:pt x="122" y="35"/>
                      <a:pt x="122" y="35"/>
                    </a:cubicBezTo>
                    <a:cubicBezTo>
                      <a:pt x="141" y="35"/>
                      <a:pt x="141" y="35"/>
                      <a:pt x="141" y="35"/>
                    </a:cubicBezTo>
                    <a:lnTo>
                      <a:pt x="141" y="89"/>
                    </a:lnTo>
                    <a:close/>
                    <a:moveTo>
                      <a:pt x="141" y="30"/>
                    </a:moveTo>
                    <a:cubicBezTo>
                      <a:pt x="122" y="30"/>
                      <a:pt x="122" y="30"/>
                      <a:pt x="122" y="30"/>
                    </a:cubicBezTo>
                    <a:cubicBezTo>
                      <a:pt x="122" y="24"/>
                      <a:pt x="122" y="24"/>
                      <a:pt x="122" y="24"/>
                    </a:cubicBezTo>
                    <a:cubicBezTo>
                      <a:pt x="141" y="24"/>
                      <a:pt x="141" y="24"/>
                      <a:pt x="141" y="24"/>
                    </a:cubicBezTo>
                    <a:lnTo>
                      <a:pt x="141" y="30"/>
                    </a:lnTo>
                    <a:close/>
                    <a:moveTo>
                      <a:pt x="141" y="11"/>
                    </a:moveTo>
                    <a:cubicBezTo>
                      <a:pt x="141" y="19"/>
                      <a:pt x="141" y="19"/>
                      <a:pt x="141" y="19"/>
                    </a:cubicBezTo>
                    <a:cubicBezTo>
                      <a:pt x="122" y="19"/>
                      <a:pt x="122" y="19"/>
                      <a:pt x="122" y="19"/>
                    </a:cubicBezTo>
                    <a:cubicBezTo>
                      <a:pt x="122" y="11"/>
                      <a:pt x="122" y="11"/>
                      <a:pt x="122" y="11"/>
                    </a:cubicBezTo>
                    <a:lnTo>
                      <a:pt x="141" y="11"/>
                    </a:lnTo>
                    <a:close/>
                    <a:moveTo>
                      <a:pt x="117" y="32"/>
                    </a:moveTo>
                    <a:cubicBezTo>
                      <a:pt x="117" y="114"/>
                      <a:pt x="117" y="114"/>
                      <a:pt x="117" y="114"/>
                    </a:cubicBezTo>
                    <a:cubicBezTo>
                      <a:pt x="101" y="114"/>
                      <a:pt x="101" y="114"/>
                      <a:pt x="101" y="114"/>
                    </a:cubicBezTo>
                    <a:cubicBezTo>
                      <a:pt x="101" y="32"/>
                      <a:pt x="101" y="32"/>
                      <a:pt x="101" y="32"/>
                    </a:cubicBezTo>
                    <a:lnTo>
                      <a:pt x="117" y="32"/>
                    </a:lnTo>
                    <a:close/>
                    <a:moveTo>
                      <a:pt x="82" y="24"/>
                    </a:moveTo>
                    <a:cubicBezTo>
                      <a:pt x="82" y="21"/>
                      <a:pt x="82" y="21"/>
                      <a:pt x="82" y="21"/>
                    </a:cubicBezTo>
                    <a:cubicBezTo>
                      <a:pt x="95" y="21"/>
                      <a:pt x="95" y="21"/>
                      <a:pt x="95" y="21"/>
                    </a:cubicBezTo>
                    <a:cubicBezTo>
                      <a:pt x="95" y="76"/>
                      <a:pt x="95" y="76"/>
                      <a:pt x="95" y="76"/>
                    </a:cubicBezTo>
                    <a:cubicBezTo>
                      <a:pt x="82" y="76"/>
                      <a:pt x="82" y="76"/>
                      <a:pt x="82" y="76"/>
                    </a:cubicBezTo>
                    <a:lnTo>
                      <a:pt x="82" y="24"/>
                    </a:lnTo>
                    <a:close/>
                    <a:moveTo>
                      <a:pt x="82" y="81"/>
                    </a:moveTo>
                    <a:cubicBezTo>
                      <a:pt x="95" y="81"/>
                      <a:pt x="95" y="81"/>
                      <a:pt x="95" y="81"/>
                    </a:cubicBezTo>
                    <a:cubicBezTo>
                      <a:pt x="95" y="103"/>
                      <a:pt x="95" y="103"/>
                      <a:pt x="95" y="103"/>
                    </a:cubicBezTo>
                    <a:cubicBezTo>
                      <a:pt x="82" y="103"/>
                      <a:pt x="82" y="103"/>
                      <a:pt x="82" y="103"/>
                    </a:cubicBezTo>
                    <a:lnTo>
                      <a:pt x="82" y="81"/>
                    </a:lnTo>
                    <a:close/>
                    <a:moveTo>
                      <a:pt x="82" y="108"/>
                    </a:moveTo>
                    <a:cubicBezTo>
                      <a:pt x="95" y="108"/>
                      <a:pt x="95" y="108"/>
                      <a:pt x="95" y="108"/>
                    </a:cubicBezTo>
                    <a:cubicBezTo>
                      <a:pt x="95" y="114"/>
                      <a:pt x="95" y="114"/>
                      <a:pt x="95" y="114"/>
                    </a:cubicBezTo>
                    <a:cubicBezTo>
                      <a:pt x="82" y="114"/>
                      <a:pt x="82" y="114"/>
                      <a:pt x="82" y="114"/>
                    </a:cubicBezTo>
                    <a:lnTo>
                      <a:pt x="82" y="108"/>
                    </a:lnTo>
                    <a:close/>
                    <a:moveTo>
                      <a:pt x="95" y="11"/>
                    </a:moveTo>
                    <a:cubicBezTo>
                      <a:pt x="95" y="16"/>
                      <a:pt x="95" y="16"/>
                      <a:pt x="95" y="16"/>
                    </a:cubicBezTo>
                    <a:cubicBezTo>
                      <a:pt x="82" y="16"/>
                      <a:pt x="82" y="16"/>
                      <a:pt x="82" y="16"/>
                    </a:cubicBezTo>
                    <a:cubicBezTo>
                      <a:pt x="82" y="11"/>
                      <a:pt x="82" y="11"/>
                      <a:pt x="82" y="11"/>
                    </a:cubicBezTo>
                    <a:lnTo>
                      <a:pt x="95" y="11"/>
                    </a:lnTo>
                    <a:close/>
                    <a:moveTo>
                      <a:pt x="63" y="27"/>
                    </a:moveTo>
                    <a:cubicBezTo>
                      <a:pt x="76" y="27"/>
                      <a:pt x="76" y="27"/>
                      <a:pt x="76" y="27"/>
                    </a:cubicBezTo>
                    <a:cubicBezTo>
                      <a:pt x="76" y="114"/>
                      <a:pt x="76" y="114"/>
                      <a:pt x="76" y="114"/>
                    </a:cubicBezTo>
                    <a:cubicBezTo>
                      <a:pt x="63" y="114"/>
                      <a:pt x="63" y="114"/>
                      <a:pt x="63" y="114"/>
                    </a:cubicBezTo>
                    <a:lnTo>
                      <a:pt x="63" y="27"/>
                    </a:lnTo>
                    <a:close/>
                    <a:moveTo>
                      <a:pt x="36" y="24"/>
                    </a:moveTo>
                    <a:cubicBezTo>
                      <a:pt x="19" y="24"/>
                      <a:pt x="19" y="24"/>
                      <a:pt x="19" y="24"/>
                    </a:cubicBezTo>
                    <a:cubicBezTo>
                      <a:pt x="19" y="19"/>
                      <a:pt x="19" y="19"/>
                      <a:pt x="19" y="19"/>
                    </a:cubicBezTo>
                    <a:cubicBezTo>
                      <a:pt x="36" y="19"/>
                      <a:pt x="36" y="19"/>
                      <a:pt x="36" y="19"/>
                    </a:cubicBezTo>
                    <a:lnTo>
                      <a:pt x="36" y="24"/>
                    </a:lnTo>
                    <a:close/>
                    <a:moveTo>
                      <a:pt x="57" y="103"/>
                    </a:moveTo>
                    <a:cubicBezTo>
                      <a:pt x="41" y="103"/>
                      <a:pt x="41" y="103"/>
                      <a:pt x="41" y="103"/>
                    </a:cubicBezTo>
                    <a:cubicBezTo>
                      <a:pt x="41" y="49"/>
                      <a:pt x="41" y="49"/>
                      <a:pt x="41" y="49"/>
                    </a:cubicBezTo>
                    <a:cubicBezTo>
                      <a:pt x="57" y="49"/>
                      <a:pt x="57" y="49"/>
                      <a:pt x="57" y="49"/>
                    </a:cubicBezTo>
                    <a:lnTo>
                      <a:pt x="57" y="103"/>
                    </a:lnTo>
                    <a:close/>
                    <a:moveTo>
                      <a:pt x="41" y="108"/>
                    </a:moveTo>
                    <a:cubicBezTo>
                      <a:pt x="57" y="108"/>
                      <a:pt x="57" y="108"/>
                      <a:pt x="57" y="108"/>
                    </a:cubicBezTo>
                    <a:cubicBezTo>
                      <a:pt x="57" y="114"/>
                      <a:pt x="57" y="114"/>
                      <a:pt x="57" y="114"/>
                    </a:cubicBezTo>
                    <a:cubicBezTo>
                      <a:pt x="41" y="114"/>
                      <a:pt x="41" y="114"/>
                      <a:pt x="41" y="114"/>
                    </a:cubicBezTo>
                    <a:lnTo>
                      <a:pt x="41" y="108"/>
                    </a:lnTo>
                    <a:close/>
                    <a:moveTo>
                      <a:pt x="57" y="38"/>
                    </a:moveTo>
                    <a:cubicBezTo>
                      <a:pt x="57" y="43"/>
                      <a:pt x="57" y="43"/>
                      <a:pt x="57" y="43"/>
                    </a:cubicBezTo>
                    <a:cubicBezTo>
                      <a:pt x="41" y="43"/>
                      <a:pt x="41" y="43"/>
                      <a:pt x="41" y="43"/>
                    </a:cubicBezTo>
                    <a:cubicBezTo>
                      <a:pt x="41" y="38"/>
                      <a:pt x="41" y="38"/>
                      <a:pt x="41" y="38"/>
                    </a:cubicBezTo>
                    <a:lnTo>
                      <a:pt x="57" y="38"/>
                    </a:lnTo>
                    <a:close/>
                    <a:moveTo>
                      <a:pt x="36" y="5"/>
                    </a:moveTo>
                    <a:cubicBezTo>
                      <a:pt x="36" y="13"/>
                      <a:pt x="36" y="13"/>
                      <a:pt x="36" y="13"/>
                    </a:cubicBezTo>
                    <a:cubicBezTo>
                      <a:pt x="19" y="13"/>
                      <a:pt x="19" y="13"/>
                      <a:pt x="19" y="13"/>
                    </a:cubicBezTo>
                    <a:cubicBezTo>
                      <a:pt x="19" y="5"/>
                      <a:pt x="19" y="5"/>
                      <a:pt x="19" y="5"/>
                    </a:cubicBezTo>
                    <a:lnTo>
                      <a:pt x="36" y="5"/>
                    </a:lnTo>
                    <a:close/>
                    <a:moveTo>
                      <a:pt x="19" y="30"/>
                    </a:moveTo>
                    <a:cubicBezTo>
                      <a:pt x="36" y="30"/>
                      <a:pt x="36" y="30"/>
                      <a:pt x="36" y="30"/>
                    </a:cubicBezTo>
                    <a:cubicBezTo>
                      <a:pt x="36" y="114"/>
                      <a:pt x="36" y="114"/>
                      <a:pt x="36" y="114"/>
                    </a:cubicBezTo>
                    <a:cubicBezTo>
                      <a:pt x="19" y="114"/>
                      <a:pt x="19" y="114"/>
                      <a:pt x="19" y="114"/>
                    </a:cubicBezTo>
                    <a:lnTo>
                      <a:pt x="19" y="30"/>
                    </a:lnTo>
                    <a:close/>
                    <a:moveTo>
                      <a:pt x="158" y="124"/>
                    </a:moveTo>
                    <a:cubicBezTo>
                      <a:pt x="6" y="124"/>
                      <a:pt x="6" y="124"/>
                      <a:pt x="6" y="124"/>
                    </a:cubicBezTo>
                    <a:cubicBezTo>
                      <a:pt x="6" y="119"/>
                      <a:pt x="6" y="119"/>
                      <a:pt x="6" y="119"/>
                    </a:cubicBezTo>
                    <a:cubicBezTo>
                      <a:pt x="158" y="119"/>
                      <a:pt x="158" y="119"/>
                      <a:pt x="158" y="119"/>
                    </a:cubicBezTo>
                    <a:lnTo>
                      <a:pt x="158" y="124"/>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57" name="Rectangle 173"/>
              <p:cNvSpPr>
                <a:spLocks noChangeArrowheads="1"/>
              </p:cNvSpPr>
              <p:nvPr userDrawn="1"/>
            </p:nvSpPr>
            <p:spPr bwMode="auto">
              <a:xfrm>
                <a:off x="5117" y="4046"/>
                <a:ext cx="15" cy="148"/>
              </a:xfrm>
              <a:prstGeom prst="rect">
                <a:avLst/>
              </a:prstGeom>
              <a:solidFill>
                <a:srgbClr val="CBD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58" name="Rectangle 174"/>
              <p:cNvSpPr>
                <a:spLocks noChangeArrowheads="1"/>
              </p:cNvSpPr>
              <p:nvPr userDrawn="1"/>
            </p:nvSpPr>
            <p:spPr bwMode="auto">
              <a:xfrm>
                <a:off x="4975" y="4086"/>
                <a:ext cx="12" cy="81"/>
              </a:xfrm>
              <a:prstGeom prst="rect">
                <a:avLst/>
              </a:prstGeom>
              <a:solidFill>
                <a:srgbClr val="CBD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59" name="Freeform 175"/>
              <p:cNvSpPr>
                <a:spLocks noEditPoints="1"/>
              </p:cNvSpPr>
              <p:nvPr userDrawn="1"/>
            </p:nvSpPr>
            <p:spPr bwMode="auto">
              <a:xfrm>
                <a:off x="2858" y="3955"/>
                <a:ext cx="85" cy="278"/>
              </a:xfrm>
              <a:custGeom>
                <a:avLst/>
                <a:gdLst>
                  <a:gd name="T0" fmla="*/ 33 w 35"/>
                  <a:gd name="T1" fmla="*/ 113 h 113"/>
                  <a:gd name="T2" fmla="*/ 7 w 35"/>
                  <a:gd name="T3" fmla="*/ 113 h 113"/>
                  <a:gd name="T4" fmla="*/ 0 w 35"/>
                  <a:gd name="T5" fmla="*/ 107 h 113"/>
                  <a:gd name="T6" fmla="*/ 0 w 35"/>
                  <a:gd name="T7" fmla="*/ 6 h 113"/>
                  <a:gd name="T8" fmla="*/ 7 w 35"/>
                  <a:gd name="T9" fmla="*/ 0 h 113"/>
                  <a:gd name="T10" fmla="*/ 33 w 35"/>
                  <a:gd name="T11" fmla="*/ 0 h 113"/>
                  <a:gd name="T12" fmla="*/ 35 w 35"/>
                  <a:gd name="T13" fmla="*/ 2 h 113"/>
                  <a:gd name="T14" fmla="*/ 35 w 35"/>
                  <a:gd name="T15" fmla="*/ 111 h 113"/>
                  <a:gd name="T16" fmla="*/ 33 w 35"/>
                  <a:gd name="T17" fmla="*/ 113 h 113"/>
                  <a:gd name="T18" fmla="*/ 7 w 35"/>
                  <a:gd name="T19" fmla="*/ 4 h 113"/>
                  <a:gd name="T20" fmla="*/ 5 w 35"/>
                  <a:gd name="T21" fmla="*/ 6 h 113"/>
                  <a:gd name="T22" fmla="*/ 5 w 35"/>
                  <a:gd name="T23" fmla="*/ 107 h 113"/>
                  <a:gd name="T24" fmla="*/ 7 w 35"/>
                  <a:gd name="T25" fmla="*/ 109 h 113"/>
                  <a:gd name="T26" fmla="*/ 31 w 35"/>
                  <a:gd name="T27" fmla="*/ 109 h 113"/>
                  <a:gd name="T28" fmla="*/ 31 w 35"/>
                  <a:gd name="T29" fmla="*/ 4 h 113"/>
                  <a:gd name="T30" fmla="*/ 7 w 35"/>
                  <a:gd name="T31" fmla="*/ 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13">
                    <a:moveTo>
                      <a:pt x="33" y="113"/>
                    </a:moveTo>
                    <a:cubicBezTo>
                      <a:pt x="7" y="113"/>
                      <a:pt x="7" y="113"/>
                      <a:pt x="7" y="113"/>
                    </a:cubicBezTo>
                    <a:cubicBezTo>
                      <a:pt x="3" y="113"/>
                      <a:pt x="0" y="110"/>
                      <a:pt x="0" y="107"/>
                    </a:cubicBezTo>
                    <a:cubicBezTo>
                      <a:pt x="0" y="6"/>
                      <a:pt x="0" y="6"/>
                      <a:pt x="0" y="6"/>
                    </a:cubicBezTo>
                    <a:cubicBezTo>
                      <a:pt x="0" y="3"/>
                      <a:pt x="3" y="0"/>
                      <a:pt x="7" y="0"/>
                    </a:cubicBezTo>
                    <a:cubicBezTo>
                      <a:pt x="33" y="0"/>
                      <a:pt x="33" y="0"/>
                      <a:pt x="33" y="0"/>
                    </a:cubicBezTo>
                    <a:cubicBezTo>
                      <a:pt x="34" y="0"/>
                      <a:pt x="35" y="1"/>
                      <a:pt x="35" y="2"/>
                    </a:cubicBezTo>
                    <a:cubicBezTo>
                      <a:pt x="35" y="111"/>
                      <a:pt x="35" y="111"/>
                      <a:pt x="35" y="111"/>
                    </a:cubicBezTo>
                    <a:cubicBezTo>
                      <a:pt x="35" y="112"/>
                      <a:pt x="34" y="113"/>
                      <a:pt x="33" y="113"/>
                    </a:cubicBezTo>
                    <a:close/>
                    <a:moveTo>
                      <a:pt x="7" y="4"/>
                    </a:moveTo>
                    <a:cubicBezTo>
                      <a:pt x="6" y="4"/>
                      <a:pt x="5" y="5"/>
                      <a:pt x="5" y="6"/>
                    </a:cubicBezTo>
                    <a:cubicBezTo>
                      <a:pt x="5" y="107"/>
                      <a:pt x="5" y="107"/>
                      <a:pt x="5" y="107"/>
                    </a:cubicBezTo>
                    <a:cubicBezTo>
                      <a:pt x="5" y="108"/>
                      <a:pt x="6" y="109"/>
                      <a:pt x="7" y="109"/>
                    </a:cubicBezTo>
                    <a:cubicBezTo>
                      <a:pt x="31" y="109"/>
                      <a:pt x="31" y="109"/>
                      <a:pt x="31" y="109"/>
                    </a:cubicBezTo>
                    <a:cubicBezTo>
                      <a:pt x="31" y="4"/>
                      <a:pt x="31" y="4"/>
                      <a:pt x="31" y="4"/>
                    </a:cubicBezTo>
                    <a:lnTo>
                      <a:pt x="7" y="4"/>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60" name="Freeform 176"/>
              <p:cNvSpPr>
                <a:spLocks noEditPoints="1"/>
              </p:cNvSpPr>
              <p:nvPr userDrawn="1"/>
            </p:nvSpPr>
            <p:spPr bwMode="auto">
              <a:xfrm>
                <a:off x="3005" y="3955"/>
                <a:ext cx="85" cy="278"/>
              </a:xfrm>
              <a:custGeom>
                <a:avLst/>
                <a:gdLst>
                  <a:gd name="T0" fmla="*/ 33 w 35"/>
                  <a:gd name="T1" fmla="*/ 113 h 113"/>
                  <a:gd name="T2" fmla="*/ 3 w 35"/>
                  <a:gd name="T3" fmla="*/ 113 h 113"/>
                  <a:gd name="T4" fmla="*/ 0 w 35"/>
                  <a:gd name="T5" fmla="*/ 111 h 113"/>
                  <a:gd name="T6" fmla="*/ 0 w 35"/>
                  <a:gd name="T7" fmla="*/ 2 h 113"/>
                  <a:gd name="T8" fmla="*/ 3 w 35"/>
                  <a:gd name="T9" fmla="*/ 0 h 113"/>
                  <a:gd name="T10" fmla="*/ 33 w 35"/>
                  <a:gd name="T11" fmla="*/ 0 h 113"/>
                  <a:gd name="T12" fmla="*/ 35 w 35"/>
                  <a:gd name="T13" fmla="*/ 2 h 113"/>
                  <a:gd name="T14" fmla="*/ 35 w 35"/>
                  <a:gd name="T15" fmla="*/ 111 h 113"/>
                  <a:gd name="T16" fmla="*/ 33 w 35"/>
                  <a:gd name="T17" fmla="*/ 113 h 113"/>
                  <a:gd name="T18" fmla="*/ 5 w 35"/>
                  <a:gd name="T19" fmla="*/ 109 h 113"/>
                  <a:gd name="T20" fmla="*/ 31 w 35"/>
                  <a:gd name="T21" fmla="*/ 109 h 113"/>
                  <a:gd name="T22" fmla="*/ 31 w 35"/>
                  <a:gd name="T23" fmla="*/ 4 h 113"/>
                  <a:gd name="T24" fmla="*/ 5 w 35"/>
                  <a:gd name="T25" fmla="*/ 4 h 113"/>
                  <a:gd name="T26" fmla="*/ 5 w 35"/>
                  <a:gd name="T27"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13">
                    <a:moveTo>
                      <a:pt x="33" y="113"/>
                    </a:moveTo>
                    <a:cubicBezTo>
                      <a:pt x="3" y="113"/>
                      <a:pt x="3" y="113"/>
                      <a:pt x="3" y="113"/>
                    </a:cubicBezTo>
                    <a:cubicBezTo>
                      <a:pt x="1" y="113"/>
                      <a:pt x="0" y="112"/>
                      <a:pt x="0" y="111"/>
                    </a:cubicBezTo>
                    <a:cubicBezTo>
                      <a:pt x="0" y="2"/>
                      <a:pt x="0" y="2"/>
                      <a:pt x="0" y="2"/>
                    </a:cubicBezTo>
                    <a:cubicBezTo>
                      <a:pt x="0" y="1"/>
                      <a:pt x="1" y="0"/>
                      <a:pt x="3" y="0"/>
                    </a:cubicBezTo>
                    <a:cubicBezTo>
                      <a:pt x="33" y="0"/>
                      <a:pt x="33" y="0"/>
                      <a:pt x="33" y="0"/>
                    </a:cubicBezTo>
                    <a:cubicBezTo>
                      <a:pt x="34" y="0"/>
                      <a:pt x="35" y="1"/>
                      <a:pt x="35" y="2"/>
                    </a:cubicBezTo>
                    <a:cubicBezTo>
                      <a:pt x="35" y="111"/>
                      <a:pt x="35" y="111"/>
                      <a:pt x="35" y="111"/>
                    </a:cubicBezTo>
                    <a:cubicBezTo>
                      <a:pt x="35" y="112"/>
                      <a:pt x="34" y="113"/>
                      <a:pt x="33" y="113"/>
                    </a:cubicBezTo>
                    <a:close/>
                    <a:moveTo>
                      <a:pt x="5" y="109"/>
                    </a:moveTo>
                    <a:cubicBezTo>
                      <a:pt x="31" y="109"/>
                      <a:pt x="31" y="109"/>
                      <a:pt x="31" y="109"/>
                    </a:cubicBezTo>
                    <a:cubicBezTo>
                      <a:pt x="31" y="4"/>
                      <a:pt x="31" y="4"/>
                      <a:pt x="31" y="4"/>
                    </a:cubicBezTo>
                    <a:cubicBezTo>
                      <a:pt x="5" y="4"/>
                      <a:pt x="5" y="4"/>
                      <a:pt x="5" y="4"/>
                    </a:cubicBezTo>
                    <a:lnTo>
                      <a:pt x="5" y="10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61" name="Freeform 177"/>
              <p:cNvSpPr>
                <a:spLocks noEditPoints="1"/>
              </p:cNvSpPr>
              <p:nvPr userDrawn="1"/>
            </p:nvSpPr>
            <p:spPr bwMode="auto">
              <a:xfrm>
                <a:off x="2933" y="3911"/>
                <a:ext cx="84" cy="322"/>
              </a:xfrm>
              <a:custGeom>
                <a:avLst/>
                <a:gdLst>
                  <a:gd name="T0" fmla="*/ 33 w 35"/>
                  <a:gd name="T1" fmla="*/ 131 h 131"/>
                  <a:gd name="T2" fmla="*/ 2 w 35"/>
                  <a:gd name="T3" fmla="*/ 131 h 131"/>
                  <a:gd name="T4" fmla="*/ 0 w 35"/>
                  <a:gd name="T5" fmla="*/ 129 h 131"/>
                  <a:gd name="T6" fmla="*/ 0 w 35"/>
                  <a:gd name="T7" fmla="*/ 7 h 131"/>
                  <a:gd name="T8" fmla="*/ 6 w 35"/>
                  <a:gd name="T9" fmla="*/ 0 h 131"/>
                  <a:gd name="T10" fmla="*/ 28 w 35"/>
                  <a:gd name="T11" fmla="*/ 0 h 131"/>
                  <a:gd name="T12" fmla="*/ 35 w 35"/>
                  <a:gd name="T13" fmla="*/ 7 h 131"/>
                  <a:gd name="T14" fmla="*/ 35 w 35"/>
                  <a:gd name="T15" fmla="*/ 129 h 131"/>
                  <a:gd name="T16" fmla="*/ 33 w 35"/>
                  <a:gd name="T17" fmla="*/ 131 h 131"/>
                  <a:gd name="T18" fmla="*/ 4 w 35"/>
                  <a:gd name="T19" fmla="*/ 127 h 131"/>
                  <a:gd name="T20" fmla="*/ 30 w 35"/>
                  <a:gd name="T21" fmla="*/ 127 h 131"/>
                  <a:gd name="T22" fmla="*/ 30 w 35"/>
                  <a:gd name="T23" fmla="*/ 7 h 131"/>
                  <a:gd name="T24" fmla="*/ 28 w 35"/>
                  <a:gd name="T25" fmla="*/ 5 h 131"/>
                  <a:gd name="T26" fmla="*/ 6 w 35"/>
                  <a:gd name="T27" fmla="*/ 5 h 131"/>
                  <a:gd name="T28" fmla="*/ 4 w 35"/>
                  <a:gd name="T29" fmla="*/ 7 h 131"/>
                  <a:gd name="T30" fmla="*/ 4 w 35"/>
                  <a:gd name="T31" fmla="*/ 1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31">
                    <a:moveTo>
                      <a:pt x="33" y="131"/>
                    </a:moveTo>
                    <a:cubicBezTo>
                      <a:pt x="2" y="131"/>
                      <a:pt x="2" y="131"/>
                      <a:pt x="2" y="131"/>
                    </a:cubicBezTo>
                    <a:cubicBezTo>
                      <a:pt x="1" y="131"/>
                      <a:pt x="0" y="130"/>
                      <a:pt x="0" y="129"/>
                    </a:cubicBezTo>
                    <a:cubicBezTo>
                      <a:pt x="0" y="7"/>
                      <a:pt x="0" y="7"/>
                      <a:pt x="0" y="7"/>
                    </a:cubicBezTo>
                    <a:cubicBezTo>
                      <a:pt x="0" y="3"/>
                      <a:pt x="3" y="0"/>
                      <a:pt x="6" y="0"/>
                    </a:cubicBezTo>
                    <a:cubicBezTo>
                      <a:pt x="28" y="0"/>
                      <a:pt x="28" y="0"/>
                      <a:pt x="28" y="0"/>
                    </a:cubicBezTo>
                    <a:cubicBezTo>
                      <a:pt x="32" y="0"/>
                      <a:pt x="35" y="3"/>
                      <a:pt x="35" y="7"/>
                    </a:cubicBezTo>
                    <a:cubicBezTo>
                      <a:pt x="35" y="129"/>
                      <a:pt x="35" y="129"/>
                      <a:pt x="35" y="129"/>
                    </a:cubicBezTo>
                    <a:cubicBezTo>
                      <a:pt x="35" y="130"/>
                      <a:pt x="34" y="131"/>
                      <a:pt x="33" y="131"/>
                    </a:cubicBezTo>
                    <a:close/>
                    <a:moveTo>
                      <a:pt x="4" y="127"/>
                    </a:moveTo>
                    <a:cubicBezTo>
                      <a:pt x="30" y="127"/>
                      <a:pt x="30" y="127"/>
                      <a:pt x="30" y="127"/>
                    </a:cubicBezTo>
                    <a:cubicBezTo>
                      <a:pt x="30" y="7"/>
                      <a:pt x="30" y="7"/>
                      <a:pt x="30" y="7"/>
                    </a:cubicBezTo>
                    <a:cubicBezTo>
                      <a:pt x="30" y="6"/>
                      <a:pt x="29" y="5"/>
                      <a:pt x="28" y="5"/>
                    </a:cubicBezTo>
                    <a:cubicBezTo>
                      <a:pt x="6" y="5"/>
                      <a:pt x="6" y="5"/>
                      <a:pt x="6" y="5"/>
                    </a:cubicBezTo>
                    <a:cubicBezTo>
                      <a:pt x="5" y="5"/>
                      <a:pt x="4" y="6"/>
                      <a:pt x="4" y="7"/>
                    </a:cubicBezTo>
                    <a:lnTo>
                      <a:pt x="4" y="12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62" name="Freeform 178"/>
              <p:cNvSpPr>
                <a:spLocks noEditPoints="1"/>
              </p:cNvSpPr>
              <p:nvPr userDrawn="1"/>
            </p:nvSpPr>
            <p:spPr bwMode="auto">
              <a:xfrm>
                <a:off x="3080" y="3911"/>
                <a:ext cx="84" cy="322"/>
              </a:xfrm>
              <a:custGeom>
                <a:avLst/>
                <a:gdLst>
                  <a:gd name="T0" fmla="*/ 28 w 35"/>
                  <a:gd name="T1" fmla="*/ 131 h 131"/>
                  <a:gd name="T2" fmla="*/ 2 w 35"/>
                  <a:gd name="T3" fmla="*/ 131 h 131"/>
                  <a:gd name="T4" fmla="*/ 0 w 35"/>
                  <a:gd name="T5" fmla="*/ 129 h 131"/>
                  <a:gd name="T6" fmla="*/ 0 w 35"/>
                  <a:gd name="T7" fmla="*/ 7 h 131"/>
                  <a:gd name="T8" fmla="*/ 6 w 35"/>
                  <a:gd name="T9" fmla="*/ 0 h 131"/>
                  <a:gd name="T10" fmla="*/ 28 w 35"/>
                  <a:gd name="T11" fmla="*/ 0 h 131"/>
                  <a:gd name="T12" fmla="*/ 35 w 35"/>
                  <a:gd name="T13" fmla="*/ 7 h 131"/>
                  <a:gd name="T14" fmla="*/ 35 w 35"/>
                  <a:gd name="T15" fmla="*/ 125 h 131"/>
                  <a:gd name="T16" fmla="*/ 28 w 35"/>
                  <a:gd name="T17" fmla="*/ 131 h 131"/>
                  <a:gd name="T18" fmla="*/ 4 w 35"/>
                  <a:gd name="T19" fmla="*/ 127 h 131"/>
                  <a:gd name="T20" fmla="*/ 28 w 35"/>
                  <a:gd name="T21" fmla="*/ 127 h 131"/>
                  <a:gd name="T22" fmla="*/ 31 w 35"/>
                  <a:gd name="T23" fmla="*/ 125 h 131"/>
                  <a:gd name="T24" fmla="*/ 31 w 35"/>
                  <a:gd name="T25" fmla="*/ 7 h 131"/>
                  <a:gd name="T26" fmla="*/ 28 w 35"/>
                  <a:gd name="T27" fmla="*/ 5 h 131"/>
                  <a:gd name="T28" fmla="*/ 6 w 35"/>
                  <a:gd name="T29" fmla="*/ 5 h 131"/>
                  <a:gd name="T30" fmla="*/ 4 w 35"/>
                  <a:gd name="T31" fmla="*/ 7 h 131"/>
                  <a:gd name="T32" fmla="*/ 4 w 35"/>
                  <a:gd name="T33" fmla="*/ 1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31">
                    <a:moveTo>
                      <a:pt x="28" y="131"/>
                    </a:moveTo>
                    <a:cubicBezTo>
                      <a:pt x="2" y="131"/>
                      <a:pt x="2" y="131"/>
                      <a:pt x="2" y="131"/>
                    </a:cubicBezTo>
                    <a:cubicBezTo>
                      <a:pt x="1" y="131"/>
                      <a:pt x="0" y="130"/>
                      <a:pt x="0" y="129"/>
                    </a:cubicBezTo>
                    <a:cubicBezTo>
                      <a:pt x="0" y="7"/>
                      <a:pt x="0" y="7"/>
                      <a:pt x="0" y="7"/>
                    </a:cubicBezTo>
                    <a:cubicBezTo>
                      <a:pt x="0" y="3"/>
                      <a:pt x="3" y="0"/>
                      <a:pt x="6" y="0"/>
                    </a:cubicBezTo>
                    <a:cubicBezTo>
                      <a:pt x="28" y="0"/>
                      <a:pt x="28" y="0"/>
                      <a:pt x="28" y="0"/>
                    </a:cubicBezTo>
                    <a:cubicBezTo>
                      <a:pt x="32" y="0"/>
                      <a:pt x="35" y="3"/>
                      <a:pt x="35" y="7"/>
                    </a:cubicBezTo>
                    <a:cubicBezTo>
                      <a:pt x="35" y="125"/>
                      <a:pt x="35" y="125"/>
                      <a:pt x="35" y="125"/>
                    </a:cubicBezTo>
                    <a:cubicBezTo>
                      <a:pt x="35" y="128"/>
                      <a:pt x="32" y="131"/>
                      <a:pt x="28" y="131"/>
                    </a:cubicBezTo>
                    <a:close/>
                    <a:moveTo>
                      <a:pt x="4" y="127"/>
                    </a:moveTo>
                    <a:cubicBezTo>
                      <a:pt x="28" y="127"/>
                      <a:pt x="28" y="127"/>
                      <a:pt x="28" y="127"/>
                    </a:cubicBezTo>
                    <a:cubicBezTo>
                      <a:pt x="30" y="127"/>
                      <a:pt x="31" y="126"/>
                      <a:pt x="31" y="125"/>
                    </a:cubicBezTo>
                    <a:cubicBezTo>
                      <a:pt x="31" y="7"/>
                      <a:pt x="31" y="7"/>
                      <a:pt x="31" y="7"/>
                    </a:cubicBezTo>
                    <a:cubicBezTo>
                      <a:pt x="31" y="6"/>
                      <a:pt x="30" y="5"/>
                      <a:pt x="28" y="5"/>
                    </a:cubicBezTo>
                    <a:cubicBezTo>
                      <a:pt x="6" y="5"/>
                      <a:pt x="6" y="5"/>
                      <a:pt x="6" y="5"/>
                    </a:cubicBezTo>
                    <a:cubicBezTo>
                      <a:pt x="5" y="5"/>
                      <a:pt x="4" y="6"/>
                      <a:pt x="4" y="7"/>
                    </a:cubicBezTo>
                    <a:lnTo>
                      <a:pt x="4" y="12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63" name="Freeform 179"/>
              <p:cNvSpPr>
                <a:spLocks noEditPoints="1"/>
              </p:cNvSpPr>
              <p:nvPr userDrawn="1"/>
            </p:nvSpPr>
            <p:spPr bwMode="auto">
              <a:xfrm>
                <a:off x="2880" y="3982"/>
                <a:ext cx="41" cy="42"/>
              </a:xfrm>
              <a:custGeom>
                <a:avLst/>
                <a:gdLst>
                  <a:gd name="T0" fmla="*/ 9 w 17"/>
                  <a:gd name="T1" fmla="*/ 17 h 17"/>
                  <a:gd name="T2" fmla="*/ 0 w 17"/>
                  <a:gd name="T3" fmla="*/ 8 h 17"/>
                  <a:gd name="T4" fmla="*/ 9 w 17"/>
                  <a:gd name="T5" fmla="*/ 0 h 17"/>
                  <a:gd name="T6" fmla="*/ 17 w 17"/>
                  <a:gd name="T7" fmla="*/ 8 h 17"/>
                  <a:gd name="T8" fmla="*/ 9 w 17"/>
                  <a:gd name="T9" fmla="*/ 17 h 17"/>
                  <a:gd name="T10" fmla="*/ 9 w 17"/>
                  <a:gd name="T11" fmla="*/ 4 h 17"/>
                  <a:gd name="T12" fmla="*/ 4 w 17"/>
                  <a:gd name="T13" fmla="*/ 8 h 17"/>
                  <a:gd name="T14" fmla="*/ 9 w 17"/>
                  <a:gd name="T15" fmla="*/ 13 h 17"/>
                  <a:gd name="T16" fmla="*/ 13 w 17"/>
                  <a:gd name="T17" fmla="*/ 8 h 17"/>
                  <a:gd name="T18" fmla="*/ 9 w 17"/>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8"/>
                    </a:cubicBezTo>
                    <a:cubicBezTo>
                      <a:pt x="0" y="4"/>
                      <a:pt x="4" y="0"/>
                      <a:pt x="9" y="0"/>
                    </a:cubicBezTo>
                    <a:cubicBezTo>
                      <a:pt x="13" y="0"/>
                      <a:pt x="17" y="4"/>
                      <a:pt x="17" y="8"/>
                    </a:cubicBezTo>
                    <a:cubicBezTo>
                      <a:pt x="17" y="13"/>
                      <a:pt x="13" y="17"/>
                      <a:pt x="9" y="17"/>
                    </a:cubicBezTo>
                    <a:close/>
                    <a:moveTo>
                      <a:pt x="9" y="4"/>
                    </a:moveTo>
                    <a:cubicBezTo>
                      <a:pt x="6" y="4"/>
                      <a:pt x="4" y="6"/>
                      <a:pt x="4" y="8"/>
                    </a:cubicBezTo>
                    <a:cubicBezTo>
                      <a:pt x="4" y="11"/>
                      <a:pt x="6" y="13"/>
                      <a:pt x="9" y="13"/>
                    </a:cubicBezTo>
                    <a:cubicBezTo>
                      <a:pt x="11" y="13"/>
                      <a:pt x="13" y="11"/>
                      <a:pt x="13" y="8"/>
                    </a:cubicBezTo>
                    <a:cubicBezTo>
                      <a:pt x="13" y="6"/>
                      <a:pt x="11" y="4"/>
                      <a:pt x="9"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64" name="Freeform 180"/>
              <p:cNvSpPr>
                <a:spLocks noEditPoints="1"/>
              </p:cNvSpPr>
              <p:nvPr userDrawn="1"/>
            </p:nvSpPr>
            <p:spPr bwMode="auto">
              <a:xfrm>
                <a:off x="3102" y="4169"/>
                <a:ext cx="41" cy="44"/>
              </a:xfrm>
              <a:custGeom>
                <a:avLst/>
                <a:gdLst>
                  <a:gd name="T0" fmla="*/ 8 w 17"/>
                  <a:gd name="T1" fmla="*/ 18 h 18"/>
                  <a:gd name="T2" fmla="*/ 0 w 17"/>
                  <a:gd name="T3" fmla="*/ 9 h 18"/>
                  <a:gd name="T4" fmla="*/ 8 w 17"/>
                  <a:gd name="T5" fmla="*/ 0 h 18"/>
                  <a:gd name="T6" fmla="*/ 17 w 17"/>
                  <a:gd name="T7" fmla="*/ 9 h 18"/>
                  <a:gd name="T8" fmla="*/ 8 w 17"/>
                  <a:gd name="T9" fmla="*/ 18 h 18"/>
                  <a:gd name="T10" fmla="*/ 8 w 17"/>
                  <a:gd name="T11" fmla="*/ 5 h 18"/>
                  <a:gd name="T12" fmla="*/ 4 w 17"/>
                  <a:gd name="T13" fmla="*/ 9 h 18"/>
                  <a:gd name="T14" fmla="*/ 8 w 17"/>
                  <a:gd name="T15" fmla="*/ 13 h 18"/>
                  <a:gd name="T16" fmla="*/ 13 w 17"/>
                  <a:gd name="T17" fmla="*/ 9 h 18"/>
                  <a:gd name="T18" fmla="*/ 8 w 17"/>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8" y="18"/>
                    </a:moveTo>
                    <a:cubicBezTo>
                      <a:pt x="4" y="18"/>
                      <a:pt x="0" y="14"/>
                      <a:pt x="0" y="9"/>
                    </a:cubicBezTo>
                    <a:cubicBezTo>
                      <a:pt x="0" y="4"/>
                      <a:pt x="4" y="0"/>
                      <a:pt x="8" y="0"/>
                    </a:cubicBezTo>
                    <a:cubicBezTo>
                      <a:pt x="13" y="0"/>
                      <a:pt x="17" y="4"/>
                      <a:pt x="17" y="9"/>
                    </a:cubicBezTo>
                    <a:cubicBezTo>
                      <a:pt x="17" y="14"/>
                      <a:pt x="13" y="18"/>
                      <a:pt x="8" y="18"/>
                    </a:cubicBezTo>
                    <a:close/>
                    <a:moveTo>
                      <a:pt x="8" y="5"/>
                    </a:moveTo>
                    <a:cubicBezTo>
                      <a:pt x="6" y="5"/>
                      <a:pt x="4" y="6"/>
                      <a:pt x="4" y="9"/>
                    </a:cubicBezTo>
                    <a:cubicBezTo>
                      <a:pt x="4" y="11"/>
                      <a:pt x="6" y="13"/>
                      <a:pt x="8" y="13"/>
                    </a:cubicBezTo>
                    <a:cubicBezTo>
                      <a:pt x="11" y="13"/>
                      <a:pt x="13" y="11"/>
                      <a:pt x="13" y="9"/>
                    </a:cubicBezTo>
                    <a:cubicBezTo>
                      <a:pt x="13" y="6"/>
                      <a:pt x="11" y="5"/>
                      <a:pt x="8"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65" name="Freeform 181"/>
              <p:cNvSpPr>
                <a:spLocks/>
              </p:cNvSpPr>
              <p:nvPr userDrawn="1"/>
            </p:nvSpPr>
            <p:spPr bwMode="auto">
              <a:xfrm>
                <a:off x="2880" y="4201"/>
                <a:ext cx="41" cy="12"/>
              </a:xfrm>
              <a:custGeom>
                <a:avLst/>
                <a:gdLst>
                  <a:gd name="T0" fmla="*/ 15 w 17"/>
                  <a:gd name="T1" fmla="*/ 5 h 5"/>
                  <a:gd name="T2" fmla="*/ 2 w 17"/>
                  <a:gd name="T3" fmla="*/ 5 h 5"/>
                  <a:gd name="T4" fmla="*/ 0 w 17"/>
                  <a:gd name="T5" fmla="*/ 2 h 5"/>
                  <a:gd name="T6" fmla="*/ 2 w 17"/>
                  <a:gd name="T7" fmla="*/ 0 h 5"/>
                  <a:gd name="T8" fmla="*/ 15 w 17"/>
                  <a:gd name="T9" fmla="*/ 0 h 5"/>
                  <a:gd name="T10" fmla="*/ 17 w 17"/>
                  <a:gd name="T11" fmla="*/ 2 h 5"/>
                  <a:gd name="T12" fmla="*/ 15 w 1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7" h="5">
                    <a:moveTo>
                      <a:pt x="15" y="5"/>
                    </a:moveTo>
                    <a:cubicBezTo>
                      <a:pt x="2" y="5"/>
                      <a:pt x="2" y="5"/>
                      <a:pt x="2" y="5"/>
                    </a:cubicBezTo>
                    <a:cubicBezTo>
                      <a:pt x="1" y="5"/>
                      <a:pt x="0" y="4"/>
                      <a:pt x="0" y="2"/>
                    </a:cubicBezTo>
                    <a:cubicBezTo>
                      <a:pt x="0" y="1"/>
                      <a:pt x="1" y="0"/>
                      <a:pt x="2" y="0"/>
                    </a:cubicBezTo>
                    <a:cubicBezTo>
                      <a:pt x="15" y="0"/>
                      <a:pt x="15" y="0"/>
                      <a:pt x="15" y="0"/>
                    </a:cubicBezTo>
                    <a:cubicBezTo>
                      <a:pt x="16" y="0"/>
                      <a:pt x="17" y="1"/>
                      <a:pt x="17" y="2"/>
                    </a:cubicBezTo>
                    <a:cubicBezTo>
                      <a:pt x="17" y="4"/>
                      <a:pt x="16" y="5"/>
                      <a:pt x="15"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66" name="Freeform 182"/>
              <p:cNvSpPr>
                <a:spLocks/>
              </p:cNvSpPr>
              <p:nvPr userDrawn="1"/>
            </p:nvSpPr>
            <p:spPr bwMode="auto">
              <a:xfrm>
                <a:off x="2880" y="4181"/>
                <a:ext cx="41" cy="10"/>
              </a:xfrm>
              <a:custGeom>
                <a:avLst/>
                <a:gdLst>
                  <a:gd name="T0" fmla="*/ 15 w 17"/>
                  <a:gd name="T1" fmla="*/ 4 h 4"/>
                  <a:gd name="T2" fmla="*/ 2 w 17"/>
                  <a:gd name="T3" fmla="*/ 4 h 4"/>
                  <a:gd name="T4" fmla="*/ 0 w 17"/>
                  <a:gd name="T5" fmla="*/ 2 h 4"/>
                  <a:gd name="T6" fmla="*/ 2 w 17"/>
                  <a:gd name="T7" fmla="*/ 0 h 4"/>
                  <a:gd name="T8" fmla="*/ 15 w 17"/>
                  <a:gd name="T9" fmla="*/ 0 h 4"/>
                  <a:gd name="T10" fmla="*/ 17 w 17"/>
                  <a:gd name="T11" fmla="*/ 2 h 4"/>
                  <a:gd name="T12" fmla="*/ 15 w 1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5" y="4"/>
                    </a:moveTo>
                    <a:cubicBezTo>
                      <a:pt x="2" y="4"/>
                      <a:pt x="2" y="4"/>
                      <a:pt x="2" y="4"/>
                    </a:cubicBezTo>
                    <a:cubicBezTo>
                      <a:pt x="1" y="4"/>
                      <a:pt x="0" y="3"/>
                      <a:pt x="0" y="2"/>
                    </a:cubicBezTo>
                    <a:cubicBezTo>
                      <a:pt x="0" y="0"/>
                      <a:pt x="1" y="0"/>
                      <a:pt x="2" y="0"/>
                    </a:cubicBezTo>
                    <a:cubicBezTo>
                      <a:pt x="15" y="0"/>
                      <a:pt x="15" y="0"/>
                      <a:pt x="15" y="0"/>
                    </a:cubicBezTo>
                    <a:cubicBezTo>
                      <a:pt x="16" y="0"/>
                      <a:pt x="17" y="0"/>
                      <a:pt x="17" y="2"/>
                    </a:cubicBezTo>
                    <a:cubicBezTo>
                      <a:pt x="17" y="3"/>
                      <a:pt x="16" y="4"/>
                      <a:pt x="1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67" name="Freeform 183"/>
              <p:cNvSpPr>
                <a:spLocks/>
              </p:cNvSpPr>
              <p:nvPr userDrawn="1"/>
            </p:nvSpPr>
            <p:spPr bwMode="auto">
              <a:xfrm>
                <a:off x="2880" y="4159"/>
                <a:ext cx="41" cy="10"/>
              </a:xfrm>
              <a:custGeom>
                <a:avLst/>
                <a:gdLst>
                  <a:gd name="T0" fmla="*/ 15 w 17"/>
                  <a:gd name="T1" fmla="*/ 4 h 4"/>
                  <a:gd name="T2" fmla="*/ 2 w 17"/>
                  <a:gd name="T3" fmla="*/ 4 h 4"/>
                  <a:gd name="T4" fmla="*/ 0 w 17"/>
                  <a:gd name="T5" fmla="*/ 2 h 4"/>
                  <a:gd name="T6" fmla="*/ 2 w 17"/>
                  <a:gd name="T7" fmla="*/ 0 h 4"/>
                  <a:gd name="T8" fmla="*/ 15 w 17"/>
                  <a:gd name="T9" fmla="*/ 0 h 4"/>
                  <a:gd name="T10" fmla="*/ 17 w 17"/>
                  <a:gd name="T11" fmla="*/ 2 h 4"/>
                  <a:gd name="T12" fmla="*/ 15 w 1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5" y="4"/>
                    </a:moveTo>
                    <a:cubicBezTo>
                      <a:pt x="2" y="4"/>
                      <a:pt x="2" y="4"/>
                      <a:pt x="2" y="4"/>
                    </a:cubicBezTo>
                    <a:cubicBezTo>
                      <a:pt x="1" y="4"/>
                      <a:pt x="0" y="3"/>
                      <a:pt x="0" y="2"/>
                    </a:cubicBezTo>
                    <a:cubicBezTo>
                      <a:pt x="0" y="1"/>
                      <a:pt x="1" y="0"/>
                      <a:pt x="2" y="0"/>
                    </a:cubicBezTo>
                    <a:cubicBezTo>
                      <a:pt x="15" y="0"/>
                      <a:pt x="15" y="0"/>
                      <a:pt x="15" y="0"/>
                    </a:cubicBezTo>
                    <a:cubicBezTo>
                      <a:pt x="16" y="0"/>
                      <a:pt x="17" y="1"/>
                      <a:pt x="17" y="2"/>
                    </a:cubicBezTo>
                    <a:cubicBezTo>
                      <a:pt x="17" y="3"/>
                      <a:pt x="16" y="4"/>
                      <a:pt x="1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68" name="Freeform 184"/>
              <p:cNvSpPr>
                <a:spLocks/>
              </p:cNvSpPr>
              <p:nvPr userDrawn="1"/>
            </p:nvSpPr>
            <p:spPr bwMode="auto">
              <a:xfrm>
                <a:off x="3027" y="4201"/>
                <a:ext cx="43" cy="12"/>
              </a:xfrm>
              <a:custGeom>
                <a:avLst/>
                <a:gdLst>
                  <a:gd name="T0" fmla="*/ 15 w 18"/>
                  <a:gd name="T1" fmla="*/ 5 h 5"/>
                  <a:gd name="T2" fmla="*/ 2 w 18"/>
                  <a:gd name="T3" fmla="*/ 5 h 5"/>
                  <a:gd name="T4" fmla="*/ 0 w 18"/>
                  <a:gd name="T5" fmla="*/ 2 h 5"/>
                  <a:gd name="T6" fmla="*/ 2 w 18"/>
                  <a:gd name="T7" fmla="*/ 0 h 5"/>
                  <a:gd name="T8" fmla="*/ 15 w 18"/>
                  <a:gd name="T9" fmla="*/ 0 h 5"/>
                  <a:gd name="T10" fmla="*/ 18 w 18"/>
                  <a:gd name="T11" fmla="*/ 2 h 5"/>
                  <a:gd name="T12" fmla="*/ 15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5" y="5"/>
                    </a:moveTo>
                    <a:cubicBezTo>
                      <a:pt x="2" y="5"/>
                      <a:pt x="2" y="5"/>
                      <a:pt x="2" y="5"/>
                    </a:cubicBezTo>
                    <a:cubicBezTo>
                      <a:pt x="1" y="5"/>
                      <a:pt x="0" y="4"/>
                      <a:pt x="0" y="2"/>
                    </a:cubicBezTo>
                    <a:cubicBezTo>
                      <a:pt x="0" y="1"/>
                      <a:pt x="1" y="0"/>
                      <a:pt x="2" y="0"/>
                    </a:cubicBezTo>
                    <a:cubicBezTo>
                      <a:pt x="15" y="0"/>
                      <a:pt x="15" y="0"/>
                      <a:pt x="15" y="0"/>
                    </a:cubicBezTo>
                    <a:cubicBezTo>
                      <a:pt x="17" y="0"/>
                      <a:pt x="18" y="1"/>
                      <a:pt x="18" y="2"/>
                    </a:cubicBezTo>
                    <a:cubicBezTo>
                      <a:pt x="18" y="4"/>
                      <a:pt x="17" y="5"/>
                      <a:pt x="15"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69" name="Freeform 185"/>
              <p:cNvSpPr>
                <a:spLocks/>
              </p:cNvSpPr>
              <p:nvPr userDrawn="1"/>
            </p:nvSpPr>
            <p:spPr bwMode="auto">
              <a:xfrm>
                <a:off x="3027" y="4181"/>
                <a:ext cx="43" cy="10"/>
              </a:xfrm>
              <a:custGeom>
                <a:avLst/>
                <a:gdLst>
                  <a:gd name="T0" fmla="*/ 15 w 18"/>
                  <a:gd name="T1" fmla="*/ 4 h 4"/>
                  <a:gd name="T2" fmla="*/ 2 w 18"/>
                  <a:gd name="T3" fmla="*/ 4 h 4"/>
                  <a:gd name="T4" fmla="*/ 0 w 18"/>
                  <a:gd name="T5" fmla="*/ 2 h 4"/>
                  <a:gd name="T6" fmla="*/ 2 w 18"/>
                  <a:gd name="T7" fmla="*/ 0 h 4"/>
                  <a:gd name="T8" fmla="*/ 15 w 18"/>
                  <a:gd name="T9" fmla="*/ 0 h 4"/>
                  <a:gd name="T10" fmla="*/ 18 w 18"/>
                  <a:gd name="T11" fmla="*/ 2 h 4"/>
                  <a:gd name="T12" fmla="*/ 15 w 1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5" y="4"/>
                    </a:moveTo>
                    <a:cubicBezTo>
                      <a:pt x="2" y="4"/>
                      <a:pt x="2" y="4"/>
                      <a:pt x="2" y="4"/>
                    </a:cubicBezTo>
                    <a:cubicBezTo>
                      <a:pt x="1" y="4"/>
                      <a:pt x="0" y="3"/>
                      <a:pt x="0" y="2"/>
                    </a:cubicBezTo>
                    <a:cubicBezTo>
                      <a:pt x="0" y="0"/>
                      <a:pt x="1" y="0"/>
                      <a:pt x="2" y="0"/>
                    </a:cubicBezTo>
                    <a:cubicBezTo>
                      <a:pt x="15" y="0"/>
                      <a:pt x="15" y="0"/>
                      <a:pt x="15" y="0"/>
                    </a:cubicBezTo>
                    <a:cubicBezTo>
                      <a:pt x="17" y="0"/>
                      <a:pt x="18" y="0"/>
                      <a:pt x="18" y="2"/>
                    </a:cubicBezTo>
                    <a:cubicBezTo>
                      <a:pt x="18" y="3"/>
                      <a:pt x="17" y="4"/>
                      <a:pt x="1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70" name="Freeform 186"/>
              <p:cNvSpPr>
                <a:spLocks/>
              </p:cNvSpPr>
              <p:nvPr userDrawn="1"/>
            </p:nvSpPr>
            <p:spPr bwMode="auto">
              <a:xfrm>
                <a:off x="3027" y="4159"/>
                <a:ext cx="43" cy="10"/>
              </a:xfrm>
              <a:custGeom>
                <a:avLst/>
                <a:gdLst>
                  <a:gd name="T0" fmla="*/ 15 w 18"/>
                  <a:gd name="T1" fmla="*/ 4 h 4"/>
                  <a:gd name="T2" fmla="*/ 2 w 18"/>
                  <a:gd name="T3" fmla="*/ 4 h 4"/>
                  <a:gd name="T4" fmla="*/ 0 w 18"/>
                  <a:gd name="T5" fmla="*/ 2 h 4"/>
                  <a:gd name="T6" fmla="*/ 2 w 18"/>
                  <a:gd name="T7" fmla="*/ 0 h 4"/>
                  <a:gd name="T8" fmla="*/ 15 w 18"/>
                  <a:gd name="T9" fmla="*/ 0 h 4"/>
                  <a:gd name="T10" fmla="*/ 18 w 18"/>
                  <a:gd name="T11" fmla="*/ 2 h 4"/>
                  <a:gd name="T12" fmla="*/ 15 w 1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5" y="4"/>
                    </a:moveTo>
                    <a:cubicBezTo>
                      <a:pt x="2" y="4"/>
                      <a:pt x="2" y="4"/>
                      <a:pt x="2" y="4"/>
                    </a:cubicBezTo>
                    <a:cubicBezTo>
                      <a:pt x="1" y="4"/>
                      <a:pt x="0" y="3"/>
                      <a:pt x="0" y="2"/>
                    </a:cubicBezTo>
                    <a:cubicBezTo>
                      <a:pt x="0" y="1"/>
                      <a:pt x="1" y="0"/>
                      <a:pt x="2" y="0"/>
                    </a:cubicBezTo>
                    <a:cubicBezTo>
                      <a:pt x="15" y="0"/>
                      <a:pt x="15" y="0"/>
                      <a:pt x="15" y="0"/>
                    </a:cubicBezTo>
                    <a:cubicBezTo>
                      <a:pt x="17" y="0"/>
                      <a:pt x="18" y="1"/>
                      <a:pt x="18" y="2"/>
                    </a:cubicBezTo>
                    <a:cubicBezTo>
                      <a:pt x="18" y="3"/>
                      <a:pt x="17" y="4"/>
                      <a:pt x="1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71" name="Freeform 187"/>
              <p:cNvSpPr>
                <a:spLocks/>
              </p:cNvSpPr>
              <p:nvPr userDrawn="1"/>
            </p:nvSpPr>
            <p:spPr bwMode="auto">
              <a:xfrm>
                <a:off x="3102" y="3977"/>
                <a:ext cx="41" cy="10"/>
              </a:xfrm>
              <a:custGeom>
                <a:avLst/>
                <a:gdLst>
                  <a:gd name="T0" fmla="*/ 15 w 17"/>
                  <a:gd name="T1" fmla="*/ 4 h 4"/>
                  <a:gd name="T2" fmla="*/ 2 w 17"/>
                  <a:gd name="T3" fmla="*/ 4 h 4"/>
                  <a:gd name="T4" fmla="*/ 0 w 17"/>
                  <a:gd name="T5" fmla="*/ 2 h 4"/>
                  <a:gd name="T6" fmla="*/ 2 w 17"/>
                  <a:gd name="T7" fmla="*/ 0 h 4"/>
                  <a:gd name="T8" fmla="*/ 15 w 17"/>
                  <a:gd name="T9" fmla="*/ 0 h 4"/>
                  <a:gd name="T10" fmla="*/ 17 w 17"/>
                  <a:gd name="T11" fmla="*/ 2 h 4"/>
                  <a:gd name="T12" fmla="*/ 15 w 1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5" y="4"/>
                    </a:moveTo>
                    <a:cubicBezTo>
                      <a:pt x="2" y="4"/>
                      <a:pt x="2" y="4"/>
                      <a:pt x="2" y="4"/>
                    </a:cubicBezTo>
                    <a:cubicBezTo>
                      <a:pt x="1" y="4"/>
                      <a:pt x="0" y="3"/>
                      <a:pt x="0" y="2"/>
                    </a:cubicBezTo>
                    <a:cubicBezTo>
                      <a:pt x="0" y="0"/>
                      <a:pt x="1" y="0"/>
                      <a:pt x="2" y="0"/>
                    </a:cubicBezTo>
                    <a:cubicBezTo>
                      <a:pt x="15" y="0"/>
                      <a:pt x="15" y="0"/>
                      <a:pt x="15" y="0"/>
                    </a:cubicBezTo>
                    <a:cubicBezTo>
                      <a:pt x="16" y="0"/>
                      <a:pt x="17" y="0"/>
                      <a:pt x="17" y="2"/>
                    </a:cubicBezTo>
                    <a:cubicBezTo>
                      <a:pt x="17" y="3"/>
                      <a:pt x="16" y="4"/>
                      <a:pt x="1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72" name="Freeform 188"/>
              <p:cNvSpPr>
                <a:spLocks/>
              </p:cNvSpPr>
              <p:nvPr userDrawn="1"/>
            </p:nvSpPr>
            <p:spPr bwMode="auto">
              <a:xfrm>
                <a:off x="3102" y="3955"/>
                <a:ext cx="41" cy="10"/>
              </a:xfrm>
              <a:custGeom>
                <a:avLst/>
                <a:gdLst>
                  <a:gd name="T0" fmla="*/ 15 w 17"/>
                  <a:gd name="T1" fmla="*/ 4 h 4"/>
                  <a:gd name="T2" fmla="*/ 2 w 17"/>
                  <a:gd name="T3" fmla="*/ 4 h 4"/>
                  <a:gd name="T4" fmla="*/ 0 w 17"/>
                  <a:gd name="T5" fmla="*/ 2 h 4"/>
                  <a:gd name="T6" fmla="*/ 2 w 17"/>
                  <a:gd name="T7" fmla="*/ 0 h 4"/>
                  <a:gd name="T8" fmla="*/ 15 w 17"/>
                  <a:gd name="T9" fmla="*/ 0 h 4"/>
                  <a:gd name="T10" fmla="*/ 17 w 17"/>
                  <a:gd name="T11" fmla="*/ 2 h 4"/>
                  <a:gd name="T12" fmla="*/ 15 w 1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5" y="4"/>
                    </a:moveTo>
                    <a:cubicBezTo>
                      <a:pt x="2" y="4"/>
                      <a:pt x="2" y="4"/>
                      <a:pt x="2" y="4"/>
                    </a:cubicBezTo>
                    <a:cubicBezTo>
                      <a:pt x="1" y="4"/>
                      <a:pt x="0" y="3"/>
                      <a:pt x="0" y="2"/>
                    </a:cubicBezTo>
                    <a:cubicBezTo>
                      <a:pt x="0" y="1"/>
                      <a:pt x="1" y="0"/>
                      <a:pt x="2" y="0"/>
                    </a:cubicBezTo>
                    <a:cubicBezTo>
                      <a:pt x="15" y="0"/>
                      <a:pt x="15" y="0"/>
                      <a:pt x="15" y="0"/>
                    </a:cubicBezTo>
                    <a:cubicBezTo>
                      <a:pt x="16" y="0"/>
                      <a:pt x="17" y="1"/>
                      <a:pt x="17" y="2"/>
                    </a:cubicBezTo>
                    <a:cubicBezTo>
                      <a:pt x="17" y="3"/>
                      <a:pt x="16" y="4"/>
                      <a:pt x="1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73" name="Freeform 189"/>
              <p:cNvSpPr>
                <a:spLocks/>
              </p:cNvSpPr>
              <p:nvPr userDrawn="1"/>
            </p:nvSpPr>
            <p:spPr bwMode="auto">
              <a:xfrm>
                <a:off x="3102" y="3933"/>
                <a:ext cx="41" cy="10"/>
              </a:xfrm>
              <a:custGeom>
                <a:avLst/>
                <a:gdLst>
                  <a:gd name="T0" fmla="*/ 15 w 17"/>
                  <a:gd name="T1" fmla="*/ 4 h 4"/>
                  <a:gd name="T2" fmla="*/ 2 w 17"/>
                  <a:gd name="T3" fmla="*/ 4 h 4"/>
                  <a:gd name="T4" fmla="*/ 0 w 17"/>
                  <a:gd name="T5" fmla="*/ 2 h 4"/>
                  <a:gd name="T6" fmla="*/ 2 w 17"/>
                  <a:gd name="T7" fmla="*/ 0 h 4"/>
                  <a:gd name="T8" fmla="*/ 15 w 17"/>
                  <a:gd name="T9" fmla="*/ 0 h 4"/>
                  <a:gd name="T10" fmla="*/ 17 w 17"/>
                  <a:gd name="T11" fmla="*/ 2 h 4"/>
                  <a:gd name="T12" fmla="*/ 15 w 1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5" y="4"/>
                    </a:moveTo>
                    <a:cubicBezTo>
                      <a:pt x="2" y="4"/>
                      <a:pt x="2" y="4"/>
                      <a:pt x="2" y="4"/>
                    </a:cubicBezTo>
                    <a:cubicBezTo>
                      <a:pt x="1" y="4"/>
                      <a:pt x="0" y="3"/>
                      <a:pt x="0" y="2"/>
                    </a:cubicBezTo>
                    <a:cubicBezTo>
                      <a:pt x="0" y="1"/>
                      <a:pt x="1" y="0"/>
                      <a:pt x="2" y="0"/>
                    </a:cubicBezTo>
                    <a:cubicBezTo>
                      <a:pt x="15" y="0"/>
                      <a:pt x="15" y="0"/>
                      <a:pt x="15" y="0"/>
                    </a:cubicBezTo>
                    <a:cubicBezTo>
                      <a:pt x="16" y="0"/>
                      <a:pt x="17" y="1"/>
                      <a:pt x="17" y="2"/>
                    </a:cubicBezTo>
                    <a:cubicBezTo>
                      <a:pt x="17" y="3"/>
                      <a:pt x="16" y="4"/>
                      <a:pt x="1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74" name="Freeform 190"/>
              <p:cNvSpPr>
                <a:spLocks noEditPoints="1"/>
              </p:cNvSpPr>
              <p:nvPr userDrawn="1"/>
            </p:nvSpPr>
            <p:spPr bwMode="auto">
              <a:xfrm>
                <a:off x="2880" y="4046"/>
                <a:ext cx="41" cy="86"/>
              </a:xfrm>
              <a:custGeom>
                <a:avLst/>
                <a:gdLst>
                  <a:gd name="T0" fmla="*/ 15 w 17"/>
                  <a:gd name="T1" fmla="*/ 35 h 35"/>
                  <a:gd name="T2" fmla="*/ 2 w 17"/>
                  <a:gd name="T3" fmla="*/ 35 h 35"/>
                  <a:gd name="T4" fmla="*/ 0 w 17"/>
                  <a:gd name="T5" fmla="*/ 33 h 35"/>
                  <a:gd name="T6" fmla="*/ 0 w 17"/>
                  <a:gd name="T7" fmla="*/ 2 h 35"/>
                  <a:gd name="T8" fmla="*/ 2 w 17"/>
                  <a:gd name="T9" fmla="*/ 0 h 35"/>
                  <a:gd name="T10" fmla="*/ 15 w 17"/>
                  <a:gd name="T11" fmla="*/ 0 h 35"/>
                  <a:gd name="T12" fmla="*/ 17 w 17"/>
                  <a:gd name="T13" fmla="*/ 2 h 35"/>
                  <a:gd name="T14" fmla="*/ 17 w 17"/>
                  <a:gd name="T15" fmla="*/ 33 h 35"/>
                  <a:gd name="T16" fmla="*/ 15 w 17"/>
                  <a:gd name="T17" fmla="*/ 35 h 35"/>
                  <a:gd name="T18" fmla="*/ 4 w 17"/>
                  <a:gd name="T19" fmla="*/ 30 h 35"/>
                  <a:gd name="T20" fmla="*/ 13 w 17"/>
                  <a:gd name="T21" fmla="*/ 30 h 35"/>
                  <a:gd name="T22" fmla="*/ 13 w 17"/>
                  <a:gd name="T23" fmla="*/ 4 h 35"/>
                  <a:gd name="T24" fmla="*/ 4 w 17"/>
                  <a:gd name="T25" fmla="*/ 4 h 35"/>
                  <a:gd name="T26" fmla="*/ 4 w 17"/>
                  <a:gd name="T27"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35">
                    <a:moveTo>
                      <a:pt x="15" y="35"/>
                    </a:moveTo>
                    <a:cubicBezTo>
                      <a:pt x="2" y="35"/>
                      <a:pt x="2" y="35"/>
                      <a:pt x="2" y="35"/>
                    </a:cubicBezTo>
                    <a:cubicBezTo>
                      <a:pt x="1" y="35"/>
                      <a:pt x="0" y="34"/>
                      <a:pt x="0" y="33"/>
                    </a:cubicBezTo>
                    <a:cubicBezTo>
                      <a:pt x="0" y="2"/>
                      <a:pt x="0" y="2"/>
                      <a:pt x="0" y="2"/>
                    </a:cubicBezTo>
                    <a:cubicBezTo>
                      <a:pt x="0" y="1"/>
                      <a:pt x="1" y="0"/>
                      <a:pt x="2" y="0"/>
                    </a:cubicBezTo>
                    <a:cubicBezTo>
                      <a:pt x="15" y="0"/>
                      <a:pt x="15" y="0"/>
                      <a:pt x="15" y="0"/>
                    </a:cubicBezTo>
                    <a:cubicBezTo>
                      <a:pt x="16" y="0"/>
                      <a:pt x="17" y="1"/>
                      <a:pt x="17" y="2"/>
                    </a:cubicBezTo>
                    <a:cubicBezTo>
                      <a:pt x="17" y="33"/>
                      <a:pt x="17" y="33"/>
                      <a:pt x="17" y="33"/>
                    </a:cubicBezTo>
                    <a:cubicBezTo>
                      <a:pt x="17" y="34"/>
                      <a:pt x="16" y="35"/>
                      <a:pt x="15" y="35"/>
                    </a:cubicBezTo>
                    <a:close/>
                    <a:moveTo>
                      <a:pt x="4" y="30"/>
                    </a:moveTo>
                    <a:cubicBezTo>
                      <a:pt x="13" y="30"/>
                      <a:pt x="13" y="30"/>
                      <a:pt x="13" y="30"/>
                    </a:cubicBezTo>
                    <a:cubicBezTo>
                      <a:pt x="13" y="4"/>
                      <a:pt x="13" y="4"/>
                      <a:pt x="13" y="4"/>
                    </a:cubicBezTo>
                    <a:cubicBezTo>
                      <a:pt x="4" y="4"/>
                      <a:pt x="4" y="4"/>
                      <a:pt x="4" y="4"/>
                    </a:cubicBezTo>
                    <a:lnTo>
                      <a:pt x="4" y="30"/>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75" name="Freeform 191"/>
              <p:cNvSpPr>
                <a:spLocks noEditPoints="1"/>
              </p:cNvSpPr>
              <p:nvPr userDrawn="1"/>
            </p:nvSpPr>
            <p:spPr bwMode="auto">
              <a:xfrm>
                <a:off x="2955" y="3933"/>
                <a:ext cx="41" cy="145"/>
              </a:xfrm>
              <a:custGeom>
                <a:avLst/>
                <a:gdLst>
                  <a:gd name="T0" fmla="*/ 15 w 17"/>
                  <a:gd name="T1" fmla="*/ 59 h 59"/>
                  <a:gd name="T2" fmla="*/ 2 w 17"/>
                  <a:gd name="T3" fmla="*/ 59 h 59"/>
                  <a:gd name="T4" fmla="*/ 0 w 17"/>
                  <a:gd name="T5" fmla="*/ 57 h 59"/>
                  <a:gd name="T6" fmla="*/ 0 w 17"/>
                  <a:gd name="T7" fmla="*/ 2 h 59"/>
                  <a:gd name="T8" fmla="*/ 2 w 17"/>
                  <a:gd name="T9" fmla="*/ 0 h 59"/>
                  <a:gd name="T10" fmla="*/ 15 w 17"/>
                  <a:gd name="T11" fmla="*/ 0 h 59"/>
                  <a:gd name="T12" fmla="*/ 17 w 17"/>
                  <a:gd name="T13" fmla="*/ 2 h 59"/>
                  <a:gd name="T14" fmla="*/ 17 w 17"/>
                  <a:gd name="T15" fmla="*/ 57 h 59"/>
                  <a:gd name="T16" fmla="*/ 15 w 17"/>
                  <a:gd name="T17" fmla="*/ 59 h 59"/>
                  <a:gd name="T18" fmla="*/ 4 w 17"/>
                  <a:gd name="T19" fmla="*/ 55 h 59"/>
                  <a:gd name="T20" fmla="*/ 13 w 17"/>
                  <a:gd name="T21" fmla="*/ 55 h 59"/>
                  <a:gd name="T22" fmla="*/ 13 w 17"/>
                  <a:gd name="T23" fmla="*/ 4 h 59"/>
                  <a:gd name="T24" fmla="*/ 4 w 17"/>
                  <a:gd name="T25" fmla="*/ 4 h 59"/>
                  <a:gd name="T26" fmla="*/ 4 w 17"/>
                  <a:gd name="T27"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9">
                    <a:moveTo>
                      <a:pt x="15" y="59"/>
                    </a:moveTo>
                    <a:cubicBezTo>
                      <a:pt x="2" y="59"/>
                      <a:pt x="2" y="59"/>
                      <a:pt x="2" y="59"/>
                    </a:cubicBezTo>
                    <a:cubicBezTo>
                      <a:pt x="0" y="59"/>
                      <a:pt x="0" y="58"/>
                      <a:pt x="0" y="57"/>
                    </a:cubicBezTo>
                    <a:cubicBezTo>
                      <a:pt x="0" y="2"/>
                      <a:pt x="0" y="2"/>
                      <a:pt x="0" y="2"/>
                    </a:cubicBezTo>
                    <a:cubicBezTo>
                      <a:pt x="0" y="1"/>
                      <a:pt x="0" y="0"/>
                      <a:pt x="2" y="0"/>
                    </a:cubicBezTo>
                    <a:cubicBezTo>
                      <a:pt x="15" y="0"/>
                      <a:pt x="15" y="0"/>
                      <a:pt x="15" y="0"/>
                    </a:cubicBezTo>
                    <a:cubicBezTo>
                      <a:pt x="16" y="0"/>
                      <a:pt x="17" y="1"/>
                      <a:pt x="17" y="2"/>
                    </a:cubicBezTo>
                    <a:cubicBezTo>
                      <a:pt x="17" y="57"/>
                      <a:pt x="17" y="57"/>
                      <a:pt x="17" y="57"/>
                    </a:cubicBezTo>
                    <a:cubicBezTo>
                      <a:pt x="17" y="58"/>
                      <a:pt x="16" y="59"/>
                      <a:pt x="15" y="59"/>
                    </a:cubicBezTo>
                    <a:close/>
                    <a:moveTo>
                      <a:pt x="4" y="55"/>
                    </a:moveTo>
                    <a:cubicBezTo>
                      <a:pt x="13" y="55"/>
                      <a:pt x="13" y="55"/>
                      <a:pt x="13" y="55"/>
                    </a:cubicBezTo>
                    <a:cubicBezTo>
                      <a:pt x="13" y="4"/>
                      <a:pt x="13" y="4"/>
                      <a:pt x="13" y="4"/>
                    </a:cubicBezTo>
                    <a:cubicBezTo>
                      <a:pt x="4" y="4"/>
                      <a:pt x="4" y="4"/>
                      <a:pt x="4" y="4"/>
                    </a:cubicBezTo>
                    <a:lnTo>
                      <a:pt x="4" y="5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76" name="Freeform 192"/>
              <p:cNvSpPr>
                <a:spLocks noEditPoints="1"/>
              </p:cNvSpPr>
              <p:nvPr userDrawn="1"/>
            </p:nvSpPr>
            <p:spPr bwMode="auto">
              <a:xfrm>
                <a:off x="2955" y="4181"/>
                <a:ext cx="41" cy="32"/>
              </a:xfrm>
              <a:custGeom>
                <a:avLst/>
                <a:gdLst>
                  <a:gd name="T0" fmla="*/ 15 w 17"/>
                  <a:gd name="T1" fmla="*/ 13 h 13"/>
                  <a:gd name="T2" fmla="*/ 2 w 17"/>
                  <a:gd name="T3" fmla="*/ 13 h 13"/>
                  <a:gd name="T4" fmla="*/ 0 w 17"/>
                  <a:gd name="T5" fmla="*/ 10 h 13"/>
                  <a:gd name="T6" fmla="*/ 0 w 17"/>
                  <a:gd name="T7" fmla="*/ 2 h 13"/>
                  <a:gd name="T8" fmla="*/ 2 w 17"/>
                  <a:gd name="T9" fmla="*/ 0 h 13"/>
                  <a:gd name="T10" fmla="*/ 15 w 17"/>
                  <a:gd name="T11" fmla="*/ 0 h 13"/>
                  <a:gd name="T12" fmla="*/ 17 w 17"/>
                  <a:gd name="T13" fmla="*/ 2 h 13"/>
                  <a:gd name="T14" fmla="*/ 17 w 17"/>
                  <a:gd name="T15" fmla="*/ 10 h 13"/>
                  <a:gd name="T16" fmla="*/ 15 w 17"/>
                  <a:gd name="T17" fmla="*/ 13 h 13"/>
                  <a:gd name="T18" fmla="*/ 4 w 17"/>
                  <a:gd name="T19" fmla="*/ 8 h 13"/>
                  <a:gd name="T20" fmla="*/ 13 w 17"/>
                  <a:gd name="T21" fmla="*/ 8 h 13"/>
                  <a:gd name="T22" fmla="*/ 13 w 17"/>
                  <a:gd name="T23" fmla="*/ 4 h 13"/>
                  <a:gd name="T24" fmla="*/ 4 w 17"/>
                  <a:gd name="T25" fmla="*/ 4 h 13"/>
                  <a:gd name="T26" fmla="*/ 4 w 17"/>
                  <a:gd name="T2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3">
                    <a:moveTo>
                      <a:pt x="15" y="13"/>
                    </a:moveTo>
                    <a:cubicBezTo>
                      <a:pt x="2" y="13"/>
                      <a:pt x="2" y="13"/>
                      <a:pt x="2" y="13"/>
                    </a:cubicBezTo>
                    <a:cubicBezTo>
                      <a:pt x="0" y="13"/>
                      <a:pt x="0" y="12"/>
                      <a:pt x="0" y="10"/>
                    </a:cubicBezTo>
                    <a:cubicBezTo>
                      <a:pt x="0" y="2"/>
                      <a:pt x="0" y="2"/>
                      <a:pt x="0" y="2"/>
                    </a:cubicBezTo>
                    <a:cubicBezTo>
                      <a:pt x="0" y="0"/>
                      <a:pt x="0" y="0"/>
                      <a:pt x="2" y="0"/>
                    </a:cubicBezTo>
                    <a:cubicBezTo>
                      <a:pt x="15" y="0"/>
                      <a:pt x="15" y="0"/>
                      <a:pt x="15" y="0"/>
                    </a:cubicBezTo>
                    <a:cubicBezTo>
                      <a:pt x="16" y="0"/>
                      <a:pt x="17" y="0"/>
                      <a:pt x="17" y="2"/>
                    </a:cubicBezTo>
                    <a:cubicBezTo>
                      <a:pt x="17" y="10"/>
                      <a:pt x="17" y="10"/>
                      <a:pt x="17" y="10"/>
                    </a:cubicBezTo>
                    <a:cubicBezTo>
                      <a:pt x="17" y="12"/>
                      <a:pt x="16" y="13"/>
                      <a:pt x="15" y="13"/>
                    </a:cubicBezTo>
                    <a:close/>
                    <a:moveTo>
                      <a:pt x="4" y="8"/>
                    </a:moveTo>
                    <a:cubicBezTo>
                      <a:pt x="13" y="8"/>
                      <a:pt x="13" y="8"/>
                      <a:pt x="13" y="8"/>
                    </a:cubicBezTo>
                    <a:cubicBezTo>
                      <a:pt x="13" y="4"/>
                      <a:pt x="13" y="4"/>
                      <a:pt x="13" y="4"/>
                    </a:cubicBezTo>
                    <a:cubicBezTo>
                      <a:pt x="4" y="4"/>
                      <a:pt x="4" y="4"/>
                      <a:pt x="4" y="4"/>
                    </a:cubicBezTo>
                    <a:lnTo>
                      <a:pt x="4" y="8"/>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77" name="Freeform 193"/>
              <p:cNvSpPr>
                <a:spLocks noEditPoints="1"/>
              </p:cNvSpPr>
              <p:nvPr userDrawn="1"/>
            </p:nvSpPr>
            <p:spPr bwMode="auto">
              <a:xfrm>
                <a:off x="2955" y="4088"/>
                <a:ext cx="41" cy="32"/>
              </a:xfrm>
              <a:custGeom>
                <a:avLst/>
                <a:gdLst>
                  <a:gd name="T0" fmla="*/ 15 w 17"/>
                  <a:gd name="T1" fmla="*/ 13 h 13"/>
                  <a:gd name="T2" fmla="*/ 2 w 17"/>
                  <a:gd name="T3" fmla="*/ 13 h 13"/>
                  <a:gd name="T4" fmla="*/ 0 w 17"/>
                  <a:gd name="T5" fmla="*/ 11 h 13"/>
                  <a:gd name="T6" fmla="*/ 0 w 17"/>
                  <a:gd name="T7" fmla="*/ 3 h 13"/>
                  <a:gd name="T8" fmla="*/ 2 w 17"/>
                  <a:gd name="T9" fmla="*/ 0 h 13"/>
                  <a:gd name="T10" fmla="*/ 15 w 17"/>
                  <a:gd name="T11" fmla="*/ 0 h 13"/>
                  <a:gd name="T12" fmla="*/ 17 w 17"/>
                  <a:gd name="T13" fmla="*/ 3 h 13"/>
                  <a:gd name="T14" fmla="*/ 17 w 17"/>
                  <a:gd name="T15" fmla="*/ 11 h 13"/>
                  <a:gd name="T16" fmla="*/ 15 w 17"/>
                  <a:gd name="T17" fmla="*/ 13 h 13"/>
                  <a:gd name="T18" fmla="*/ 4 w 17"/>
                  <a:gd name="T19" fmla="*/ 9 h 13"/>
                  <a:gd name="T20" fmla="*/ 13 w 17"/>
                  <a:gd name="T21" fmla="*/ 9 h 13"/>
                  <a:gd name="T22" fmla="*/ 13 w 17"/>
                  <a:gd name="T23" fmla="*/ 5 h 13"/>
                  <a:gd name="T24" fmla="*/ 4 w 17"/>
                  <a:gd name="T25" fmla="*/ 5 h 13"/>
                  <a:gd name="T26" fmla="*/ 4 w 17"/>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3">
                    <a:moveTo>
                      <a:pt x="15" y="13"/>
                    </a:moveTo>
                    <a:cubicBezTo>
                      <a:pt x="2" y="13"/>
                      <a:pt x="2" y="13"/>
                      <a:pt x="2" y="13"/>
                    </a:cubicBezTo>
                    <a:cubicBezTo>
                      <a:pt x="0" y="13"/>
                      <a:pt x="0" y="13"/>
                      <a:pt x="0" y="11"/>
                    </a:cubicBezTo>
                    <a:cubicBezTo>
                      <a:pt x="0" y="3"/>
                      <a:pt x="0" y="3"/>
                      <a:pt x="0" y="3"/>
                    </a:cubicBezTo>
                    <a:cubicBezTo>
                      <a:pt x="0" y="1"/>
                      <a:pt x="0" y="0"/>
                      <a:pt x="2" y="0"/>
                    </a:cubicBezTo>
                    <a:cubicBezTo>
                      <a:pt x="15" y="0"/>
                      <a:pt x="15" y="0"/>
                      <a:pt x="15" y="0"/>
                    </a:cubicBezTo>
                    <a:cubicBezTo>
                      <a:pt x="16" y="0"/>
                      <a:pt x="17" y="1"/>
                      <a:pt x="17" y="3"/>
                    </a:cubicBezTo>
                    <a:cubicBezTo>
                      <a:pt x="17" y="11"/>
                      <a:pt x="17" y="11"/>
                      <a:pt x="17" y="11"/>
                    </a:cubicBezTo>
                    <a:cubicBezTo>
                      <a:pt x="17" y="13"/>
                      <a:pt x="16" y="13"/>
                      <a:pt x="15" y="13"/>
                    </a:cubicBezTo>
                    <a:close/>
                    <a:moveTo>
                      <a:pt x="4" y="9"/>
                    </a:moveTo>
                    <a:cubicBezTo>
                      <a:pt x="13" y="9"/>
                      <a:pt x="13" y="9"/>
                      <a:pt x="13" y="9"/>
                    </a:cubicBezTo>
                    <a:cubicBezTo>
                      <a:pt x="13" y="5"/>
                      <a:pt x="13" y="5"/>
                      <a:pt x="13" y="5"/>
                    </a:cubicBezTo>
                    <a:cubicBezTo>
                      <a:pt x="4" y="5"/>
                      <a:pt x="4" y="5"/>
                      <a:pt x="4" y="5"/>
                    </a:cubicBezTo>
                    <a:lnTo>
                      <a:pt x="4" y="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78" name="Freeform 194"/>
              <p:cNvSpPr>
                <a:spLocks/>
              </p:cNvSpPr>
              <p:nvPr userDrawn="1"/>
            </p:nvSpPr>
            <p:spPr bwMode="auto">
              <a:xfrm>
                <a:off x="2960" y="4132"/>
                <a:ext cx="9" cy="37"/>
              </a:xfrm>
              <a:custGeom>
                <a:avLst/>
                <a:gdLst>
                  <a:gd name="T0" fmla="*/ 2 w 4"/>
                  <a:gd name="T1" fmla="*/ 15 h 15"/>
                  <a:gd name="T2" fmla="*/ 0 w 4"/>
                  <a:gd name="T3" fmla="*/ 13 h 15"/>
                  <a:gd name="T4" fmla="*/ 0 w 4"/>
                  <a:gd name="T5" fmla="*/ 2 h 15"/>
                  <a:gd name="T6" fmla="*/ 2 w 4"/>
                  <a:gd name="T7" fmla="*/ 0 h 15"/>
                  <a:gd name="T8" fmla="*/ 4 w 4"/>
                  <a:gd name="T9" fmla="*/ 2 h 15"/>
                  <a:gd name="T10" fmla="*/ 4 w 4"/>
                  <a:gd name="T11" fmla="*/ 13 h 15"/>
                  <a:gd name="T12" fmla="*/ 2 w 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 h="15">
                    <a:moveTo>
                      <a:pt x="2" y="15"/>
                    </a:moveTo>
                    <a:cubicBezTo>
                      <a:pt x="1" y="15"/>
                      <a:pt x="0" y="14"/>
                      <a:pt x="0" y="13"/>
                    </a:cubicBezTo>
                    <a:cubicBezTo>
                      <a:pt x="0" y="2"/>
                      <a:pt x="0" y="2"/>
                      <a:pt x="0" y="2"/>
                    </a:cubicBezTo>
                    <a:cubicBezTo>
                      <a:pt x="0" y="1"/>
                      <a:pt x="1" y="0"/>
                      <a:pt x="2" y="0"/>
                    </a:cubicBezTo>
                    <a:cubicBezTo>
                      <a:pt x="3" y="0"/>
                      <a:pt x="4" y="1"/>
                      <a:pt x="4" y="2"/>
                    </a:cubicBezTo>
                    <a:cubicBezTo>
                      <a:pt x="4" y="13"/>
                      <a:pt x="4" y="13"/>
                      <a:pt x="4" y="13"/>
                    </a:cubicBezTo>
                    <a:cubicBezTo>
                      <a:pt x="4" y="14"/>
                      <a:pt x="3" y="15"/>
                      <a:pt x="2" y="1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79" name="Freeform 195"/>
              <p:cNvSpPr>
                <a:spLocks/>
              </p:cNvSpPr>
              <p:nvPr userDrawn="1"/>
            </p:nvSpPr>
            <p:spPr bwMode="auto">
              <a:xfrm>
                <a:off x="2979" y="4132"/>
                <a:ext cx="12" cy="37"/>
              </a:xfrm>
              <a:custGeom>
                <a:avLst/>
                <a:gdLst>
                  <a:gd name="T0" fmla="*/ 3 w 5"/>
                  <a:gd name="T1" fmla="*/ 15 h 15"/>
                  <a:gd name="T2" fmla="*/ 0 w 5"/>
                  <a:gd name="T3" fmla="*/ 13 h 15"/>
                  <a:gd name="T4" fmla="*/ 0 w 5"/>
                  <a:gd name="T5" fmla="*/ 2 h 15"/>
                  <a:gd name="T6" fmla="*/ 3 w 5"/>
                  <a:gd name="T7" fmla="*/ 0 h 15"/>
                  <a:gd name="T8" fmla="*/ 5 w 5"/>
                  <a:gd name="T9" fmla="*/ 2 h 15"/>
                  <a:gd name="T10" fmla="*/ 5 w 5"/>
                  <a:gd name="T11" fmla="*/ 13 h 15"/>
                  <a:gd name="T12" fmla="*/ 3 w 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3" y="15"/>
                    </a:moveTo>
                    <a:cubicBezTo>
                      <a:pt x="1" y="15"/>
                      <a:pt x="0" y="14"/>
                      <a:pt x="0" y="13"/>
                    </a:cubicBezTo>
                    <a:cubicBezTo>
                      <a:pt x="0" y="2"/>
                      <a:pt x="0" y="2"/>
                      <a:pt x="0" y="2"/>
                    </a:cubicBezTo>
                    <a:cubicBezTo>
                      <a:pt x="0" y="1"/>
                      <a:pt x="1" y="0"/>
                      <a:pt x="3" y="0"/>
                    </a:cubicBezTo>
                    <a:cubicBezTo>
                      <a:pt x="4" y="0"/>
                      <a:pt x="5" y="1"/>
                      <a:pt x="5" y="2"/>
                    </a:cubicBezTo>
                    <a:cubicBezTo>
                      <a:pt x="5" y="13"/>
                      <a:pt x="5" y="13"/>
                      <a:pt x="5" y="13"/>
                    </a:cubicBezTo>
                    <a:cubicBezTo>
                      <a:pt x="5" y="14"/>
                      <a:pt x="4" y="15"/>
                      <a:pt x="3" y="1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80" name="Freeform 196"/>
              <p:cNvSpPr>
                <a:spLocks noEditPoints="1"/>
              </p:cNvSpPr>
              <p:nvPr userDrawn="1"/>
            </p:nvSpPr>
            <p:spPr bwMode="auto">
              <a:xfrm>
                <a:off x="3102" y="4088"/>
                <a:ext cx="41" cy="32"/>
              </a:xfrm>
              <a:custGeom>
                <a:avLst/>
                <a:gdLst>
                  <a:gd name="T0" fmla="*/ 15 w 17"/>
                  <a:gd name="T1" fmla="*/ 13 h 13"/>
                  <a:gd name="T2" fmla="*/ 2 w 17"/>
                  <a:gd name="T3" fmla="*/ 13 h 13"/>
                  <a:gd name="T4" fmla="*/ 0 w 17"/>
                  <a:gd name="T5" fmla="*/ 11 h 13"/>
                  <a:gd name="T6" fmla="*/ 0 w 17"/>
                  <a:gd name="T7" fmla="*/ 3 h 13"/>
                  <a:gd name="T8" fmla="*/ 2 w 17"/>
                  <a:gd name="T9" fmla="*/ 0 h 13"/>
                  <a:gd name="T10" fmla="*/ 15 w 17"/>
                  <a:gd name="T11" fmla="*/ 0 h 13"/>
                  <a:gd name="T12" fmla="*/ 17 w 17"/>
                  <a:gd name="T13" fmla="*/ 3 h 13"/>
                  <a:gd name="T14" fmla="*/ 17 w 17"/>
                  <a:gd name="T15" fmla="*/ 11 h 13"/>
                  <a:gd name="T16" fmla="*/ 15 w 17"/>
                  <a:gd name="T17" fmla="*/ 13 h 13"/>
                  <a:gd name="T18" fmla="*/ 4 w 17"/>
                  <a:gd name="T19" fmla="*/ 9 h 13"/>
                  <a:gd name="T20" fmla="*/ 13 w 17"/>
                  <a:gd name="T21" fmla="*/ 9 h 13"/>
                  <a:gd name="T22" fmla="*/ 13 w 17"/>
                  <a:gd name="T23" fmla="*/ 5 h 13"/>
                  <a:gd name="T24" fmla="*/ 4 w 17"/>
                  <a:gd name="T25" fmla="*/ 5 h 13"/>
                  <a:gd name="T26" fmla="*/ 4 w 17"/>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3">
                    <a:moveTo>
                      <a:pt x="15" y="13"/>
                    </a:moveTo>
                    <a:cubicBezTo>
                      <a:pt x="2" y="13"/>
                      <a:pt x="2" y="13"/>
                      <a:pt x="2" y="13"/>
                    </a:cubicBezTo>
                    <a:cubicBezTo>
                      <a:pt x="1" y="13"/>
                      <a:pt x="0" y="13"/>
                      <a:pt x="0" y="11"/>
                    </a:cubicBezTo>
                    <a:cubicBezTo>
                      <a:pt x="0" y="3"/>
                      <a:pt x="0" y="3"/>
                      <a:pt x="0" y="3"/>
                    </a:cubicBezTo>
                    <a:cubicBezTo>
                      <a:pt x="0" y="1"/>
                      <a:pt x="1" y="0"/>
                      <a:pt x="2" y="0"/>
                    </a:cubicBezTo>
                    <a:cubicBezTo>
                      <a:pt x="15" y="0"/>
                      <a:pt x="15" y="0"/>
                      <a:pt x="15" y="0"/>
                    </a:cubicBezTo>
                    <a:cubicBezTo>
                      <a:pt x="16" y="0"/>
                      <a:pt x="17" y="1"/>
                      <a:pt x="17" y="3"/>
                    </a:cubicBezTo>
                    <a:cubicBezTo>
                      <a:pt x="17" y="11"/>
                      <a:pt x="17" y="11"/>
                      <a:pt x="17" y="11"/>
                    </a:cubicBezTo>
                    <a:cubicBezTo>
                      <a:pt x="17" y="13"/>
                      <a:pt x="16" y="13"/>
                      <a:pt x="15" y="13"/>
                    </a:cubicBezTo>
                    <a:close/>
                    <a:moveTo>
                      <a:pt x="4" y="9"/>
                    </a:moveTo>
                    <a:cubicBezTo>
                      <a:pt x="13" y="9"/>
                      <a:pt x="13" y="9"/>
                      <a:pt x="13" y="9"/>
                    </a:cubicBezTo>
                    <a:cubicBezTo>
                      <a:pt x="13" y="5"/>
                      <a:pt x="13" y="5"/>
                      <a:pt x="13" y="5"/>
                    </a:cubicBezTo>
                    <a:cubicBezTo>
                      <a:pt x="4" y="5"/>
                      <a:pt x="4" y="5"/>
                      <a:pt x="4" y="5"/>
                    </a:cubicBezTo>
                    <a:lnTo>
                      <a:pt x="4" y="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81" name="Freeform 197"/>
              <p:cNvSpPr>
                <a:spLocks noEditPoints="1"/>
              </p:cNvSpPr>
              <p:nvPr userDrawn="1"/>
            </p:nvSpPr>
            <p:spPr bwMode="auto">
              <a:xfrm>
                <a:off x="3102" y="3997"/>
                <a:ext cx="41" cy="32"/>
              </a:xfrm>
              <a:custGeom>
                <a:avLst/>
                <a:gdLst>
                  <a:gd name="T0" fmla="*/ 15 w 17"/>
                  <a:gd name="T1" fmla="*/ 13 h 13"/>
                  <a:gd name="T2" fmla="*/ 2 w 17"/>
                  <a:gd name="T3" fmla="*/ 13 h 13"/>
                  <a:gd name="T4" fmla="*/ 0 w 17"/>
                  <a:gd name="T5" fmla="*/ 11 h 13"/>
                  <a:gd name="T6" fmla="*/ 0 w 17"/>
                  <a:gd name="T7" fmla="*/ 2 h 13"/>
                  <a:gd name="T8" fmla="*/ 2 w 17"/>
                  <a:gd name="T9" fmla="*/ 0 h 13"/>
                  <a:gd name="T10" fmla="*/ 15 w 17"/>
                  <a:gd name="T11" fmla="*/ 0 h 13"/>
                  <a:gd name="T12" fmla="*/ 17 w 17"/>
                  <a:gd name="T13" fmla="*/ 2 h 13"/>
                  <a:gd name="T14" fmla="*/ 17 w 17"/>
                  <a:gd name="T15" fmla="*/ 11 h 13"/>
                  <a:gd name="T16" fmla="*/ 15 w 17"/>
                  <a:gd name="T17" fmla="*/ 13 h 13"/>
                  <a:gd name="T18" fmla="*/ 4 w 17"/>
                  <a:gd name="T19" fmla="*/ 9 h 13"/>
                  <a:gd name="T20" fmla="*/ 13 w 17"/>
                  <a:gd name="T21" fmla="*/ 9 h 13"/>
                  <a:gd name="T22" fmla="*/ 13 w 17"/>
                  <a:gd name="T23" fmla="*/ 5 h 13"/>
                  <a:gd name="T24" fmla="*/ 4 w 17"/>
                  <a:gd name="T25" fmla="*/ 5 h 13"/>
                  <a:gd name="T26" fmla="*/ 4 w 17"/>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3">
                    <a:moveTo>
                      <a:pt x="15" y="13"/>
                    </a:moveTo>
                    <a:cubicBezTo>
                      <a:pt x="2" y="13"/>
                      <a:pt x="2" y="13"/>
                      <a:pt x="2" y="13"/>
                    </a:cubicBezTo>
                    <a:cubicBezTo>
                      <a:pt x="1" y="13"/>
                      <a:pt x="0" y="12"/>
                      <a:pt x="0" y="11"/>
                    </a:cubicBezTo>
                    <a:cubicBezTo>
                      <a:pt x="0" y="2"/>
                      <a:pt x="0" y="2"/>
                      <a:pt x="0" y="2"/>
                    </a:cubicBezTo>
                    <a:cubicBezTo>
                      <a:pt x="0" y="1"/>
                      <a:pt x="1" y="0"/>
                      <a:pt x="2" y="0"/>
                    </a:cubicBezTo>
                    <a:cubicBezTo>
                      <a:pt x="15" y="0"/>
                      <a:pt x="15" y="0"/>
                      <a:pt x="15" y="0"/>
                    </a:cubicBezTo>
                    <a:cubicBezTo>
                      <a:pt x="16" y="0"/>
                      <a:pt x="17" y="1"/>
                      <a:pt x="17" y="2"/>
                    </a:cubicBezTo>
                    <a:cubicBezTo>
                      <a:pt x="17" y="11"/>
                      <a:pt x="17" y="11"/>
                      <a:pt x="17" y="11"/>
                    </a:cubicBezTo>
                    <a:cubicBezTo>
                      <a:pt x="17" y="12"/>
                      <a:pt x="16" y="13"/>
                      <a:pt x="15" y="13"/>
                    </a:cubicBezTo>
                    <a:close/>
                    <a:moveTo>
                      <a:pt x="4" y="9"/>
                    </a:moveTo>
                    <a:cubicBezTo>
                      <a:pt x="13" y="9"/>
                      <a:pt x="13" y="9"/>
                      <a:pt x="13" y="9"/>
                    </a:cubicBezTo>
                    <a:cubicBezTo>
                      <a:pt x="13" y="5"/>
                      <a:pt x="13" y="5"/>
                      <a:pt x="13" y="5"/>
                    </a:cubicBezTo>
                    <a:cubicBezTo>
                      <a:pt x="4" y="5"/>
                      <a:pt x="4" y="5"/>
                      <a:pt x="4" y="5"/>
                    </a:cubicBezTo>
                    <a:lnTo>
                      <a:pt x="4" y="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82" name="Freeform 198"/>
              <p:cNvSpPr>
                <a:spLocks/>
              </p:cNvSpPr>
              <p:nvPr userDrawn="1"/>
            </p:nvSpPr>
            <p:spPr bwMode="auto">
              <a:xfrm>
                <a:off x="3107" y="4041"/>
                <a:ext cx="9" cy="37"/>
              </a:xfrm>
              <a:custGeom>
                <a:avLst/>
                <a:gdLst>
                  <a:gd name="T0" fmla="*/ 2 w 4"/>
                  <a:gd name="T1" fmla="*/ 15 h 15"/>
                  <a:gd name="T2" fmla="*/ 0 w 4"/>
                  <a:gd name="T3" fmla="*/ 13 h 15"/>
                  <a:gd name="T4" fmla="*/ 0 w 4"/>
                  <a:gd name="T5" fmla="*/ 2 h 15"/>
                  <a:gd name="T6" fmla="*/ 2 w 4"/>
                  <a:gd name="T7" fmla="*/ 0 h 15"/>
                  <a:gd name="T8" fmla="*/ 4 w 4"/>
                  <a:gd name="T9" fmla="*/ 2 h 15"/>
                  <a:gd name="T10" fmla="*/ 4 w 4"/>
                  <a:gd name="T11" fmla="*/ 13 h 15"/>
                  <a:gd name="T12" fmla="*/ 2 w 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 h="15">
                    <a:moveTo>
                      <a:pt x="2" y="15"/>
                    </a:moveTo>
                    <a:cubicBezTo>
                      <a:pt x="1" y="15"/>
                      <a:pt x="0" y="14"/>
                      <a:pt x="0" y="13"/>
                    </a:cubicBezTo>
                    <a:cubicBezTo>
                      <a:pt x="0" y="2"/>
                      <a:pt x="0" y="2"/>
                      <a:pt x="0" y="2"/>
                    </a:cubicBezTo>
                    <a:cubicBezTo>
                      <a:pt x="0" y="1"/>
                      <a:pt x="1" y="0"/>
                      <a:pt x="2" y="0"/>
                    </a:cubicBezTo>
                    <a:cubicBezTo>
                      <a:pt x="3" y="0"/>
                      <a:pt x="4" y="1"/>
                      <a:pt x="4" y="2"/>
                    </a:cubicBezTo>
                    <a:cubicBezTo>
                      <a:pt x="4" y="13"/>
                      <a:pt x="4" y="13"/>
                      <a:pt x="4" y="13"/>
                    </a:cubicBezTo>
                    <a:cubicBezTo>
                      <a:pt x="4" y="14"/>
                      <a:pt x="3" y="15"/>
                      <a:pt x="2" y="1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83" name="Freeform 199"/>
              <p:cNvSpPr>
                <a:spLocks/>
              </p:cNvSpPr>
              <p:nvPr userDrawn="1"/>
            </p:nvSpPr>
            <p:spPr bwMode="auto">
              <a:xfrm>
                <a:off x="3107" y="4132"/>
                <a:ext cx="9" cy="27"/>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84" name="Freeform 200"/>
              <p:cNvSpPr>
                <a:spLocks/>
              </p:cNvSpPr>
              <p:nvPr userDrawn="1"/>
            </p:nvSpPr>
            <p:spPr bwMode="auto">
              <a:xfrm>
                <a:off x="3128" y="4132"/>
                <a:ext cx="10" cy="27"/>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85" name="Freeform 201"/>
              <p:cNvSpPr>
                <a:spLocks/>
              </p:cNvSpPr>
              <p:nvPr userDrawn="1"/>
            </p:nvSpPr>
            <p:spPr bwMode="auto">
              <a:xfrm>
                <a:off x="3128" y="4041"/>
                <a:ext cx="10" cy="37"/>
              </a:xfrm>
              <a:custGeom>
                <a:avLst/>
                <a:gdLst>
                  <a:gd name="T0" fmla="*/ 2 w 4"/>
                  <a:gd name="T1" fmla="*/ 15 h 15"/>
                  <a:gd name="T2" fmla="*/ 0 w 4"/>
                  <a:gd name="T3" fmla="*/ 13 h 15"/>
                  <a:gd name="T4" fmla="*/ 0 w 4"/>
                  <a:gd name="T5" fmla="*/ 2 h 15"/>
                  <a:gd name="T6" fmla="*/ 2 w 4"/>
                  <a:gd name="T7" fmla="*/ 0 h 15"/>
                  <a:gd name="T8" fmla="*/ 4 w 4"/>
                  <a:gd name="T9" fmla="*/ 2 h 15"/>
                  <a:gd name="T10" fmla="*/ 4 w 4"/>
                  <a:gd name="T11" fmla="*/ 13 h 15"/>
                  <a:gd name="T12" fmla="*/ 2 w 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 h="15">
                    <a:moveTo>
                      <a:pt x="2" y="15"/>
                    </a:moveTo>
                    <a:cubicBezTo>
                      <a:pt x="1" y="15"/>
                      <a:pt x="0" y="14"/>
                      <a:pt x="0" y="13"/>
                    </a:cubicBezTo>
                    <a:cubicBezTo>
                      <a:pt x="0" y="2"/>
                      <a:pt x="0" y="2"/>
                      <a:pt x="0" y="2"/>
                    </a:cubicBezTo>
                    <a:cubicBezTo>
                      <a:pt x="0" y="1"/>
                      <a:pt x="1" y="0"/>
                      <a:pt x="2" y="0"/>
                    </a:cubicBezTo>
                    <a:cubicBezTo>
                      <a:pt x="3" y="0"/>
                      <a:pt x="4" y="1"/>
                      <a:pt x="4" y="2"/>
                    </a:cubicBezTo>
                    <a:cubicBezTo>
                      <a:pt x="4" y="13"/>
                      <a:pt x="4" y="13"/>
                      <a:pt x="4" y="13"/>
                    </a:cubicBezTo>
                    <a:cubicBezTo>
                      <a:pt x="4" y="14"/>
                      <a:pt x="3" y="15"/>
                      <a:pt x="2" y="1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86" name="Freeform 202"/>
              <p:cNvSpPr>
                <a:spLocks noEditPoints="1"/>
              </p:cNvSpPr>
              <p:nvPr userDrawn="1"/>
            </p:nvSpPr>
            <p:spPr bwMode="auto">
              <a:xfrm>
                <a:off x="3027" y="4068"/>
                <a:ext cx="43" cy="79"/>
              </a:xfrm>
              <a:custGeom>
                <a:avLst/>
                <a:gdLst>
                  <a:gd name="T0" fmla="*/ 15 w 18"/>
                  <a:gd name="T1" fmla="*/ 32 h 32"/>
                  <a:gd name="T2" fmla="*/ 2 w 18"/>
                  <a:gd name="T3" fmla="*/ 32 h 32"/>
                  <a:gd name="T4" fmla="*/ 0 w 18"/>
                  <a:gd name="T5" fmla="*/ 30 h 32"/>
                  <a:gd name="T6" fmla="*/ 0 w 18"/>
                  <a:gd name="T7" fmla="*/ 2 h 32"/>
                  <a:gd name="T8" fmla="*/ 2 w 18"/>
                  <a:gd name="T9" fmla="*/ 0 h 32"/>
                  <a:gd name="T10" fmla="*/ 15 w 18"/>
                  <a:gd name="T11" fmla="*/ 0 h 32"/>
                  <a:gd name="T12" fmla="*/ 18 w 18"/>
                  <a:gd name="T13" fmla="*/ 2 h 32"/>
                  <a:gd name="T14" fmla="*/ 18 w 18"/>
                  <a:gd name="T15" fmla="*/ 30 h 32"/>
                  <a:gd name="T16" fmla="*/ 15 w 18"/>
                  <a:gd name="T17" fmla="*/ 32 h 32"/>
                  <a:gd name="T18" fmla="*/ 4 w 18"/>
                  <a:gd name="T19" fmla="*/ 28 h 32"/>
                  <a:gd name="T20" fmla="*/ 13 w 18"/>
                  <a:gd name="T21" fmla="*/ 28 h 32"/>
                  <a:gd name="T22" fmla="*/ 13 w 18"/>
                  <a:gd name="T23" fmla="*/ 4 h 32"/>
                  <a:gd name="T24" fmla="*/ 4 w 18"/>
                  <a:gd name="T25" fmla="*/ 4 h 32"/>
                  <a:gd name="T26" fmla="*/ 4 w 18"/>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2">
                    <a:moveTo>
                      <a:pt x="15" y="32"/>
                    </a:moveTo>
                    <a:cubicBezTo>
                      <a:pt x="2" y="32"/>
                      <a:pt x="2" y="32"/>
                      <a:pt x="2" y="32"/>
                    </a:cubicBezTo>
                    <a:cubicBezTo>
                      <a:pt x="1" y="32"/>
                      <a:pt x="0" y="31"/>
                      <a:pt x="0" y="30"/>
                    </a:cubicBezTo>
                    <a:cubicBezTo>
                      <a:pt x="0" y="2"/>
                      <a:pt x="0" y="2"/>
                      <a:pt x="0" y="2"/>
                    </a:cubicBezTo>
                    <a:cubicBezTo>
                      <a:pt x="0" y="1"/>
                      <a:pt x="1" y="0"/>
                      <a:pt x="2" y="0"/>
                    </a:cubicBezTo>
                    <a:cubicBezTo>
                      <a:pt x="15" y="0"/>
                      <a:pt x="15" y="0"/>
                      <a:pt x="15" y="0"/>
                    </a:cubicBezTo>
                    <a:cubicBezTo>
                      <a:pt x="17" y="0"/>
                      <a:pt x="18" y="1"/>
                      <a:pt x="18" y="2"/>
                    </a:cubicBezTo>
                    <a:cubicBezTo>
                      <a:pt x="18" y="30"/>
                      <a:pt x="18" y="30"/>
                      <a:pt x="18" y="30"/>
                    </a:cubicBezTo>
                    <a:cubicBezTo>
                      <a:pt x="18" y="31"/>
                      <a:pt x="17" y="32"/>
                      <a:pt x="15" y="32"/>
                    </a:cubicBezTo>
                    <a:close/>
                    <a:moveTo>
                      <a:pt x="4" y="28"/>
                    </a:moveTo>
                    <a:cubicBezTo>
                      <a:pt x="13" y="28"/>
                      <a:pt x="13" y="28"/>
                      <a:pt x="13" y="28"/>
                    </a:cubicBezTo>
                    <a:cubicBezTo>
                      <a:pt x="13" y="4"/>
                      <a:pt x="13" y="4"/>
                      <a:pt x="13" y="4"/>
                    </a:cubicBezTo>
                    <a:cubicBezTo>
                      <a:pt x="4" y="4"/>
                      <a:pt x="4" y="4"/>
                      <a:pt x="4" y="4"/>
                    </a:cubicBezTo>
                    <a:lnTo>
                      <a:pt x="4" y="28"/>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87" name="Freeform 203"/>
              <p:cNvSpPr>
                <a:spLocks noEditPoints="1"/>
              </p:cNvSpPr>
              <p:nvPr userDrawn="1"/>
            </p:nvSpPr>
            <p:spPr bwMode="auto">
              <a:xfrm>
                <a:off x="3027" y="3977"/>
                <a:ext cx="43" cy="32"/>
              </a:xfrm>
              <a:custGeom>
                <a:avLst/>
                <a:gdLst>
                  <a:gd name="T0" fmla="*/ 15 w 18"/>
                  <a:gd name="T1" fmla="*/ 13 h 13"/>
                  <a:gd name="T2" fmla="*/ 2 w 18"/>
                  <a:gd name="T3" fmla="*/ 13 h 13"/>
                  <a:gd name="T4" fmla="*/ 0 w 18"/>
                  <a:gd name="T5" fmla="*/ 10 h 13"/>
                  <a:gd name="T6" fmla="*/ 0 w 18"/>
                  <a:gd name="T7" fmla="*/ 2 h 13"/>
                  <a:gd name="T8" fmla="*/ 2 w 18"/>
                  <a:gd name="T9" fmla="*/ 0 h 13"/>
                  <a:gd name="T10" fmla="*/ 15 w 18"/>
                  <a:gd name="T11" fmla="*/ 0 h 13"/>
                  <a:gd name="T12" fmla="*/ 18 w 18"/>
                  <a:gd name="T13" fmla="*/ 2 h 13"/>
                  <a:gd name="T14" fmla="*/ 18 w 18"/>
                  <a:gd name="T15" fmla="*/ 10 h 13"/>
                  <a:gd name="T16" fmla="*/ 15 w 18"/>
                  <a:gd name="T17" fmla="*/ 13 h 13"/>
                  <a:gd name="T18" fmla="*/ 4 w 18"/>
                  <a:gd name="T19" fmla="*/ 8 h 13"/>
                  <a:gd name="T20" fmla="*/ 13 w 18"/>
                  <a:gd name="T21" fmla="*/ 8 h 13"/>
                  <a:gd name="T22" fmla="*/ 13 w 18"/>
                  <a:gd name="T23" fmla="*/ 4 h 13"/>
                  <a:gd name="T24" fmla="*/ 4 w 18"/>
                  <a:gd name="T25" fmla="*/ 4 h 13"/>
                  <a:gd name="T26" fmla="*/ 4 w 18"/>
                  <a:gd name="T2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3">
                    <a:moveTo>
                      <a:pt x="15" y="13"/>
                    </a:moveTo>
                    <a:cubicBezTo>
                      <a:pt x="2" y="13"/>
                      <a:pt x="2" y="13"/>
                      <a:pt x="2" y="13"/>
                    </a:cubicBezTo>
                    <a:cubicBezTo>
                      <a:pt x="1" y="13"/>
                      <a:pt x="0" y="12"/>
                      <a:pt x="0" y="10"/>
                    </a:cubicBezTo>
                    <a:cubicBezTo>
                      <a:pt x="0" y="2"/>
                      <a:pt x="0" y="2"/>
                      <a:pt x="0" y="2"/>
                    </a:cubicBezTo>
                    <a:cubicBezTo>
                      <a:pt x="0" y="0"/>
                      <a:pt x="1" y="0"/>
                      <a:pt x="2" y="0"/>
                    </a:cubicBezTo>
                    <a:cubicBezTo>
                      <a:pt x="15" y="0"/>
                      <a:pt x="15" y="0"/>
                      <a:pt x="15" y="0"/>
                    </a:cubicBezTo>
                    <a:cubicBezTo>
                      <a:pt x="17" y="0"/>
                      <a:pt x="18" y="0"/>
                      <a:pt x="18" y="2"/>
                    </a:cubicBezTo>
                    <a:cubicBezTo>
                      <a:pt x="18" y="10"/>
                      <a:pt x="18" y="10"/>
                      <a:pt x="18" y="10"/>
                    </a:cubicBezTo>
                    <a:cubicBezTo>
                      <a:pt x="18" y="12"/>
                      <a:pt x="17" y="13"/>
                      <a:pt x="15" y="13"/>
                    </a:cubicBezTo>
                    <a:close/>
                    <a:moveTo>
                      <a:pt x="4" y="8"/>
                    </a:moveTo>
                    <a:cubicBezTo>
                      <a:pt x="13" y="8"/>
                      <a:pt x="13" y="8"/>
                      <a:pt x="13" y="8"/>
                    </a:cubicBezTo>
                    <a:cubicBezTo>
                      <a:pt x="13" y="4"/>
                      <a:pt x="13" y="4"/>
                      <a:pt x="13" y="4"/>
                    </a:cubicBezTo>
                    <a:cubicBezTo>
                      <a:pt x="4" y="4"/>
                      <a:pt x="4" y="4"/>
                      <a:pt x="4" y="4"/>
                    </a:cubicBezTo>
                    <a:lnTo>
                      <a:pt x="4" y="8"/>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88" name="Freeform 204"/>
              <p:cNvSpPr>
                <a:spLocks/>
              </p:cNvSpPr>
              <p:nvPr userDrawn="1"/>
            </p:nvSpPr>
            <p:spPr bwMode="auto">
              <a:xfrm>
                <a:off x="3054" y="4019"/>
                <a:ext cx="9" cy="37"/>
              </a:xfrm>
              <a:custGeom>
                <a:avLst/>
                <a:gdLst>
                  <a:gd name="T0" fmla="*/ 2 w 4"/>
                  <a:gd name="T1" fmla="*/ 15 h 15"/>
                  <a:gd name="T2" fmla="*/ 0 w 4"/>
                  <a:gd name="T3" fmla="*/ 13 h 15"/>
                  <a:gd name="T4" fmla="*/ 0 w 4"/>
                  <a:gd name="T5" fmla="*/ 2 h 15"/>
                  <a:gd name="T6" fmla="*/ 2 w 4"/>
                  <a:gd name="T7" fmla="*/ 0 h 15"/>
                  <a:gd name="T8" fmla="*/ 4 w 4"/>
                  <a:gd name="T9" fmla="*/ 2 h 15"/>
                  <a:gd name="T10" fmla="*/ 4 w 4"/>
                  <a:gd name="T11" fmla="*/ 13 h 15"/>
                  <a:gd name="T12" fmla="*/ 2 w 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 h="15">
                    <a:moveTo>
                      <a:pt x="2" y="15"/>
                    </a:moveTo>
                    <a:cubicBezTo>
                      <a:pt x="1" y="15"/>
                      <a:pt x="0" y="14"/>
                      <a:pt x="0" y="13"/>
                    </a:cubicBezTo>
                    <a:cubicBezTo>
                      <a:pt x="0" y="2"/>
                      <a:pt x="0" y="2"/>
                      <a:pt x="0" y="2"/>
                    </a:cubicBezTo>
                    <a:cubicBezTo>
                      <a:pt x="0" y="1"/>
                      <a:pt x="1" y="0"/>
                      <a:pt x="2" y="0"/>
                    </a:cubicBezTo>
                    <a:cubicBezTo>
                      <a:pt x="3" y="0"/>
                      <a:pt x="4" y="1"/>
                      <a:pt x="4" y="2"/>
                    </a:cubicBezTo>
                    <a:cubicBezTo>
                      <a:pt x="4" y="13"/>
                      <a:pt x="4" y="13"/>
                      <a:pt x="4" y="13"/>
                    </a:cubicBezTo>
                    <a:cubicBezTo>
                      <a:pt x="4" y="14"/>
                      <a:pt x="3" y="15"/>
                      <a:pt x="2" y="1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grpSp>
          <p:nvGrpSpPr>
            <p:cNvPr id="7" name="Group 406"/>
            <p:cNvGrpSpPr>
              <a:grpSpLocks/>
            </p:cNvGrpSpPr>
            <p:nvPr userDrawn="1"/>
          </p:nvGrpSpPr>
          <p:grpSpPr bwMode="auto">
            <a:xfrm>
              <a:off x="883175" y="6176963"/>
              <a:ext cx="9812338" cy="596900"/>
              <a:chOff x="600" y="3891"/>
              <a:chExt cx="6181" cy="376"/>
            </a:xfrm>
          </p:grpSpPr>
          <p:sp>
            <p:nvSpPr>
              <p:cNvPr id="191" name="Freeform 206"/>
              <p:cNvSpPr>
                <a:spLocks/>
              </p:cNvSpPr>
              <p:nvPr userDrawn="1"/>
            </p:nvSpPr>
            <p:spPr bwMode="auto">
              <a:xfrm>
                <a:off x="3032" y="4019"/>
                <a:ext cx="12" cy="37"/>
              </a:xfrm>
              <a:custGeom>
                <a:avLst/>
                <a:gdLst>
                  <a:gd name="T0" fmla="*/ 2 w 5"/>
                  <a:gd name="T1" fmla="*/ 15 h 15"/>
                  <a:gd name="T2" fmla="*/ 0 w 5"/>
                  <a:gd name="T3" fmla="*/ 13 h 15"/>
                  <a:gd name="T4" fmla="*/ 0 w 5"/>
                  <a:gd name="T5" fmla="*/ 2 h 15"/>
                  <a:gd name="T6" fmla="*/ 2 w 5"/>
                  <a:gd name="T7" fmla="*/ 0 h 15"/>
                  <a:gd name="T8" fmla="*/ 5 w 5"/>
                  <a:gd name="T9" fmla="*/ 2 h 15"/>
                  <a:gd name="T10" fmla="*/ 5 w 5"/>
                  <a:gd name="T11" fmla="*/ 13 h 15"/>
                  <a:gd name="T12" fmla="*/ 2 w 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2" y="15"/>
                    </a:moveTo>
                    <a:cubicBezTo>
                      <a:pt x="1" y="15"/>
                      <a:pt x="0" y="14"/>
                      <a:pt x="0" y="13"/>
                    </a:cubicBezTo>
                    <a:cubicBezTo>
                      <a:pt x="0" y="2"/>
                      <a:pt x="0" y="2"/>
                      <a:pt x="0" y="2"/>
                    </a:cubicBezTo>
                    <a:cubicBezTo>
                      <a:pt x="0" y="1"/>
                      <a:pt x="1" y="0"/>
                      <a:pt x="2" y="0"/>
                    </a:cubicBezTo>
                    <a:cubicBezTo>
                      <a:pt x="4" y="0"/>
                      <a:pt x="5" y="1"/>
                      <a:pt x="5" y="2"/>
                    </a:cubicBezTo>
                    <a:cubicBezTo>
                      <a:pt x="5" y="13"/>
                      <a:pt x="5" y="13"/>
                      <a:pt x="5" y="13"/>
                    </a:cubicBezTo>
                    <a:cubicBezTo>
                      <a:pt x="5" y="14"/>
                      <a:pt x="4" y="15"/>
                      <a:pt x="2" y="1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92" name="Freeform 207"/>
              <p:cNvSpPr>
                <a:spLocks noEditPoints="1"/>
              </p:cNvSpPr>
              <p:nvPr userDrawn="1"/>
            </p:nvSpPr>
            <p:spPr bwMode="auto">
              <a:xfrm>
                <a:off x="1060" y="3911"/>
                <a:ext cx="330" cy="337"/>
              </a:xfrm>
              <a:custGeom>
                <a:avLst/>
                <a:gdLst>
                  <a:gd name="T0" fmla="*/ 109 w 137"/>
                  <a:gd name="T1" fmla="*/ 4 h 137"/>
                  <a:gd name="T2" fmla="*/ 27 w 137"/>
                  <a:gd name="T3" fmla="*/ 4 h 137"/>
                  <a:gd name="T4" fmla="*/ 0 w 137"/>
                  <a:gd name="T5" fmla="*/ 13 h 137"/>
                  <a:gd name="T6" fmla="*/ 27 w 137"/>
                  <a:gd name="T7" fmla="*/ 23 h 137"/>
                  <a:gd name="T8" fmla="*/ 34 w 137"/>
                  <a:gd name="T9" fmla="*/ 31 h 137"/>
                  <a:gd name="T10" fmla="*/ 27 w 137"/>
                  <a:gd name="T11" fmla="*/ 77 h 137"/>
                  <a:gd name="T12" fmla="*/ 32 w 137"/>
                  <a:gd name="T13" fmla="*/ 89 h 137"/>
                  <a:gd name="T14" fmla="*/ 27 w 137"/>
                  <a:gd name="T15" fmla="*/ 94 h 137"/>
                  <a:gd name="T16" fmla="*/ 19 w 137"/>
                  <a:gd name="T17" fmla="*/ 115 h 137"/>
                  <a:gd name="T18" fmla="*/ 20 w 137"/>
                  <a:gd name="T19" fmla="*/ 137 h 137"/>
                  <a:gd name="T20" fmla="*/ 121 w 137"/>
                  <a:gd name="T21" fmla="*/ 126 h 137"/>
                  <a:gd name="T22" fmla="*/ 109 w 137"/>
                  <a:gd name="T23" fmla="*/ 114 h 137"/>
                  <a:gd name="T24" fmla="*/ 109 w 137"/>
                  <a:gd name="T25" fmla="*/ 97 h 137"/>
                  <a:gd name="T26" fmla="*/ 108 w 137"/>
                  <a:gd name="T27" fmla="*/ 96 h 137"/>
                  <a:gd name="T28" fmla="*/ 108 w 137"/>
                  <a:gd name="T29" fmla="*/ 91 h 137"/>
                  <a:gd name="T30" fmla="*/ 109 w 137"/>
                  <a:gd name="T31" fmla="*/ 89 h 137"/>
                  <a:gd name="T32" fmla="*/ 105 w 137"/>
                  <a:gd name="T33" fmla="*/ 43 h 137"/>
                  <a:gd name="T34" fmla="*/ 108 w 137"/>
                  <a:gd name="T35" fmla="*/ 34 h 137"/>
                  <a:gd name="T36" fmla="*/ 109 w 137"/>
                  <a:gd name="T37" fmla="*/ 32 h 137"/>
                  <a:gd name="T38" fmla="*/ 119 w 137"/>
                  <a:gd name="T39" fmla="*/ 23 h 137"/>
                  <a:gd name="T40" fmla="*/ 125 w 137"/>
                  <a:gd name="T41" fmla="*/ 2 h 137"/>
                  <a:gd name="T42" fmla="*/ 18 w 137"/>
                  <a:gd name="T43" fmla="*/ 13 h 137"/>
                  <a:gd name="T44" fmla="*/ 21 w 137"/>
                  <a:gd name="T45" fmla="*/ 18 h 137"/>
                  <a:gd name="T46" fmla="*/ 27 w 137"/>
                  <a:gd name="T47" fmla="*/ 18 h 137"/>
                  <a:gd name="T48" fmla="*/ 115 w 137"/>
                  <a:gd name="T49" fmla="*/ 132 h 137"/>
                  <a:gd name="T50" fmla="*/ 21 w 137"/>
                  <a:gd name="T51" fmla="*/ 119 h 137"/>
                  <a:gd name="T52" fmla="*/ 102 w 137"/>
                  <a:gd name="T53" fmla="*/ 32 h 137"/>
                  <a:gd name="T54" fmla="*/ 105 w 137"/>
                  <a:gd name="T55" fmla="*/ 48 h 137"/>
                  <a:gd name="T56" fmla="*/ 94 w 137"/>
                  <a:gd name="T57" fmla="*/ 97 h 137"/>
                  <a:gd name="T58" fmla="*/ 93 w 137"/>
                  <a:gd name="T59" fmla="*/ 98 h 137"/>
                  <a:gd name="T60" fmla="*/ 95 w 137"/>
                  <a:gd name="T61" fmla="*/ 100 h 137"/>
                  <a:gd name="T62" fmla="*/ 96 w 137"/>
                  <a:gd name="T63" fmla="*/ 100 h 137"/>
                  <a:gd name="T64" fmla="*/ 105 w 137"/>
                  <a:gd name="T65" fmla="*/ 100 h 137"/>
                  <a:gd name="T66" fmla="*/ 32 w 137"/>
                  <a:gd name="T67" fmla="*/ 94 h 137"/>
                  <a:gd name="T68" fmla="*/ 36 w 137"/>
                  <a:gd name="T69" fmla="*/ 82 h 137"/>
                  <a:gd name="T70" fmla="*/ 32 w 137"/>
                  <a:gd name="T71" fmla="*/ 36 h 137"/>
                  <a:gd name="T72" fmla="*/ 41 w 137"/>
                  <a:gd name="T73" fmla="*/ 36 h 137"/>
                  <a:gd name="T74" fmla="*/ 41 w 137"/>
                  <a:gd name="T75" fmla="*/ 36 h 137"/>
                  <a:gd name="T76" fmla="*/ 43 w 137"/>
                  <a:gd name="T77" fmla="*/ 34 h 137"/>
                  <a:gd name="T78" fmla="*/ 43 w 137"/>
                  <a:gd name="T79" fmla="*/ 33 h 137"/>
                  <a:gd name="T80" fmla="*/ 32 w 137"/>
                  <a:gd name="T81" fmla="*/ 23 h 137"/>
                  <a:gd name="T82" fmla="*/ 103 w 137"/>
                  <a:gd name="T83" fmla="*/ 4 h 137"/>
                  <a:gd name="T84" fmla="*/ 102 w 137"/>
                  <a:gd name="T85" fmla="*/ 32 h 137"/>
                  <a:gd name="T86" fmla="*/ 115 w 137"/>
                  <a:gd name="T87" fmla="*/ 18 h 137"/>
                  <a:gd name="T88" fmla="*/ 125 w 137"/>
                  <a:gd name="T89" fmla="*/ 20 h 137"/>
                  <a:gd name="T90" fmla="*/ 132 w 137"/>
                  <a:gd name="T91" fmla="*/ 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37">
                    <a:moveTo>
                      <a:pt x="125" y="2"/>
                    </a:moveTo>
                    <a:cubicBezTo>
                      <a:pt x="123" y="2"/>
                      <a:pt x="121" y="3"/>
                      <a:pt x="119" y="4"/>
                    </a:cubicBezTo>
                    <a:cubicBezTo>
                      <a:pt x="109" y="4"/>
                      <a:pt x="109" y="4"/>
                      <a:pt x="109" y="4"/>
                    </a:cubicBezTo>
                    <a:cubicBezTo>
                      <a:pt x="108" y="1"/>
                      <a:pt x="105" y="0"/>
                      <a:pt x="103" y="0"/>
                    </a:cubicBezTo>
                    <a:cubicBezTo>
                      <a:pt x="34" y="0"/>
                      <a:pt x="34" y="0"/>
                      <a:pt x="34" y="0"/>
                    </a:cubicBezTo>
                    <a:cubicBezTo>
                      <a:pt x="31" y="0"/>
                      <a:pt x="28" y="1"/>
                      <a:pt x="27" y="4"/>
                    </a:cubicBezTo>
                    <a:cubicBezTo>
                      <a:pt x="18" y="4"/>
                      <a:pt x="18" y="4"/>
                      <a:pt x="18" y="4"/>
                    </a:cubicBezTo>
                    <a:cubicBezTo>
                      <a:pt x="16" y="3"/>
                      <a:pt x="13" y="2"/>
                      <a:pt x="11" y="2"/>
                    </a:cubicBezTo>
                    <a:cubicBezTo>
                      <a:pt x="5" y="2"/>
                      <a:pt x="0" y="7"/>
                      <a:pt x="0" y="13"/>
                    </a:cubicBezTo>
                    <a:cubicBezTo>
                      <a:pt x="0" y="20"/>
                      <a:pt x="5" y="25"/>
                      <a:pt x="11" y="25"/>
                    </a:cubicBezTo>
                    <a:cubicBezTo>
                      <a:pt x="13" y="25"/>
                      <a:pt x="16" y="24"/>
                      <a:pt x="18" y="23"/>
                    </a:cubicBezTo>
                    <a:cubicBezTo>
                      <a:pt x="27" y="23"/>
                      <a:pt x="27" y="23"/>
                      <a:pt x="27" y="23"/>
                    </a:cubicBezTo>
                    <a:cubicBezTo>
                      <a:pt x="27" y="25"/>
                      <a:pt x="27" y="25"/>
                      <a:pt x="27" y="25"/>
                    </a:cubicBezTo>
                    <a:cubicBezTo>
                      <a:pt x="27" y="26"/>
                      <a:pt x="28" y="26"/>
                      <a:pt x="28" y="27"/>
                    </a:cubicBezTo>
                    <a:cubicBezTo>
                      <a:pt x="30" y="28"/>
                      <a:pt x="33" y="29"/>
                      <a:pt x="34" y="31"/>
                    </a:cubicBezTo>
                    <a:cubicBezTo>
                      <a:pt x="32" y="31"/>
                      <a:pt x="30" y="31"/>
                      <a:pt x="29" y="32"/>
                    </a:cubicBezTo>
                    <a:cubicBezTo>
                      <a:pt x="28" y="32"/>
                      <a:pt x="27" y="33"/>
                      <a:pt x="27" y="34"/>
                    </a:cubicBezTo>
                    <a:cubicBezTo>
                      <a:pt x="27" y="77"/>
                      <a:pt x="27" y="77"/>
                      <a:pt x="27" y="77"/>
                    </a:cubicBezTo>
                    <a:cubicBezTo>
                      <a:pt x="27" y="78"/>
                      <a:pt x="27" y="79"/>
                      <a:pt x="28" y="79"/>
                    </a:cubicBezTo>
                    <a:cubicBezTo>
                      <a:pt x="32" y="83"/>
                      <a:pt x="32" y="83"/>
                      <a:pt x="32" y="83"/>
                    </a:cubicBezTo>
                    <a:cubicBezTo>
                      <a:pt x="32" y="89"/>
                      <a:pt x="32" y="89"/>
                      <a:pt x="32" y="89"/>
                    </a:cubicBezTo>
                    <a:cubicBezTo>
                      <a:pt x="32" y="89"/>
                      <a:pt x="32" y="89"/>
                      <a:pt x="32" y="89"/>
                    </a:cubicBezTo>
                    <a:cubicBezTo>
                      <a:pt x="30" y="89"/>
                      <a:pt x="29" y="89"/>
                      <a:pt x="28" y="90"/>
                    </a:cubicBezTo>
                    <a:cubicBezTo>
                      <a:pt x="27" y="91"/>
                      <a:pt x="27" y="92"/>
                      <a:pt x="27" y="94"/>
                    </a:cubicBezTo>
                    <a:cubicBezTo>
                      <a:pt x="27" y="114"/>
                      <a:pt x="27" y="114"/>
                      <a:pt x="27" y="114"/>
                    </a:cubicBezTo>
                    <a:cubicBezTo>
                      <a:pt x="20" y="114"/>
                      <a:pt x="20" y="114"/>
                      <a:pt x="20" y="114"/>
                    </a:cubicBezTo>
                    <a:cubicBezTo>
                      <a:pt x="20" y="114"/>
                      <a:pt x="19" y="114"/>
                      <a:pt x="19" y="115"/>
                    </a:cubicBezTo>
                    <a:cubicBezTo>
                      <a:pt x="18" y="115"/>
                      <a:pt x="16" y="118"/>
                      <a:pt x="16" y="126"/>
                    </a:cubicBezTo>
                    <a:cubicBezTo>
                      <a:pt x="16" y="133"/>
                      <a:pt x="18" y="136"/>
                      <a:pt x="19" y="136"/>
                    </a:cubicBezTo>
                    <a:cubicBezTo>
                      <a:pt x="19" y="137"/>
                      <a:pt x="20" y="137"/>
                      <a:pt x="20" y="137"/>
                    </a:cubicBezTo>
                    <a:cubicBezTo>
                      <a:pt x="116" y="137"/>
                      <a:pt x="116" y="137"/>
                      <a:pt x="116" y="137"/>
                    </a:cubicBezTo>
                    <a:cubicBezTo>
                      <a:pt x="117" y="137"/>
                      <a:pt x="117" y="137"/>
                      <a:pt x="118" y="136"/>
                    </a:cubicBezTo>
                    <a:cubicBezTo>
                      <a:pt x="118" y="136"/>
                      <a:pt x="121" y="133"/>
                      <a:pt x="121" y="126"/>
                    </a:cubicBezTo>
                    <a:cubicBezTo>
                      <a:pt x="121" y="118"/>
                      <a:pt x="118" y="115"/>
                      <a:pt x="118" y="115"/>
                    </a:cubicBezTo>
                    <a:cubicBezTo>
                      <a:pt x="117" y="114"/>
                      <a:pt x="117" y="114"/>
                      <a:pt x="116" y="114"/>
                    </a:cubicBezTo>
                    <a:cubicBezTo>
                      <a:pt x="109" y="114"/>
                      <a:pt x="109" y="114"/>
                      <a:pt x="109" y="114"/>
                    </a:cubicBezTo>
                    <a:cubicBezTo>
                      <a:pt x="109" y="98"/>
                      <a:pt x="109" y="98"/>
                      <a:pt x="109" y="98"/>
                    </a:cubicBezTo>
                    <a:cubicBezTo>
                      <a:pt x="109" y="98"/>
                      <a:pt x="109" y="98"/>
                      <a:pt x="109" y="98"/>
                    </a:cubicBezTo>
                    <a:cubicBezTo>
                      <a:pt x="109" y="97"/>
                      <a:pt x="109" y="97"/>
                      <a:pt x="109" y="97"/>
                    </a:cubicBezTo>
                    <a:cubicBezTo>
                      <a:pt x="109" y="97"/>
                      <a:pt x="109" y="97"/>
                      <a:pt x="109" y="97"/>
                    </a:cubicBezTo>
                    <a:cubicBezTo>
                      <a:pt x="108" y="96"/>
                      <a:pt x="108" y="96"/>
                      <a:pt x="108" y="96"/>
                    </a:cubicBezTo>
                    <a:cubicBezTo>
                      <a:pt x="108" y="96"/>
                      <a:pt x="108" y="96"/>
                      <a:pt x="108" y="96"/>
                    </a:cubicBezTo>
                    <a:cubicBezTo>
                      <a:pt x="108" y="96"/>
                      <a:pt x="108" y="96"/>
                      <a:pt x="108" y="96"/>
                    </a:cubicBezTo>
                    <a:cubicBezTo>
                      <a:pt x="106" y="95"/>
                      <a:pt x="104" y="95"/>
                      <a:pt x="102" y="95"/>
                    </a:cubicBezTo>
                    <a:cubicBezTo>
                      <a:pt x="104" y="93"/>
                      <a:pt x="106" y="92"/>
                      <a:pt x="108" y="91"/>
                    </a:cubicBezTo>
                    <a:cubicBezTo>
                      <a:pt x="109" y="90"/>
                      <a:pt x="109" y="90"/>
                      <a:pt x="109" y="90"/>
                    </a:cubicBezTo>
                    <a:cubicBezTo>
                      <a:pt x="109" y="90"/>
                      <a:pt x="109" y="90"/>
                      <a:pt x="109" y="90"/>
                    </a:cubicBezTo>
                    <a:cubicBezTo>
                      <a:pt x="109" y="89"/>
                      <a:pt x="109" y="89"/>
                      <a:pt x="109" y="89"/>
                    </a:cubicBezTo>
                    <a:cubicBezTo>
                      <a:pt x="109" y="89"/>
                      <a:pt x="109" y="89"/>
                      <a:pt x="109" y="89"/>
                    </a:cubicBezTo>
                    <a:cubicBezTo>
                      <a:pt x="109" y="48"/>
                      <a:pt x="109" y="48"/>
                      <a:pt x="109" y="48"/>
                    </a:cubicBezTo>
                    <a:cubicBezTo>
                      <a:pt x="109" y="45"/>
                      <a:pt x="107" y="43"/>
                      <a:pt x="105" y="43"/>
                    </a:cubicBezTo>
                    <a:cubicBezTo>
                      <a:pt x="105" y="35"/>
                      <a:pt x="105" y="35"/>
                      <a:pt x="105" y="35"/>
                    </a:cubicBezTo>
                    <a:cubicBezTo>
                      <a:pt x="108" y="34"/>
                      <a:pt x="108" y="34"/>
                      <a:pt x="108" y="34"/>
                    </a:cubicBezTo>
                    <a:cubicBezTo>
                      <a:pt x="108" y="34"/>
                      <a:pt x="108" y="34"/>
                      <a:pt x="108" y="34"/>
                    </a:cubicBezTo>
                    <a:cubicBezTo>
                      <a:pt x="109" y="33"/>
                      <a:pt x="109" y="33"/>
                      <a:pt x="109" y="33"/>
                    </a:cubicBezTo>
                    <a:cubicBezTo>
                      <a:pt x="109" y="33"/>
                      <a:pt x="109" y="33"/>
                      <a:pt x="109" y="33"/>
                    </a:cubicBezTo>
                    <a:cubicBezTo>
                      <a:pt x="109" y="32"/>
                      <a:pt x="109" y="32"/>
                      <a:pt x="109" y="32"/>
                    </a:cubicBezTo>
                    <a:cubicBezTo>
                      <a:pt x="109" y="32"/>
                      <a:pt x="109" y="32"/>
                      <a:pt x="109" y="32"/>
                    </a:cubicBezTo>
                    <a:cubicBezTo>
                      <a:pt x="109" y="23"/>
                      <a:pt x="109" y="23"/>
                      <a:pt x="109" y="23"/>
                    </a:cubicBezTo>
                    <a:cubicBezTo>
                      <a:pt x="119" y="23"/>
                      <a:pt x="119" y="23"/>
                      <a:pt x="119" y="23"/>
                    </a:cubicBezTo>
                    <a:cubicBezTo>
                      <a:pt x="121" y="24"/>
                      <a:pt x="123" y="25"/>
                      <a:pt x="125" y="25"/>
                    </a:cubicBezTo>
                    <a:cubicBezTo>
                      <a:pt x="132" y="25"/>
                      <a:pt x="137" y="20"/>
                      <a:pt x="137" y="13"/>
                    </a:cubicBezTo>
                    <a:cubicBezTo>
                      <a:pt x="137" y="7"/>
                      <a:pt x="132" y="2"/>
                      <a:pt x="125" y="2"/>
                    </a:cubicBezTo>
                    <a:close/>
                    <a:moveTo>
                      <a:pt x="4" y="13"/>
                    </a:moveTo>
                    <a:cubicBezTo>
                      <a:pt x="4" y="10"/>
                      <a:pt x="7" y="7"/>
                      <a:pt x="11" y="7"/>
                    </a:cubicBezTo>
                    <a:cubicBezTo>
                      <a:pt x="15" y="7"/>
                      <a:pt x="18" y="10"/>
                      <a:pt x="18" y="13"/>
                    </a:cubicBezTo>
                    <a:cubicBezTo>
                      <a:pt x="18" y="17"/>
                      <a:pt x="15" y="20"/>
                      <a:pt x="11" y="20"/>
                    </a:cubicBezTo>
                    <a:cubicBezTo>
                      <a:pt x="7" y="20"/>
                      <a:pt x="4" y="17"/>
                      <a:pt x="4" y="13"/>
                    </a:cubicBezTo>
                    <a:close/>
                    <a:moveTo>
                      <a:pt x="21" y="18"/>
                    </a:moveTo>
                    <a:cubicBezTo>
                      <a:pt x="23" y="15"/>
                      <a:pt x="23" y="12"/>
                      <a:pt x="21" y="9"/>
                    </a:cubicBezTo>
                    <a:cubicBezTo>
                      <a:pt x="27" y="9"/>
                      <a:pt x="27" y="9"/>
                      <a:pt x="27" y="9"/>
                    </a:cubicBezTo>
                    <a:cubicBezTo>
                      <a:pt x="27" y="18"/>
                      <a:pt x="27" y="18"/>
                      <a:pt x="27" y="18"/>
                    </a:cubicBezTo>
                    <a:lnTo>
                      <a:pt x="21" y="18"/>
                    </a:lnTo>
                    <a:close/>
                    <a:moveTo>
                      <a:pt x="116" y="126"/>
                    </a:moveTo>
                    <a:cubicBezTo>
                      <a:pt x="116" y="128"/>
                      <a:pt x="116" y="130"/>
                      <a:pt x="115" y="132"/>
                    </a:cubicBezTo>
                    <a:cubicBezTo>
                      <a:pt x="21" y="132"/>
                      <a:pt x="21" y="132"/>
                      <a:pt x="21" y="132"/>
                    </a:cubicBezTo>
                    <a:cubicBezTo>
                      <a:pt x="20" y="130"/>
                      <a:pt x="20" y="128"/>
                      <a:pt x="20" y="126"/>
                    </a:cubicBezTo>
                    <a:cubicBezTo>
                      <a:pt x="20" y="123"/>
                      <a:pt x="20" y="121"/>
                      <a:pt x="21" y="119"/>
                    </a:cubicBezTo>
                    <a:cubicBezTo>
                      <a:pt x="115" y="119"/>
                      <a:pt x="115" y="119"/>
                      <a:pt x="115" y="119"/>
                    </a:cubicBezTo>
                    <a:cubicBezTo>
                      <a:pt x="116" y="121"/>
                      <a:pt x="116" y="123"/>
                      <a:pt x="116" y="126"/>
                    </a:cubicBezTo>
                    <a:close/>
                    <a:moveTo>
                      <a:pt x="102" y="32"/>
                    </a:moveTo>
                    <a:cubicBezTo>
                      <a:pt x="101" y="32"/>
                      <a:pt x="100" y="33"/>
                      <a:pt x="100" y="34"/>
                    </a:cubicBezTo>
                    <a:cubicBezTo>
                      <a:pt x="100" y="43"/>
                      <a:pt x="100" y="43"/>
                      <a:pt x="100" y="43"/>
                    </a:cubicBezTo>
                    <a:cubicBezTo>
                      <a:pt x="100" y="46"/>
                      <a:pt x="102" y="48"/>
                      <a:pt x="105" y="48"/>
                    </a:cubicBezTo>
                    <a:cubicBezTo>
                      <a:pt x="105" y="88"/>
                      <a:pt x="105" y="88"/>
                      <a:pt x="105" y="88"/>
                    </a:cubicBezTo>
                    <a:cubicBezTo>
                      <a:pt x="102" y="89"/>
                      <a:pt x="96" y="93"/>
                      <a:pt x="94" y="97"/>
                    </a:cubicBezTo>
                    <a:cubicBezTo>
                      <a:pt x="94" y="97"/>
                      <a:pt x="94" y="97"/>
                      <a:pt x="94" y="97"/>
                    </a:cubicBezTo>
                    <a:cubicBezTo>
                      <a:pt x="94" y="97"/>
                      <a:pt x="94" y="97"/>
                      <a:pt x="94" y="97"/>
                    </a:cubicBezTo>
                    <a:cubicBezTo>
                      <a:pt x="93" y="98"/>
                      <a:pt x="93" y="98"/>
                      <a:pt x="93" y="98"/>
                    </a:cubicBezTo>
                    <a:cubicBezTo>
                      <a:pt x="93" y="98"/>
                      <a:pt x="93" y="98"/>
                      <a:pt x="93" y="98"/>
                    </a:cubicBezTo>
                    <a:cubicBezTo>
                      <a:pt x="93" y="98"/>
                      <a:pt x="93" y="98"/>
                      <a:pt x="93" y="98"/>
                    </a:cubicBezTo>
                    <a:cubicBezTo>
                      <a:pt x="93" y="99"/>
                      <a:pt x="93" y="99"/>
                      <a:pt x="93" y="99"/>
                    </a:cubicBezTo>
                    <a:cubicBezTo>
                      <a:pt x="94" y="99"/>
                      <a:pt x="94" y="100"/>
                      <a:pt x="95" y="100"/>
                    </a:cubicBezTo>
                    <a:cubicBezTo>
                      <a:pt x="95" y="100"/>
                      <a:pt x="95" y="100"/>
                      <a:pt x="95" y="100"/>
                    </a:cubicBezTo>
                    <a:cubicBezTo>
                      <a:pt x="96" y="100"/>
                      <a:pt x="96" y="100"/>
                      <a:pt x="96" y="100"/>
                    </a:cubicBezTo>
                    <a:cubicBezTo>
                      <a:pt x="96" y="100"/>
                      <a:pt x="96" y="100"/>
                      <a:pt x="96" y="100"/>
                    </a:cubicBezTo>
                    <a:cubicBezTo>
                      <a:pt x="96" y="100"/>
                      <a:pt x="96" y="100"/>
                      <a:pt x="96" y="100"/>
                    </a:cubicBezTo>
                    <a:cubicBezTo>
                      <a:pt x="97" y="100"/>
                      <a:pt x="97" y="100"/>
                      <a:pt x="97" y="100"/>
                    </a:cubicBezTo>
                    <a:cubicBezTo>
                      <a:pt x="99" y="99"/>
                      <a:pt x="102" y="99"/>
                      <a:pt x="105" y="100"/>
                    </a:cubicBezTo>
                    <a:cubicBezTo>
                      <a:pt x="105" y="114"/>
                      <a:pt x="105" y="114"/>
                      <a:pt x="105" y="114"/>
                    </a:cubicBezTo>
                    <a:cubicBezTo>
                      <a:pt x="32" y="114"/>
                      <a:pt x="32" y="114"/>
                      <a:pt x="32" y="114"/>
                    </a:cubicBezTo>
                    <a:cubicBezTo>
                      <a:pt x="32" y="94"/>
                      <a:pt x="32" y="94"/>
                      <a:pt x="32" y="94"/>
                    </a:cubicBezTo>
                    <a:cubicBezTo>
                      <a:pt x="32" y="94"/>
                      <a:pt x="32" y="94"/>
                      <a:pt x="32" y="94"/>
                    </a:cubicBezTo>
                    <a:cubicBezTo>
                      <a:pt x="34" y="94"/>
                      <a:pt x="36" y="91"/>
                      <a:pt x="36" y="89"/>
                    </a:cubicBezTo>
                    <a:cubicBezTo>
                      <a:pt x="36" y="82"/>
                      <a:pt x="36" y="82"/>
                      <a:pt x="36" y="82"/>
                    </a:cubicBezTo>
                    <a:cubicBezTo>
                      <a:pt x="36" y="81"/>
                      <a:pt x="36" y="81"/>
                      <a:pt x="36" y="80"/>
                    </a:cubicBezTo>
                    <a:cubicBezTo>
                      <a:pt x="32" y="77"/>
                      <a:pt x="32" y="77"/>
                      <a:pt x="32" y="77"/>
                    </a:cubicBezTo>
                    <a:cubicBezTo>
                      <a:pt x="32" y="36"/>
                      <a:pt x="32" y="36"/>
                      <a:pt x="32" y="36"/>
                    </a:cubicBezTo>
                    <a:cubicBezTo>
                      <a:pt x="34" y="35"/>
                      <a:pt x="37" y="35"/>
                      <a:pt x="40" y="36"/>
                    </a:cubicBezTo>
                    <a:cubicBezTo>
                      <a:pt x="40" y="36"/>
                      <a:pt x="40" y="36"/>
                      <a:pt x="40" y="36"/>
                    </a:cubicBezTo>
                    <a:cubicBezTo>
                      <a:pt x="41" y="36"/>
                      <a:pt x="41" y="36"/>
                      <a:pt x="41" y="36"/>
                    </a:cubicBezTo>
                    <a:cubicBezTo>
                      <a:pt x="41" y="36"/>
                      <a:pt x="41" y="36"/>
                      <a:pt x="41" y="36"/>
                    </a:cubicBezTo>
                    <a:cubicBezTo>
                      <a:pt x="41" y="36"/>
                      <a:pt x="41" y="36"/>
                      <a:pt x="41" y="36"/>
                    </a:cubicBezTo>
                    <a:cubicBezTo>
                      <a:pt x="41" y="36"/>
                      <a:pt x="41" y="36"/>
                      <a:pt x="41" y="36"/>
                    </a:cubicBezTo>
                    <a:cubicBezTo>
                      <a:pt x="42" y="36"/>
                      <a:pt x="42" y="36"/>
                      <a:pt x="42" y="36"/>
                    </a:cubicBezTo>
                    <a:cubicBezTo>
                      <a:pt x="42" y="36"/>
                      <a:pt x="43" y="35"/>
                      <a:pt x="43" y="34"/>
                    </a:cubicBezTo>
                    <a:cubicBezTo>
                      <a:pt x="43" y="34"/>
                      <a:pt x="43" y="34"/>
                      <a:pt x="43" y="34"/>
                    </a:cubicBezTo>
                    <a:cubicBezTo>
                      <a:pt x="43" y="34"/>
                      <a:pt x="43" y="34"/>
                      <a:pt x="43" y="34"/>
                    </a:cubicBezTo>
                    <a:cubicBezTo>
                      <a:pt x="43" y="34"/>
                      <a:pt x="43" y="34"/>
                      <a:pt x="43" y="34"/>
                    </a:cubicBezTo>
                    <a:cubicBezTo>
                      <a:pt x="43" y="33"/>
                      <a:pt x="43" y="33"/>
                      <a:pt x="43" y="33"/>
                    </a:cubicBezTo>
                    <a:cubicBezTo>
                      <a:pt x="43" y="33"/>
                      <a:pt x="43" y="33"/>
                      <a:pt x="43" y="33"/>
                    </a:cubicBezTo>
                    <a:cubicBezTo>
                      <a:pt x="43" y="33"/>
                      <a:pt x="43" y="33"/>
                      <a:pt x="43" y="33"/>
                    </a:cubicBezTo>
                    <a:cubicBezTo>
                      <a:pt x="41" y="29"/>
                      <a:pt x="34" y="25"/>
                      <a:pt x="32" y="23"/>
                    </a:cubicBezTo>
                    <a:cubicBezTo>
                      <a:pt x="32" y="7"/>
                      <a:pt x="32" y="7"/>
                      <a:pt x="32" y="7"/>
                    </a:cubicBezTo>
                    <a:cubicBezTo>
                      <a:pt x="32" y="5"/>
                      <a:pt x="33" y="4"/>
                      <a:pt x="34" y="4"/>
                    </a:cubicBezTo>
                    <a:cubicBezTo>
                      <a:pt x="103" y="4"/>
                      <a:pt x="103" y="4"/>
                      <a:pt x="103" y="4"/>
                    </a:cubicBezTo>
                    <a:cubicBezTo>
                      <a:pt x="104" y="4"/>
                      <a:pt x="105" y="5"/>
                      <a:pt x="105" y="7"/>
                    </a:cubicBezTo>
                    <a:cubicBezTo>
                      <a:pt x="105" y="30"/>
                      <a:pt x="105" y="30"/>
                      <a:pt x="105" y="30"/>
                    </a:cubicBezTo>
                    <a:lnTo>
                      <a:pt x="102" y="32"/>
                    </a:lnTo>
                    <a:close/>
                    <a:moveTo>
                      <a:pt x="109" y="9"/>
                    </a:moveTo>
                    <a:cubicBezTo>
                      <a:pt x="115" y="9"/>
                      <a:pt x="115" y="9"/>
                      <a:pt x="115" y="9"/>
                    </a:cubicBezTo>
                    <a:cubicBezTo>
                      <a:pt x="114" y="12"/>
                      <a:pt x="114" y="15"/>
                      <a:pt x="115" y="18"/>
                    </a:cubicBezTo>
                    <a:cubicBezTo>
                      <a:pt x="109" y="18"/>
                      <a:pt x="109" y="18"/>
                      <a:pt x="109" y="18"/>
                    </a:cubicBezTo>
                    <a:lnTo>
                      <a:pt x="109" y="9"/>
                    </a:lnTo>
                    <a:close/>
                    <a:moveTo>
                      <a:pt x="125" y="20"/>
                    </a:moveTo>
                    <a:cubicBezTo>
                      <a:pt x="122" y="20"/>
                      <a:pt x="119" y="17"/>
                      <a:pt x="119" y="13"/>
                    </a:cubicBezTo>
                    <a:cubicBezTo>
                      <a:pt x="119" y="10"/>
                      <a:pt x="122" y="7"/>
                      <a:pt x="125" y="7"/>
                    </a:cubicBezTo>
                    <a:cubicBezTo>
                      <a:pt x="129" y="7"/>
                      <a:pt x="132" y="10"/>
                      <a:pt x="132" y="13"/>
                    </a:cubicBezTo>
                    <a:cubicBezTo>
                      <a:pt x="132" y="15"/>
                      <a:pt x="132" y="17"/>
                      <a:pt x="130" y="18"/>
                    </a:cubicBezTo>
                    <a:cubicBezTo>
                      <a:pt x="129" y="20"/>
                      <a:pt x="127" y="20"/>
                      <a:pt x="125" y="2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93" name="Freeform 208"/>
              <p:cNvSpPr>
                <a:spLocks/>
              </p:cNvSpPr>
              <p:nvPr userDrawn="1"/>
            </p:nvSpPr>
            <p:spPr bwMode="auto">
              <a:xfrm>
                <a:off x="1175" y="3960"/>
                <a:ext cx="104" cy="30"/>
              </a:xfrm>
              <a:custGeom>
                <a:avLst/>
                <a:gdLst>
                  <a:gd name="T0" fmla="*/ 41 w 43"/>
                  <a:gd name="T1" fmla="*/ 5 h 12"/>
                  <a:gd name="T2" fmla="*/ 38 w 43"/>
                  <a:gd name="T3" fmla="*/ 5 h 12"/>
                  <a:gd name="T4" fmla="*/ 34 w 43"/>
                  <a:gd name="T5" fmla="*/ 1 h 12"/>
                  <a:gd name="T6" fmla="*/ 31 w 43"/>
                  <a:gd name="T7" fmla="*/ 1 h 12"/>
                  <a:gd name="T8" fmla="*/ 26 w 43"/>
                  <a:gd name="T9" fmla="*/ 5 h 12"/>
                  <a:gd name="T10" fmla="*/ 25 w 43"/>
                  <a:gd name="T11" fmla="*/ 2 h 12"/>
                  <a:gd name="T12" fmla="*/ 23 w 43"/>
                  <a:gd name="T13" fmla="*/ 0 h 12"/>
                  <a:gd name="T14" fmla="*/ 21 w 43"/>
                  <a:gd name="T15" fmla="*/ 0 h 12"/>
                  <a:gd name="T16" fmla="*/ 12 w 43"/>
                  <a:gd name="T17" fmla="*/ 5 h 12"/>
                  <a:gd name="T18" fmla="*/ 9 w 43"/>
                  <a:gd name="T19" fmla="*/ 3 h 12"/>
                  <a:gd name="T20" fmla="*/ 7 w 43"/>
                  <a:gd name="T21" fmla="*/ 3 h 12"/>
                  <a:gd name="T22" fmla="*/ 1 w 43"/>
                  <a:gd name="T23" fmla="*/ 5 h 12"/>
                  <a:gd name="T24" fmla="*/ 0 w 43"/>
                  <a:gd name="T25" fmla="*/ 7 h 12"/>
                  <a:gd name="T26" fmla="*/ 0 w 43"/>
                  <a:gd name="T27" fmla="*/ 9 h 12"/>
                  <a:gd name="T28" fmla="*/ 3 w 43"/>
                  <a:gd name="T29" fmla="*/ 9 h 12"/>
                  <a:gd name="T30" fmla="*/ 8 w 43"/>
                  <a:gd name="T31" fmla="*/ 7 h 12"/>
                  <a:gd name="T32" fmla="*/ 11 w 43"/>
                  <a:gd name="T33" fmla="*/ 9 h 12"/>
                  <a:gd name="T34" fmla="*/ 13 w 43"/>
                  <a:gd name="T35" fmla="*/ 9 h 12"/>
                  <a:gd name="T36" fmla="*/ 21 w 43"/>
                  <a:gd name="T37" fmla="*/ 6 h 12"/>
                  <a:gd name="T38" fmla="*/ 22 w 43"/>
                  <a:gd name="T39" fmla="*/ 10 h 12"/>
                  <a:gd name="T40" fmla="*/ 24 w 43"/>
                  <a:gd name="T41" fmla="*/ 12 h 12"/>
                  <a:gd name="T42" fmla="*/ 26 w 43"/>
                  <a:gd name="T43" fmla="*/ 11 h 12"/>
                  <a:gd name="T44" fmla="*/ 32 w 43"/>
                  <a:gd name="T45" fmla="*/ 6 h 12"/>
                  <a:gd name="T46" fmla="*/ 35 w 43"/>
                  <a:gd name="T47" fmla="*/ 9 h 12"/>
                  <a:gd name="T48" fmla="*/ 37 w 43"/>
                  <a:gd name="T49" fmla="*/ 9 h 12"/>
                  <a:gd name="T50" fmla="*/ 41 w 43"/>
                  <a:gd name="T51" fmla="*/ 9 h 12"/>
                  <a:gd name="T52" fmla="*/ 43 w 43"/>
                  <a:gd name="T53" fmla="*/ 7 h 12"/>
                  <a:gd name="T54" fmla="*/ 41 w 4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12">
                    <a:moveTo>
                      <a:pt x="41" y="5"/>
                    </a:moveTo>
                    <a:cubicBezTo>
                      <a:pt x="38" y="5"/>
                      <a:pt x="38" y="5"/>
                      <a:pt x="38" y="5"/>
                    </a:cubicBezTo>
                    <a:cubicBezTo>
                      <a:pt x="34" y="1"/>
                      <a:pt x="34" y="1"/>
                      <a:pt x="34" y="1"/>
                    </a:cubicBezTo>
                    <a:cubicBezTo>
                      <a:pt x="34" y="0"/>
                      <a:pt x="32" y="0"/>
                      <a:pt x="31" y="1"/>
                    </a:cubicBezTo>
                    <a:cubicBezTo>
                      <a:pt x="26" y="5"/>
                      <a:pt x="26" y="5"/>
                      <a:pt x="26" y="5"/>
                    </a:cubicBezTo>
                    <a:cubicBezTo>
                      <a:pt x="25" y="2"/>
                      <a:pt x="25" y="2"/>
                      <a:pt x="25" y="2"/>
                    </a:cubicBezTo>
                    <a:cubicBezTo>
                      <a:pt x="24" y="1"/>
                      <a:pt x="24" y="1"/>
                      <a:pt x="23" y="0"/>
                    </a:cubicBezTo>
                    <a:cubicBezTo>
                      <a:pt x="23" y="0"/>
                      <a:pt x="22" y="0"/>
                      <a:pt x="21" y="0"/>
                    </a:cubicBezTo>
                    <a:cubicBezTo>
                      <a:pt x="12" y="5"/>
                      <a:pt x="12" y="5"/>
                      <a:pt x="12" y="5"/>
                    </a:cubicBezTo>
                    <a:cubicBezTo>
                      <a:pt x="9" y="3"/>
                      <a:pt x="9" y="3"/>
                      <a:pt x="9" y="3"/>
                    </a:cubicBezTo>
                    <a:cubicBezTo>
                      <a:pt x="9" y="3"/>
                      <a:pt x="8" y="2"/>
                      <a:pt x="7" y="3"/>
                    </a:cubicBezTo>
                    <a:cubicBezTo>
                      <a:pt x="1" y="5"/>
                      <a:pt x="1" y="5"/>
                      <a:pt x="1" y="5"/>
                    </a:cubicBezTo>
                    <a:cubicBezTo>
                      <a:pt x="0" y="5"/>
                      <a:pt x="0" y="6"/>
                      <a:pt x="0" y="7"/>
                    </a:cubicBezTo>
                    <a:cubicBezTo>
                      <a:pt x="0" y="8"/>
                      <a:pt x="0" y="8"/>
                      <a:pt x="0" y="9"/>
                    </a:cubicBezTo>
                    <a:cubicBezTo>
                      <a:pt x="1" y="9"/>
                      <a:pt x="2" y="10"/>
                      <a:pt x="3" y="9"/>
                    </a:cubicBezTo>
                    <a:cubicBezTo>
                      <a:pt x="8" y="7"/>
                      <a:pt x="8" y="7"/>
                      <a:pt x="8" y="7"/>
                    </a:cubicBezTo>
                    <a:cubicBezTo>
                      <a:pt x="11" y="9"/>
                      <a:pt x="11" y="9"/>
                      <a:pt x="11" y="9"/>
                    </a:cubicBezTo>
                    <a:cubicBezTo>
                      <a:pt x="12" y="9"/>
                      <a:pt x="12" y="10"/>
                      <a:pt x="13" y="9"/>
                    </a:cubicBezTo>
                    <a:cubicBezTo>
                      <a:pt x="21" y="6"/>
                      <a:pt x="21" y="6"/>
                      <a:pt x="21" y="6"/>
                    </a:cubicBezTo>
                    <a:cubicBezTo>
                      <a:pt x="22" y="10"/>
                      <a:pt x="22" y="10"/>
                      <a:pt x="22" y="10"/>
                    </a:cubicBezTo>
                    <a:cubicBezTo>
                      <a:pt x="22" y="11"/>
                      <a:pt x="23" y="11"/>
                      <a:pt x="24" y="12"/>
                    </a:cubicBezTo>
                    <a:cubicBezTo>
                      <a:pt x="25" y="12"/>
                      <a:pt x="25" y="12"/>
                      <a:pt x="26" y="11"/>
                    </a:cubicBezTo>
                    <a:cubicBezTo>
                      <a:pt x="32" y="6"/>
                      <a:pt x="32" y="6"/>
                      <a:pt x="32" y="6"/>
                    </a:cubicBezTo>
                    <a:cubicBezTo>
                      <a:pt x="35" y="9"/>
                      <a:pt x="35" y="9"/>
                      <a:pt x="35" y="9"/>
                    </a:cubicBezTo>
                    <a:cubicBezTo>
                      <a:pt x="35" y="9"/>
                      <a:pt x="36" y="9"/>
                      <a:pt x="37" y="9"/>
                    </a:cubicBezTo>
                    <a:cubicBezTo>
                      <a:pt x="41" y="9"/>
                      <a:pt x="41" y="9"/>
                      <a:pt x="41" y="9"/>
                    </a:cubicBezTo>
                    <a:cubicBezTo>
                      <a:pt x="42" y="9"/>
                      <a:pt x="43" y="8"/>
                      <a:pt x="43" y="7"/>
                    </a:cubicBezTo>
                    <a:cubicBezTo>
                      <a:pt x="43" y="6"/>
                      <a:pt x="42" y="5"/>
                      <a:pt x="41"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94" name="Freeform 209"/>
              <p:cNvSpPr>
                <a:spLocks/>
              </p:cNvSpPr>
              <p:nvPr userDrawn="1"/>
            </p:nvSpPr>
            <p:spPr bwMode="auto">
              <a:xfrm>
                <a:off x="1175" y="4017"/>
                <a:ext cx="104" cy="29"/>
              </a:xfrm>
              <a:custGeom>
                <a:avLst/>
                <a:gdLst>
                  <a:gd name="T0" fmla="*/ 41 w 43"/>
                  <a:gd name="T1" fmla="*/ 5 h 12"/>
                  <a:gd name="T2" fmla="*/ 38 w 43"/>
                  <a:gd name="T3" fmla="*/ 5 h 12"/>
                  <a:gd name="T4" fmla="*/ 34 w 43"/>
                  <a:gd name="T5" fmla="*/ 1 h 12"/>
                  <a:gd name="T6" fmla="*/ 31 w 43"/>
                  <a:gd name="T7" fmla="*/ 1 h 12"/>
                  <a:gd name="T8" fmla="*/ 26 w 43"/>
                  <a:gd name="T9" fmla="*/ 5 h 12"/>
                  <a:gd name="T10" fmla="*/ 25 w 43"/>
                  <a:gd name="T11" fmla="*/ 2 h 12"/>
                  <a:gd name="T12" fmla="*/ 23 w 43"/>
                  <a:gd name="T13" fmla="*/ 0 h 12"/>
                  <a:gd name="T14" fmla="*/ 21 w 43"/>
                  <a:gd name="T15" fmla="*/ 0 h 12"/>
                  <a:gd name="T16" fmla="*/ 12 w 43"/>
                  <a:gd name="T17" fmla="*/ 4 h 12"/>
                  <a:gd name="T18" fmla="*/ 9 w 43"/>
                  <a:gd name="T19" fmla="*/ 3 h 12"/>
                  <a:gd name="T20" fmla="*/ 7 w 43"/>
                  <a:gd name="T21" fmla="*/ 3 h 12"/>
                  <a:gd name="T22" fmla="*/ 1 w 43"/>
                  <a:gd name="T23" fmla="*/ 5 h 12"/>
                  <a:gd name="T24" fmla="*/ 0 w 43"/>
                  <a:gd name="T25" fmla="*/ 7 h 12"/>
                  <a:gd name="T26" fmla="*/ 0 w 43"/>
                  <a:gd name="T27" fmla="*/ 9 h 12"/>
                  <a:gd name="T28" fmla="*/ 3 w 43"/>
                  <a:gd name="T29" fmla="*/ 9 h 12"/>
                  <a:gd name="T30" fmla="*/ 8 w 43"/>
                  <a:gd name="T31" fmla="*/ 7 h 12"/>
                  <a:gd name="T32" fmla="*/ 11 w 43"/>
                  <a:gd name="T33" fmla="*/ 9 h 12"/>
                  <a:gd name="T34" fmla="*/ 13 w 43"/>
                  <a:gd name="T35" fmla="*/ 9 h 12"/>
                  <a:gd name="T36" fmla="*/ 21 w 43"/>
                  <a:gd name="T37" fmla="*/ 6 h 12"/>
                  <a:gd name="T38" fmla="*/ 22 w 43"/>
                  <a:gd name="T39" fmla="*/ 10 h 12"/>
                  <a:gd name="T40" fmla="*/ 24 w 43"/>
                  <a:gd name="T41" fmla="*/ 12 h 12"/>
                  <a:gd name="T42" fmla="*/ 26 w 43"/>
                  <a:gd name="T43" fmla="*/ 11 h 12"/>
                  <a:gd name="T44" fmla="*/ 32 w 43"/>
                  <a:gd name="T45" fmla="*/ 6 h 12"/>
                  <a:gd name="T46" fmla="*/ 35 w 43"/>
                  <a:gd name="T47" fmla="*/ 9 h 12"/>
                  <a:gd name="T48" fmla="*/ 37 w 43"/>
                  <a:gd name="T49" fmla="*/ 9 h 12"/>
                  <a:gd name="T50" fmla="*/ 41 w 43"/>
                  <a:gd name="T51" fmla="*/ 9 h 12"/>
                  <a:gd name="T52" fmla="*/ 43 w 43"/>
                  <a:gd name="T53" fmla="*/ 7 h 12"/>
                  <a:gd name="T54" fmla="*/ 41 w 4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12">
                    <a:moveTo>
                      <a:pt x="41" y="5"/>
                    </a:moveTo>
                    <a:cubicBezTo>
                      <a:pt x="38" y="5"/>
                      <a:pt x="38" y="5"/>
                      <a:pt x="38" y="5"/>
                    </a:cubicBezTo>
                    <a:cubicBezTo>
                      <a:pt x="34" y="1"/>
                      <a:pt x="34" y="1"/>
                      <a:pt x="34" y="1"/>
                    </a:cubicBezTo>
                    <a:cubicBezTo>
                      <a:pt x="34" y="0"/>
                      <a:pt x="32" y="0"/>
                      <a:pt x="31" y="1"/>
                    </a:cubicBezTo>
                    <a:cubicBezTo>
                      <a:pt x="26" y="5"/>
                      <a:pt x="26" y="5"/>
                      <a:pt x="26" y="5"/>
                    </a:cubicBezTo>
                    <a:cubicBezTo>
                      <a:pt x="25" y="2"/>
                      <a:pt x="25" y="2"/>
                      <a:pt x="25" y="2"/>
                    </a:cubicBezTo>
                    <a:cubicBezTo>
                      <a:pt x="24" y="1"/>
                      <a:pt x="24" y="1"/>
                      <a:pt x="23" y="0"/>
                    </a:cubicBezTo>
                    <a:cubicBezTo>
                      <a:pt x="23" y="0"/>
                      <a:pt x="22" y="0"/>
                      <a:pt x="21" y="0"/>
                    </a:cubicBezTo>
                    <a:cubicBezTo>
                      <a:pt x="12" y="4"/>
                      <a:pt x="12" y="4"/>
                      <a:pt x="12" y="4"/>
                    </a:cubicBezTo>
                    <a:cubicBezTo>
                      <a:pt x="9" y="3"/>
                      <a:pt x="9" y="3"/>
                      <a:pt x="9" y="3"/>
                    </a:cubicBezTo>
                    <a:cubicBezTo>
                      <a:pt x="9" y="2"/>
                      <a:pt x="8" y="2"/>
                      <a:pt x="7" y="3"/>
                    </a:cubicBezTo>
                    <a:cubicBezTo>
                      <a:pt x="1" y="5"/>
                      <a:pt x="1" y="5"/>
                      <a:pt x="1" y="5"/>
                    </a:cubicBezTo>
                    <a:cubicBezTo>
                      <a:pt x="0" y="5"/>
                      <a:pt x="0" y="6"/>
                      <a:pt x="0" y="7"/>
                    </a:cubicBezTo>
                    <a:cubicBezTo>
                      <a:pt x="0" y="7"/>
                      <a:pt x="0" y="8"/>
                      <a:pt x="0" y="9"/>
                    </a:cubicBezTo>
                    <a:cubicBezTo>
                      <a:pt x="1" y="9"/>
                      <a:pt x="2" y="9"/>
                      <a:pt x="3" y="9"/>
                    </a:cubicBezTo>
                    <a:cubicBezTo>
                      <a:pt x="8" y="7"/>
                      <a:pt x="8" y="7"/>
                      <a:pt x="8" y="7"/>
                    </a:cubicBezTo>
                    <a:cubicBezTo>
                      <a:pt x="11" y="9"/>
                      <a:pt x="11" y="9"/>
                      <a:pt x="11" y="9"/>
                    </a:cubicBezTo>
                    <a:cubicBezTo>
                      <a:pt x="12" y="9"/>
                      <a:pt x="12" y="9"/>
                      <a:pt x="13" y="9"/>
                    </a:cubicBezTo>
                    <a:cubicBezTo>
                      <a:pt x="21" y="6"/>
                      <a:pt x="21" y="6"/>
                      <a:pt x="21" y="6"/>
                    </a:cubicBezTo>
                    <a:cubicBezTo>
                      <a:pt x="22" y="10"/>
                      <a:pt x="22" y="10"/>
                      <a:pt x="22" y="10"/>
                    </a:cubicBezTo>
                    <a:cubicBezTo>
                      <a:pt x="22" y="11"/>
                      <a:pt x="23" y="11"/>
                      <a:pt x="24" y="12"/>
                    </a:cubicBezTo>
                    <a:cubicBezTo>
                      <a:pt x="25" y="12"/>
                      <a:pt x="25" y="12"/>
                      <a:pt x="26" y="11"/>
                    </a:cubicBezTo>
                    <a:cubicBezTo>
                      <a:pt x="32" y="6"/>
                      <a:pt x="32" y="6"/>
                      <a:pt x="32" y="6"/>
                    </a:cubicBezTo>
                    <a:cubicBezTo>
                      <a:pt x="35" y="9"/>
                      <a:pt x="35" y="9"/>
                      <a:pt x="35" y="9"/>
                    </a:cubicBezTo>
                    <a:cubicBezTo>
                      <a:pt x="35" y="9"/>
                      <a:pt x="36" y="9"/>
                      <a:pt x="37" y="9"/>
                    </a:cubicBezTo>
                    <a:cubicBezTo>
                      <a:pt x="41" y="9"/>
                      <a:pt x="41" y="9"/>
                      <a:pt x="41" y="9"/>
                    </a:cubicBezTo>
                    <a:cubicBezTo>
                      <a:pt x="42" y="9"/>
                      <a:pt x="43" y="8"/>
                      <a:pt x="43" y="7"/>
                    </a:cubicBezTo>
                    <a:cubicBezTo>
                      <a:pt x="43" y="6"/>
                      <a:pt x="42" y="5"/>
                      <a:pt x="41"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95" name="Freeform 210"/>
              <p:cNvSpPr>
                <a:spLocks/>
              </p:cNvSpPr>
              <p:nvPr userDrawn="1"/>
            </p:nvSpPr>
            <p:spPr bwMode="auto">
              <a:xfrm>
                <a:off x="1173" y="4073"/>
                <a:ext cx="106" cy="30"/>
              </a:xfrm>
              <a:custGeom>
                <a:avLst/>
                <a:gdLst>
                  <a:gd name="T0" fmla="*/ 42 w 44"/>
                  <a:gd name="T1" fmla="*/ 5 h 12"/>
                  <a:gd name="T2" fmla="*/ 39 w 44"/>
                  <a:gd name="T3" fmla="*/ 5 h 12"/>
                  <a:gd name="T4" fmla="*/ 35 w 44"/>
                  <a:gd name="T5" fmla="*/ 1 h 12"/>
                  <a:gd name="T6" fmla="*/ 32 w 44"/>
                  <a:gd name="T7" fmla="*/ 1 h 12"/>
                  <a:gd name="T8" fmla="*/ 27 w 44"/>
                  <a:gd name="T9" fmla="*/ 5 h 12"/>
                  <a:gd name="T10" fmla="*/ 26 w 44"/>
                  <a:gd name="T11" fmla="*/ 2 h 12"/>
                  <a:gd name="T12" fmla="*/ 24 w 44"/>
                  <a:gd name="T13" fmla="*/ 0 h 12"/>
                  <a:gd name="T14" fmla="*/ 22 w 44"/>
                  <a:gd name="T15" fmla="*/ 0 h 12"/>
                  <a:gd name="T16" fmla="*/ 13 w 44"/>
                  <a:gd name="T17" fmla="*/ 4 h 12"/>
                  <a:gd name="T18" fmla="*/ 10 w 44"/>
                  <a:gd name="T19" fmla="*/ 3 h 12"/>
                  <a:gd name="T20" fmla="*/ 8 w 44"/>
                  <a:gd name="T21" fmla="*/ 2 h 12"/>
                  <a:gd name="T22" fmla="*/ 2 w 44"/>
                  <a:gd name="T23" fmla="*/ 5 h 12"/>
                  <a:gd name="T24" fmla="*/ 1 w 44"/>
                  <a:gd name="T25" fmla="*/ 8 h 12"/>
                  <a:gd name="T26" fmla="*/ 4 w 44"/>
                  <a:gd name="T27" fmla="*/ 9 h 12"/>
                  <a:gd name="T28" fmla="*/ 9 w 44"/>
                  <a:gd name="T29" fmla="*/ 7 h 12"/>
                  <a:gd name="T30" fmla="*/ 12 w 44"/>
                  <a:gd name="T31" fmla="*/ 9 h 12"/>
                  <a:gd name="T32" fmla="*/ 14 w 44"/>
                  <a:gd name="T33" fmla="*/ 9 h 12"/>
                  <a:gd name="T34" fmla="*/ 22 w 44"/>
                  <a:gd name="T35" fmla="*/ 5 h 12"/>
                  <a:gd name="T36" fmla="*/ 23 w 44"/>
                  <a:gd name="T37" fmla="*/ 10 h 12"/>
                  <a:gd name="T38" fmla="*/ 25 w 44"/>
                  <a:gd name="T39" fmla="*/ 11 h 12"/>
                  <a:gd name="T40" fmla="*/ 27 w 44"/>
                  <a:gd name="T41" fmla="*/ 11 h 12"/>
                  <a:gd name="T42" fmla="*/ 33 w 44"/>
                  <a:gd name="T43" fmla="*/ 6 h 12"/>
                  <a:gd name="T44" fmla="*/ 36 w 44"/>
                  <a:gd name="T45" fmla="*/ 8 h 12"/>
                  <a:gd name="T46" fmla="*/ 38 w 44"/>
                  <a:gd name="T47" fmla="*/ 9 h 12"/>
                  <a:gd name="T48" fmla="*/ 42 w 44"/>
                  <a:gd name="T49" fmla="*/ 9 h 12"/>
                  <a:gd name="T50" fmla="*/ 44 w 44"/>
                  <a:gd name="T51" fmla="*/ 7 h 12"/>
                  <a:gd name="T52" fmla="*/ 42 w 44"/>
                  <a:gd name="T5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12">
                    <a:moveTo>
                      <a:pt x="42" y="5"/>
                    </a:moveTo>
                    <a:cubicBezTo>
                      <a:pt x="39" y="5"/>
                      <a:pt x="39" y="5"/>
                      <a:pt x="39" y="5"/>
                    </a:cubicBezTo>
                    <a:cubicBezTo>
                      <a:pt x="35" y="1"/>
                      <a:pt x="35" y="1"/>
                      <a:pt x="35" y="1"/>
                    </a:cubicBezTo>
                    <a:cubicBezTo>
                      <a:pt x="35" y="0"/>
                      <a:pt x="33" y="0"/>
                      <a:pt x="32" y="1"/>
                    </a:cubicBezTo>
                    <a:cubicBezTo>
                      <a:pt x="27" y="5"/>
                      <a:pt x="27" y="5"/>
                      <a:pt x="27" y="5"/>
                    </a:cubicBezTo>
                    <a:cubicBezTo>
                      <a:pt x="26" y="2"/>
                      <a:pt x="26" y="2"/>
                      <a:pt x="26" y="2"/>
                    </a:cubicBezTo>
                    <a:cubicBezTo>
                      <a:pt x="25" y="1"/>
                      <a:pt x="25" y="1"/>
                      <a:pt x="24" y="0"/>
                    </a:cubicBezTo>
                    <a:cubicBezTo>
                      <a:pt x="24" y="0"/>
                      <a:pt x="23" y="0"/>
                      <a:pt x="22" y="0"/>
                    </a:cubicBezTo>
                    <a:cubicBezTo>
                      <a:pt x="13" y="4"/>
                      <a:pt x="13" y="4"/>
                      <a:pt x="13" y="4"/>
                    </a:cubicBezTo>
                    <a:cubicBezTo>
                      <a:pt x="10" y="3"/>
                      <a:pt x="10" y="3"/>
                      <a:pt x="10" y="3"/>
                    </a:cubicBezTo>
                    <a:cubicBezTo>
                      <a:pt x="10" y="2"/>
                      <a:pt x="9" y="2"/>
                      <a:pt x="8" y="2"/>
                    </a:cubicBezTo>
                    <a:cubicBezTo>
                      <a:pt x="2" y="5"/>
                      <a:pt x="2" y="5"/>
                      <a:pt x="2" y="5"/>
                    </a:cubicBezTo>
                    <a:cubicBezTo>
                      <a:pt x="1" y="5"/>
                      <a:pt x="0" y="7"/>
                      <a:pt x="1" y="8"/>
                    </a:cubicBezTo>
                    <a:cubicBezTo>
                      <a:pt x="1" y="9"/>
                      <a:pt x="3" y="10"/>
                      <a:pt x="4" y="9"/>
                    </a:cubicBezTo>
                    <a:cubicBezTo>
                      <a:pt x="9" y="7"/>
                      <a:pt x="9" y="7"/>
                      <a:pt x="9" y="7"/>
                    </a:cubicBezTo>
                    <a:cubicBezTo>
                      <a:pt x="12" y="9"/>
                      <a:pt x="12" y="9"/>
                      <a:pt x="12" y="9"/>
                    </a:cubicBezTo>
                    <a:cubicBezTo>
                      <a:pt x="13" y="9"/>
                      <a:pt x="13" y="9"/>
                      <a:pt x="14" y="9"/>
                    </a:cubicBezTo>
                    <a:cubicBezTo>
                      <a:pt x="22" y="5"/>
                      <a:pt x="22" y="5"/>
                      <a:pt x="22" y="5"/>
                    </a:cubicBezTo>
                    <a:cubicBezTo>
                      <a:pt x="23" y="10"/>
                      <a:pt x="23" y="10"/>
                      <a:pt x="23" y="10"/>
                    </a:cubicBezTo>
                    <a:cubicBezTo>
                      <a:pt x="23" y="11"/>
                      <a:pt x="24" y="11"/>
                      <a:pt x="25" y="11"/>
                    </a:cubicBezTo>
                    <a:cubicBezTo>
                      <a:pt x="26" y="12"/>
                      <a:pt x="26" y="11"/>
                      <a:pt x="27" y="11"/>
                    </a:cubicBezTo>
                    <a:cubicBezTo>
                      <a:pt x="33" y="6"/>
                      <a:pt x="33" y="6"/>
                      <a:pt x="33" y="6"/>
                    </a:cubicBezTo>
                    <a:cubicBezTo>
                      <a:pt x="36" y="8"/>
                      <a:pt x="36" y="8"/>
                      <a:pt x="36" y="8"/>
                    </a:cubicBezTo>
                    <a:cubicBezTo>
                      <a:pt x="36" y="9"/>
                      <a:pt x="37" y="9"/>
                      <a:pt x="38" y="9"/>
                    </a:cubicBezTo>
                    <a:cubicBezTo>
                      <a:pt x="42" y="9"/>
                      <a:pt x="42" y="9"/>
                      <a:pt x="42" y="9"/>
                    </a:cubicBezTo>
                    <a:cubicBezTo>
                      <a:pt x="43" y="9"/>
                      <a:pt x="44" y="8"/>
                      <a:pt x="44" y="7"/>
                    </a:cubicBezTo>
                    <a:cubicBezTo>
                      <a:pt x="44" y="6"/>
                      <a:pt x="43" y="5"/>
                      <a:pt x="42"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96" name="Freeform 211"/>
              <p:cNvSpPr>
                <a:spLocks/>
              </p:cNvSpPr>
              <p:nvPr userDrawn="1"/>
            </p:nvSpPr>
            <p:spPr bwMode="auto">
              <a:xfrm>
                <a:off x="1173" y="4130"/>
                <a:ext cx="96" cy="29"/>
              </a:xfrm>
              <a:custGeom>
                <a:avLst/>
                <a:gdLst>
                  <a:gd name="T0" fmla="*/ 35 w 40"/>
                  <a:gd name="T1" fmla="*/ 1 h 12"/>
                  <a:gd name="T2" fmla="*/ 32 w 40"/>
                  <a:gd name="T3" fmla="*/ 0 h 12"/>
                  <a:gd name="T4" fmla="*/ 27 w 40"/>
                  <a:gd name="T5" fmla="*/ 5 h 12"/>
                  <a:gd name="T6" fmla="*/ 26 w 40"/>
                  <a:gd name="T7" fmla="*/ 2 h 12"/>
                  <a:gd name="T8" fmla="*/ 24 w 40"/>
                  <a:gd name="T9" fmla="*/ 0 h 12"/>
                  <a:gd name="T10" fmla="*/ 22 w 40"/>
                  <a:gd name="T11" fmla="*/ 0 h 12"/>
                  <a:gd name="T12" fmla="*/ 13 w 40"/>
                  <a:gd name="T13" fmla="*/ 4 h 12"/>
                  <a:gd name="T14" fmla="*/ 10 w 40"/>
                  <a:gd name="T15" fmla="*/ 3 h 12"/>
                  <a:gd name="T16" fmla="*/ 8 w 40"/>
                  <a:gd name="T17" fmla="*/ 2 h 12"/>
                  <a:gd name="T18" fmla="*/ 2 w 40"/>
                  <a:gd name="T19" fmla="*/ 5 h 12"/>
                  <a:gd name="T20" fmla="*/ 1 w 40"/>
                  <a:gd name="T21" fmla="*/ 8 h 12"/>
                  <a:gd name="T22" fmla="*/ 4 w 40"/>
                  <a:gd name="T23" fmla="*/ 9 h 12"/>
                  <a:gd name="T24" fmla="*/ 9 w 40"/>
                  <a:gd name="T25" fmla="*/ 7 h 12"/>
                  <a:gd name="T26" fmla="*/ 12 w 40"/>
                  <a:gd name="T27" fmla="*/ 9 h 12"/>
                  <a:gd name="T28" fmla="*/ 14 w 40"/>
                  <a:gd name="T29" fmla="*/ 9 h 12"/>
                  <a:gd name="T30" fmla="*/ 22 w 40"/>
                  <a:gd name="T31" fmla="*/ 5 h 12"/>
                  <a:gd name="T32" fmla="*/ 23 w 40"/>
                  <a:gd name="T33" fmla="*/ 10 h 12"/>
                  <a:gd name="T34" fmla="*/ 25 w 40"/>
                  <a:gd name="T35" fmla="*/ 11 h 12"/>
                  <a:gd name="T36" fmla="*/ 27 w 40"/>
                  <a:gd name="T37" fmla="*/ 11 h 12"/>
                  <a:gd name="T38" fmla="*/ 33 w 40"/>
                  <a:gd name="T39" fmla="*/ 5 h 12"/>
                  <a:gd name="T40" fmla="*/ 36 w 40"/>
                  <a:gd name="T41" fmla="*/ 8 h 12"/>
                  <a:gd name="T42" fmla="*/ 38 w 40"/>
                  <a:gd name="T43" fmla="*/ 9 h 12"/>
                  <a:gd name="T44" fmla="*/ 40 w 40"/>
                  <a:gd name="T45" fmla="*/ 8 h 12"/>
                  <a:gd name="T46" fmla="*/ 39 w 40"/>
                  <a:gd name="T47" fmla="*/ 5 h 12"/>
                  <a:gd name="T48" fmla="*/ 35 w 40"/>
                  <a:gd name="T4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12">
                    <a:moveTo>
                      <a:pt x="35" y="1"/>
                    </a:moveTo>
                    <a:cubicBezTo>
                      <a:pt x="35" y="0"/>
                      <a:pt x="33" y="0"/>
                      <a:pt x="32" y="0"/>
                    </a:cubicBezTo>
                    <a:cubicBezTo>
                      <a:pt x="27" y="5"/>
                      <a:pt x="27" y="5"/>
                      <a:pt x="27" y="5"/>
                    </a:cubicBezTo>
                    <a:cubicBezTo>
                      <a:pt x="26" y="2"/>
                      <a:pt x="26" y="2"/>
                      <a:pt x="26" y="2"/>
                    </a:cubicBezTo>
                    <a:cubicBezTo>
                      <a:pt x="25" y="1"/>
                      <a:pt x="25" y="0"/>
                      <a:pt x="24" y="0"/>
                    </a:cubicBezTo>
                    <a:cubicBezTo>
                      <a:pt x="24" y="0"/>
                      <a:pt x="23" y="0"/>
                      <a:pt x="22" y="0"/>
                    </a:cubicBezTo>
                    <a:cubicBezTo>
                      <a:pt x="13" y="4"/>
                      <a:pt x="13" y="4"/>
                      <a:pt x="13" y="4"/>
                    </a:cubicBezTo>
                    <a:cubicBezTo>
                      <a:pt x="10" y="3"/>
                      <a:pt x="10" y="3"/>
                      <a:pt x="10" y="3"/>
                    </a:cubicBezTo>
                    <a:cubicBezTo>
                      <a:pt x="10" y="2"/>
                      <a:pt x="9" y="2"/>
                      <a:pt x="8" y="2"/>
                    </a:cubicBezTo>
                    <a:cubicBezTo>
                      <a:pt x="2" y="5"/>
                      <a:pt x="2" y="5"/>
                      <a:pt x="2" y="5"/>
                    </a:cubicBezTo>
                    <a:cubicBezTo>
                      <a:pt x="1" y="5"/>
                      <a:pt x="0" y="6"/>
                      <a:pt x="1" y="8"/>
                    </a:cubicBezTo>
                    <a:cubicBezTo>
                      <a:pt x="1" y="9"/>
                      <a:pt x="3" y="9"/>
                      <a:pt x="4" y="9"/>
                    </a:cubicBezTo>
                    <a:cubicBezTo>
                      <a:pt x="9" y="7"/>
                      <a:pt x="9" y="7"/>
                      <a:pt x="9" y="7"/>
                    </a:cubicBezTo>
                    <a:cubicBezTo>
                      <a:pt x="12" y="9"/>
                      <a:pt x="12" y="9"/>
                      <a:pt x="12" y="9"/>
                    </a:cubicBezTo>
                    <a:cubicBezTo>
                      <a:pt x="13" y="9"/>
                      <a:pt x="13" y="9"/>
                      <a:pt x="14" y="9"/>
                    </a:cubicBezTo>
                    <a:cubicBezTo>
                      <a:pt x="22" y="5"/>
                      <a:pt x="22" y="5"/>
                      <a:pt x="22" y="5"/>
                    </a:cubicBezTo>
                    <a:cubicBezTo>
                      <a:pt x="23" y="10"/>
                      <a:pt x="23" y="10"/>
                      <a:pt x="23" y="10"/>
                    </a:cubicBezTo>
                    <a:cubicBezTo>
                      <a:pt x="23" y="10"/>
                      <a:pt x="24" y="11"/>
                      <a:pt x="25" y="11"/>
                    </a:cubicBezTo>
                    <a:cubicBezTo>
                      <a:pt x="26" y="12"/>
                      <a:pt x="26" y="11"/>
                      <a:pt x="27" y="11"/>
                    </a:cubicBezTo>
                    <a:cubicBezTo>
                      <a:pt x="33" y="5"/>
                      <a:pt x="33" y="5"/>
                      <a:pt x="33" y="5"/>
                    </a:cubicBezTo>
                    <a:cubicBezTo>
                      <a:pt x="36" y="8"/>
                      <a:pt x="36" y="8"/>
                      <a:pt x="36" y="8"/>
                    </a:cubicBezTo>
                    <a:cubicBezTo>
                      <a:pt x="37" y="9"/>
                      <a:pt x="37" y="9"/>
                      <a:pt x="38" y="9"/>
                    </a:cubicBezTo>
                    <a:cubicBezTo>
                      <a:pt x="39" y="9"/>
                      <a:pt x="40" y="8"/>
                      <a:pt x="40" y="8"/>
                    </a:cubicBezTo>
                    <a:cubicBezTo>
                      <a:pt x="40" y="7"/>
                      <a:pt x="40" y="6"/>
                      <a:pt x="39" y="5"/>
                    </a:cubicBezTo>
                    <a:lnTo>
                      <a:pt x="35" y="1"/>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97" name="Freeform 212"/>
              <p:cNvSpPr>
                <a:spLocks/>
              </p:cNvSpPr>
              <p:nvPr userDrawn="1"/>
            </p:nvSpPr>
            <p:spPr bwMode="auto">
              <a:xfrm>
                <a:off x="978" y="4108"/>
                <a:ext cx="106" cy="115"/>
              </a:xfrm>
              <a:custGeom>
                <a:avLst/>
                <a:gdLst>
                  <a:gd name="T0" fmla="*/ 0 w 44"/>
                  <a:gd name="T1" fmla="*/ 2 h 47"/>
                  <a:gd name="T2" fmla="*/ 3 w 44"/>
                  <a:gd name="T3" fmla="*/ 35 h 47"/>
                  <a:gd name="T4" fmla="*/ 15 w 44"/>
                  <a:gd name="T5" fmla="*/ 47 h 47"/>
                  <a:gd name="T6" fmla="*/ 42 w 44"/>
                  <a:gd name="T7" fmla="*/ 47 h 47"/>
                  <a:gd name="T8" fmla="*/ 44 w 44"/>
                  <a:gd name="T9" fmla="*/ 45 h 47"/>
                  <a:gd name="T10" fmla="*/ 42 w 44"/>
                  <a:gd name="T11" fmla="*/ 43 h 47"/>
                  <a:gd name="T12" fmla="*/ 15 w 44"/>
                  <a:gd name="T13" fmla="*/ 43 h 47"/>
                  <a:gd name="T14" fmla="*/ 7 w 44"/>
                  <a:gd name="T15" fmla="*/ 34 h 47"/>
                  <a:gd name="T16" fmla="*/ 4 w 44"/>
                  <a:gd name="T17" fmla="*/ 2 h 47"/>
                  <a:gd name="T18" fmla="*/ 2 w 44"/>
                  <a:gd name="T19" fmla="*/ 0 h 47"/>
                  <a:gd name="T20" fmla="*/ 0 w 44"/>
                  <a:gd name="T21"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7">
                    <a:moveTo>
                      <a:pt x="0" y="2"/>
                    </a:moveTo>
                    <a:cubicBezTo>
                      <a:pt x="3" y="35"/>
                      <a:pt x="3" y="35"/>
                      <a:pt x="3" y="35"/>
                    </a:cubicBezTo>
                    <a:cubicBezTo>
                      <a:pt x="3" y="42"/>
                      <a:pt x="9" y="47"/>
                      <a:pt x="15" y="47"/>
                    </a:cubicBezTo>
                    <a:cubicBezTo>
                      <a:pt x="42" y="47"/>
                      <a:pt x="42" y="47"/>
                      <a:pt x="42" y="47"/>
                    </a:cubicBezTo>
                    <a:cubicBezTo>
                      <a:pt x="43" y="47"/>
                      <a:pt x="44" y="46"/>
                      <a:pt x="44" y="45"/>
                    </a:cubicBezTo>
                    <a:cubicBezTo>
                      <a:pt x="44" y="44"/>
                      <a:pt x="43" y="43"/>
                      <a:pt x="42" y="43"/>
                    </a:cubicBezTo>
                    <a:cubicBezTo>
                      <a:pt x="15" y="43"/>
                      <a:pt x="15" y="43"/>
                      <a:pt x="15" y="43"/>
                    </a:cubicBezTo>
                    <a:cubicBezTo>
                      <a:pt x="11" y="43"/>
                      <a:pt x="7" y="39"/>
                      <a:pt x="7" y="34"/>
                    </a:cubicBezTo>
                    <a:cubicBezTo>
                      <a:pt x="4" y="2"/>
                      <a:pt x="4" y="2"/>
                      <a:pt x="4" y="2"/>
                    </a:cubicBezTo>
                    <a:cubicBezTo>
                      <a:pt x="4" y="1"/>
                      <a:pt x="3" y="0"/>
                      <a:pt x="2" y="0"/>
                    </a:cubicBezTo>
                    <a:cubicBezTo>
                      <a:pt x="1" y="0"/>
                      <a:pt x="0" y="1"/>
                      <a:pt x="0"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98" name="Freeform 213"/>
              <p:cNvSpPr>
                <a:spLocks/>
              </p:cNvSpPr>
              <p:nvPr userDrawn="1"/>
            </p:nvSpPr>
            <p:spPr bwMode="auto">
              <a:xfrm>
                <a:off x="1361" y="4137"/>
                <a:ext cx="96" cy="86"/>
              </a:xfrm>
              <a:custGeom>
                <a:avLst/>
                <a:gdLst>
                  <a:gd name="T0" fmla="*/ 2 w 40"/>
                  <a:gd name="T1" fmla="*/ 35 h 35"/>
                  <a:gd name="T2" fmla="*/ 18 w 40"/>
                  <a:gd name="T3" fmla="*/ 35 h 35"/>
                  <a:gd name="T4" fmla="*/ 27 w 40"/>
                  <a:gd name="T5" fmla="*/ 27 h 35"/>
                  <a:gd name="T6" fmla="*/ 39 w 40"/>
                  <a:gd name="T7" fmla="*/ 4 h 35"/>
                  <a:gd name="T8" fmla="*/ 39 w 40"/>
                  <a:gd name="T9" fmla="*/ 1 h 35"/>
                  <a:gd name="T10" fmla="*/ 36 w 40"/>
                  <a:gd name="T11" fmla="*/ 1 h 35"/>
                  <a:gd name="T12" fmla="*/ 23 w 40"/>
                  <a:gd name="T13" fmla="*/ 26 h 35"/>
                  <a:gd name="T14" fmla="*/ 18 w 40"/>
                  <a:gd name="T15" fmla="*/ 31 h 35"/>
                  <a:gd name="T16" fmla="*/ 2 w 40"/>
                  <a:gd name="T17" fmla="*/ 31 h 35"/>
                  <a:gd name="T18" fmla="*/ 0 w 40"/>
                  <a:gd name="T19" fmla="*/ 33 h 35"/>
                  <a:gd name="T20" fmla="*/ 2 w 40"/>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5">
                    <a:moveTo>
                      <a:pt x="2" y="35"/>
                    </a:moveTo>
                    <a:cubicBezTo>
                      <a:pt x="18" y="35"/>
                      <a:pt x="18" y="35"/>
                      <a:pt x="18" y="35"/>
                    </a:cubicBezTo>
                    <a:cubicBezTo>
                      <a:pt x="22" y="35"/>
                      <a:pt x="26" y="32"/>
                      <a:pt x="27" y="27"/>
                    </a:cubicBezTo>
                    <a:cubicBezTo>
                      <a:pt x="29" y="21"/>
                      <a:pt x="32" y="11"/>
                      <a:pt x="39" y="4"/>
                    </a:cubicBezTo>
                    <a:cubicBezTo>
                      <a:pt x="40" y="3"/>
                      <a:pt x="40" y="2"/>
                      <a:pt x="39" y="1"/>
                    </a:cubicBezTo>
                    <a:cubicBezTo>
                      <a:pt x="38" y="0"/>
                      <a:pt x="37" y="0"/>
                      <a:pt x="36" y="1"/>
                    </a:cubicBezTo>
                    <a:cubicBezTo>
                      <a:pt x="28" y="9"/>
                      <a:pt x="25" y="20"/>
                      <a:pt x="23" y="26"/>
                    </a:cubicBezTo>
                    <a:cubicBezTo>
                      <a:pt x="23" y="29"/>
                      <a:pt x="21" y="31"/>
                      <a:pt x="18" y="31"/>
                    </a:cubicBezTo>
                    <a:cubicBezTo>
                      <a:pt x="2" y="31"/>
                      <a:pt x="2" y="31"/>
                      <a:pt x="2" y="31"/>
                    </a:cubicBezTo>
                    <a:cubicBezTo>
                      <a:pt x="1" y="31"/>
                      <a:pt x="0" y="32"/>
                      <a:pt x="0" y="33"/>
                    </a:cubicBezTo>
                    <a:cubicBezTo>
                      <a:pt x="0" y="34"/>
                      <a:pt x="1" y="35"/>
                      <a:pt x="2" y="3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99" name="Freeform 214"/>
              <p:cNvSpPr>
                <a:spLocks/>
              </p:cNvSpPr>
              <p:nvPr userDrawn="1"/>
            </p:nvSpPr>
            <p:spPr bwMode="auto">
              <a:xfrm>
                <a:off x="1739" y="4243"/>
                <a:ext cx="101" cy="10"/>
              </a:xfrm>
              <a:custGeom>
                <a:avLst/>
                <a:gdLst>
                  <a:gd name="T0" fmla="*/ 2 w 42"/>
                  <a:gd name="T1" fmla="*/ 4 h 4"/>
                  <a:gd name="T2" fmla="*/ 40 w 42"/>
                  <a:gd name="T3" fmla="*/ 4 h 4"/>
                  <a:gd name="T4" fmla="*/ 42 w 42"/>
                  <a:gd name="T5" fmla="*/ 2 h 4"/>
                  <a:gd name="T6" fmla="*/ 40 w 42"/>
                  <a:gd name="T7" fmla="*/ 0 h 4"/>
                  <a:gd name="T8" fmla="*/ 2 w 42"/>
                  <a:gd name="T9" fmla="*/ 0 h 4"/>
                  <a:gd name="T10" fmla="*/ 0 w 42"/>
                  <a:gd name="T11" fmla="*/ 2 h 4"/>
                  <a:gd name="T12" fmla="*/ 2 w 4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2" h="4">
                    <a:moveTo>
                      <a:pt x="2" y="4"/>
                    </a:moveTo>
                    <a:cubicBezTo>
                      <a:pt x="40" y="4"/>
                      <a:pt x="40" y="4"/>
                      <a:pt x="40" y="4"/>
                    </a:cubicBezTo>
                    <a:cubicBezTo>
                      <a:pt x="41" y="4"/>
                      <a:pt x="42" y="3"/>
                      <a:pt x="42" y="2"/>
                    </a:cubicBezTo>
                    <a:cubicBezTo>
                      <a:pt x="42" y="1"/>
                      <a:pt x="41" y="0"/>
                      <a:pt x="40" y="0"/>
                    </a:cubicBezTo>
                    <a:cubicBezTo>
                      <a:pt x="2" y="0"/>
                      <a:pt x="2" y="0"/>
                      <a:pt x="2" y="0"/>
                    </a:cubicBezTo>
                    <a:cubicBezTo>
                      <a:pt x="1" y="0"/>
                      <a:pt x="0" y="1"/>
                      <a:pt x="0" y="2"/>
                    </a:cubicBezTo>
                    <a:cubicBezTo>
                      <a:pt x="0" y="3"/>
                      <a:pt x="1" y="4"/>
                      <a:pt x="2" y="4"/>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0" name="Freeform 215"/>
              <p:cNvSpPr>
                <a:spLocks/>
              </p:cNvSpPr>
              <p:nvPr userDrawn="1"/>
            </p:nvSpPr>
            <p:spPr bwMode="auto">
              <a:xfrm>
                <a:off x="2153" y="4179"/>
                <a:ext cx="140" cy="64"/>
              </a:xfrm>
              <a:custGeom>
                <a:avLst/>
                <a:gdLst>
                  <a:gd name="T0" fmla="*/ 0 w 58"/>
                  <a:gd name="T1" fmla="*/ 2 h 26"/>
                  <a:gd name="T2" fmla="*/ 0 w 58"/>
                  <a:gd name="T3" fmla="*/ 14 h 26"/>
                  <a:gd name="T4" fmla="*/ 11 w 58"/>
                  <a:gd name="T5" fmla="*/ 26 h 26"/>
                  <a:gd name="T6" fmla="*/ 56 w 58"/>
                  <a:gd name="T7" fmla="*/ 26 h 26"/>
                  <a:gd name="T8" fmla="*/ 58 w 58"/>
                  <a:gd name="T9" fmla="*/ 24 h 26"/>
                  <a:gd name="T10" fmla="*/ 56 w 58"/>
                  <a:gd name="T11" fmla="*/ 22 h 26"/>
                  <a:gd name="T12" fmla="*/ 11 w 58"/>
                  <a:gd name="T13" fmla="*/ 22 h 26"/>
                  <a:gd name="T14" fmla="*/ 4 w 58"/>
                  <a:gd name="T15" fmla="*/ 14 h 26"/>
                  <a:gd name="T16" fmla="*/ 4 w 58"/>
                  <a:gd name="T17" fmla="*/ 2 h 26"/>
                  <a:gd name="T18" fmla="*/ 2 w 58"/>
                  <a:gd name="T19" fmla="*/ 0 h 26"/>
                  <a:gd name="T20" fmla="*/ 0 w 58"/>
                  <a:gd name="T2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6">
                    <a:moveTo>
                      <a:pt x="0" y="2"/>
                    </a:moveTo>
                    <a:cubicBezTo>
                      <a:pt x="0" y="14"/>
                      <a:pt x="0" y="14"/>
                      <a:pt x="0" y="14"/>
                    </a:cubicBezTo>
                    <a:cubicBezTo>
                      <a:pt x="0" y="21"/>
                      <a:pt x="5" y="26"/>
                      <a:pt x="11" y="26"/>
                    </a:cubicBezTo>
                    <a:cubicBezTo>
                      <a:pt x="56" y="26"/>
                      <a:pt x="56" y="26"/>
                      <a:pt x="56" y="26"/>
                    </a:cubicBezTo>
                    <a:cubicBezTo>
                      <a:pt x="57" y="26"/>
                      <a:pt x="58" y="25"/>
                      <a:pt x="58" y="24"/>
                    </a:cubicBezTo>
                    <a:cubicBezTo>
                      <a:pt x="58" y="23"/>
                      <a:pt x="57" y="22"/>
                      <a:pt x="56" y="22"/>
                    </a:cubicBezTo>
                    <a:cubicBezTo>
                      <a:pt x="11" y="22"/>
                      <a:pt x="11" y="22"/>
                      <a:pt x="11" y="22"/>
                    </a:cubicBezTo>
                    <a:cubicBezTo>
                      <a:pt x="7" y="22"/>
                      <a:pt x="4" y="18"/>
                      <a:pt x="4" y="14"/>
                    </a:cubicBezTo>
                    <a:cubicBezTo>
                      <a:pt x="4" y="2"/>
                      <a:pt x="4" y="2"/>
                      <a:pt x="4" y="2"/>
                    </a:cubicBezTo>
                    <a:cubicBezTo>
                      <a:pt x="4" y="0"/>
                      <a:pt x="3" y="0"/>
                      <a:pt x="2" y="0"/>
                    </a:cubicBezTo>
                    <a:cubicBezTo>
                      <a:pt x="1" y="0"/>
                      <a:pt x="0" y="0"/>
                      <a:pt x="0"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1" name="Freeform 216"/>
              <p:cNvSpPr>
                <a:spLocks/>
              </p:cNvSpPr>
              <p:nvPr userDrawn="1"/>
            </p:nvSpPr>
            <p:spPr bwMode="auto">
              <a:xfrm>
                <a:off x="2517" y="4145"/>
                <a:ext cx="84" cy="120"/>
              </a:xfrm>
              <a:custGeom>
                <a:avLst/>
                <a:gdLst>
                  <a:gd name="T0" fmla="*/ 0 w 35"/>
                  <a:gd name="T1" fmla="*/ 2 h 49"/>
                  <a:gd name="T2" fmla="*/ 0 w 35"/>
                  <a:gd name="T3" fmla="*/ 38 h 49"/>
                  <a:gd name="T4" fmla="*/ 0 w 35"/>
                  <a:gd name="T5" fmla="*/ 38 h 49"/>
                  <a:gd name="T6" fmla="*/ 5 w 35"/>
                  <a:gd name="T7" fmla="*/ 44 h 49"/>
                  <a:gd name="T8" fmla="*/ 31 w 35"/>
                  <a:gd name="T9" fmla="*/ 49 h 49"/>
                  <a:gd name="T10" fmla="*/ 33 w 35"/>
                  <a:gd name="T11" fmla="*/ 49 h 49"/>
                  <a:gd name="T12" fmla="*/ 35 w 35"/>
                  <a:gd name="T13" fmla="*/ 47 h 49"/>
                  <a:gd name="T14" fmla="*/ 33 w 35"/>
                  <a:gd name="T15" fmla="*/ 45 h 49"/>
                  <a:gd name="T16" fmla="*/ 31 w 35"/>
                  <a:gd name="T17" fmla="*/ 45 h 49"/>
                  <a:gd name="T18" fmla="*/ 7 w 35"/>
                  <a:gd name="T19" fmla="*/ 41 h 49"/>
                  <a:gd name="T20" fmla="*/ 4 w 35"/>
                  <a:gd name="T21" fmla="*/ 38 h 49"/>
                  <a:gd name="T22" fmla="*/ 4 w 35"/>
                  <a:gd name="T23" fmla="*/ 38 h 49"/>
                  <a:gd name="T24" fmla="*/ 4 w 35"/>
                  <a:gd name="T25" fmla="*/ 37 h 49"/>
                  <a:gd name="T26" fmla="*/ 3 w 35"/>
                  <a:gd name="T27" fmla="*/ 38 h 49"/>
                  <a:gd name="T28" fmla="*/ 4 w 35"/>
                  <a:gd name="T29" fmla="*/ 38 h 49"/>
                  <a:gd name="T30" fmla="*/ 4 w 35"/>
                  <a:gd name="T31" fmla="*/ 37 h 49"/>
                  <a:gd name="T32" fmla="*/ 3 w 35"/>
                  <a:gd name="T33" fmla="*/ 38 h 49"/>
                  <a:gd name="T34" fmla="*/ 4 w 35"/>
                  <a:gd name="T35" fmla="*/ 38 h 49"/>
                  <a:gd name="T36" fmla="*/ 2 w 35"/>
                  <a:gd name="T37" fmla="*/ 38 h 49"/>
                  <a:gd name="T38" fmla="*/ 4 w 35"/>
                  <a:gd name="T39" fmla="*/ 38 h 49"/>
                  <a:gd name="T40" fmla="*/ 4 w 35"/>
                  <a:gd name="T41" fmla="*/ 2 h 49"/>
                  <a:gd name="T42" fmla="*/ 2 w 35"/>
                  <a:gd name="T43" fmla="*/ 0 h 49"/>
                  <a:gd name="T44" fmla="*/ 0 w 35"/>
                  <a:gd name="T45"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49">
                    <a:moveTo>
                      <a:pt x="0" y="2"/>
                    </a:moveTo>
                    <a:cubicBezTo>
                      <a:pt x="0" y="38"/>
                      <a:pt x="0" y="38"/>
                      <a:pt x="0" y="38"/>
                    </a:cubicBezTo>
                    <a:cubicBezTo>
                      <a:pt x="0" y="38"/>
                      <a:pt x="0" y="38"/>
                      <a:pt x="0" y="38"/>
                    </a:cubicBezTo>
                    <a:cubicBezTo>
                      <a:pt x="0" y="38"/>
                      <a:pt x="0" y="41"/>
                      <a:pt x="5" y="44"/>
                    </a:cubicBezTo>
                    <a:cubicBezTo>
                      <a:pt x="9" y="47"/>
                      <a:pt x="16" y="49"/>
                      <a:pt x="31" y="49"/>
                    </a:cubicBezTo>
                    <a:cubicBezTo>
                      <a:pt x="32" y="49"/>
                      <a:pt x="32" y="49"/>
                      <a:pt x="33" y="49"/>
                    </a:cubicBezTo>
                    <a:cubicBezTo>
                      <a:pt x="34" y="49"/>
                      <a:pt x="35" y="48"/>
                      <a:pt x="35" y="47"/>
                    </a:cubicBezTo>
                    <a:cubicBezTo>
                      <a:pt x="35" y="46"/>
                      <a:pt x="34" y="45"/>
                      <a:pt x="33" y="45"/>
                    </a:cubicBezTo>
                    <a:cubicBezTo>
                      <a:pt x="32" y="45"/>
                      <a:pt x="32" y="45"/>
                      <a:pt x="31" y="45"/>
                    </a:cubicBezTo>
                    <a:cubicBezTo>
                      <a:pt x="17" y="45"/>
                      <a:pt x="10" y="43"/>
                      <a:pt x="7" y="41"/>
                    </a:cubicBezTo>
                    <a:cubicBezTo>
                      <a:pt x="5" y="40"/>
                      <a:pt x="5" y="39"/>
                      <a:pt x="4" y="38"/>
                    </a:cubicBezTo>
                    <a:cubicBezTo>
                      <a:pt x="4" y="38"/>
                      <a:pt x="4" y="38"/>
                      <a:pt x="4" y="38"/>
                    </a:cubicBezTo>
                    <a:cubicBezTo>
                      <a:pt x="4" y="37"/>
                      <a:pt x="4" y="37"/>
                      <a:pt x="4" y="37"/>
                    </a:cubicBezTo>
                    <a:cubicBezTo>
                      <a:pt x="3" y="38"/>
                      <a:pt x="3" y="38"/>
                      <a:pt x="3" y="38"/>
                    </a:cubicBezTo>
                    <a:cubicBezTo>
                      <a:pt x="4" y="38"/>
                      <a:pt x="4" y="38"/>
                      <a:pt x="4" y="38"/>
                    </a:cubicBezTo>
                    <a:cubicBezTo>
                      <a:pt x="4" y="37"/>
                      <a:pt x="4" y="37"/>
                      <a:pt x="4" y="37"/>
                    </a:cubicBezTo>
                    <a:cubicBezTo>
                      <a:pt x="3" y="38"/>
                      <a:pt x="3" y="38"/>
                      <a:pt x="3" y="38"/>
                    </a:cubicBezTo>
                    <a:cubicBezTo>
                      <a:pt x="4" y="38"/>
                      <a:pt x="4" y="38"/>
                      <a:pt x="4" y="38"/>
                    </a:cubicBezTo>
                    <a:cubicBezTo>
                      <a:pt x="2" y="38"/>
                      <a:pt x="2" y="38"/>
                      <a:pt x="2" y="38"/>
                    </a:cubicBezTo>
                    <a:cubicBezTo>
                      <a:pt x="4" y="38"/>
                      <a:pt x="4" y="38"/>
                      <a:pt x="4" y="38"/>
                    </a:cubicBezTo>
                    <a:cubicBezTo>
                      <a:pt x="4" y="2"/>
                      <a:pt x="4" y="2"/>
                      <a:pt x="4" y="2"/>
                    </a:cubicBezTo>
                    <a:cubicBezTo>
                      <a:pt x="4" y="1"/>
                      <a:pt x="3" y="0"/>
                      <a:pt x="2" y="0"/>
                    </a:cubicBezTo>
                    <a:cubicBezTo>
                      <a:pt x="1" y="0"/>
                      <a:pt x="0" y="1"/>
                      <a:pt x="0"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2" name="Freeform 217"/>
              <p:cNvSpPr>
                <a:spLocks/>
              </p:cNvSpPr>
              <p:nvPr userDrawn="1"/>
            </p:nvSpPr>
            <p:spPr bwMode="auto">
              <a:xfrm>
                <a:off x="2774" y="4253"/>
                <a:ext cx="431" cy="9"/>
              </a:xfrm>
              <a:custGeom>
                <a:avLst/>
                <a:gdLst>
                  <a:gd name="T0" fmla="*/ 2 w 179"/>
                  <a:gd name="T1" fmla="*/ 4 h 4"/>
                  <a:gd name="T2" fmla="*/ 177 w 179"/>
                  <a:gd name="T3" fmla="*/ 4 h 4"/>
                  <a:gd name="T4" fmla="*/ 179 w 179"/>
                  <a:gd name="T5" fmla="*/ 2 h 4"/>
                  <a:gd name="T6" fmla="*/ 177 w 179"/>
                  <a:gd name="T7" fmla="*/ 0 h 4"/>
                  <a:gd name="T8" fmla="*/ 2 w 179"/>
                  <a:gd name="T9" fmla="*/ 0 h 4"/>
                  <a:gd name="T10" fmla="*/ 0 w 179"/>
                  <a:gd name="T11" fmla="*/ 2 h 4"/>
                  <a:gd name="T12" fmla="*/ 2 w 179"/>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79" h="4">
                    <a:moveTo>
                      <a:pt x="2" y="4"/>
                    </a:moveTo>
                    <a:cubicBezTo>
                      <a:pt x="177" y="4"/>
                      <a:pt x="177" y="4"/>
                      <a:pt x="177" y="4"/>
                    </a:cubicBezTo>
                    <a:cubicBezTo>
                      <a:pt x="178" y="4"/>
                      <a:pt x="179" y="3"/>
                      <a:pt x="179" y="2"/>
                    </a:cubicBezTo>
                    <a:cubicBezTo>
                      <a:pt x="179" y="1"/>
                      <a:pt x="178" y="0"/>
                      <a:pt x="177" y="0"/>
                    </a:cubicBezTo>
                    <a:cubicBezTo>
                      <a:pt x="2" y="0"/>
                      <a:pt x="2" y="0"/>
                      <a:pt x="2" y="0"/>
                    </a:cubicBezTo>
                    <a:cubicBezTo>
                      <a:pt x="0" y="0"/>
                      <a:pt x="0" y="1"/>
                      <a:pt x="0" y="2"/>
                    </a:cubicBezTo>
                    <a:cubicBezTo>
                      <a:pt x="0" y="3"/>
                      <a:pt x="0" y="4"/>
                      <a:pt x="2" y="4"/>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3" name="Freeform 218"/>
              <p:cNvSpPr>
                <a:spLocks/>
              </p:cNvSpPr>
              <p:nvPr userDrawn="1"/>
            </p:nvSpPr>
            <p:spPr bwMode="auto">
              <a:xfrm>
                <a:off x="3957" y="4228"/>
                <a:ext cx="233" cy="34"/>
              </a:xfrm>
              <a:custGeom>
                <a:avLst/>
                <a:gdLst>
                  <a:gd name="T0" fmla="*/ 2 w 97"/>
                  <a:gd name="T1" fmla="*/ 14 h 14"/>
                  <a:gd name="T2" fmla="*/ 30 w 97"/>
                  <a:gd name="T3" fmla="*/ 14 h 14"/>
                  <a:gd name="T4" fmla="*/ 37 w 97"/>
                  <a:gd name="T5" fmla="*/ 7 h 14"/>
                  <a:gd name="T6" fmla="*/ 39 w 97"/>
                  <a:gd name="T7" fmla="*/ 4 h 14"/>
                  <a:gd name="T8" fmla="*/ 95 w 97"/>
                  <a:gd name="T9" fmla="*/ 4 h 14"/>
                  <a:gd name="T10" fmla="*/ 97 w 97"/>
                  <a:gd name="T11" fmla="*/ 2 h 14"/>
                  <a:gd name="T12" fmla="*/ 95 w 97"/>
                  <a:gd name="T13" fmla="*/ 0 h 14"/>
                  <a:gd name="T14" fmla="*/ 39 w 97"/>
                  <a:gd name="T15" fmla="*/ 0 h 14"/>
                  <a:gd name="T16" fmla="*/ 33 w 97"/>
                  <a:gd name="T17" fmla="*/ 7 h 14"/>
                  <a:gd name="T18" fmla="*/ 30 w 97"/>
                  <a:gd name="T19" fmla="*/ 10 h 14"/>
                  <a:gd name="T20" fmla="*/ 2 w 97"/>
                  <a:gd name="T21" fmla="*/ 10 h 14"/>
                  <a:gd name="T22" fmla="*/ 0 w 97"/>
                  <a:gd name="T23" fmla="*/ 12 h 14"/>
                  <a:gd name="T24" fmla="*/ 2 w 97"/>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4">
                    <a:moveTo>
                      <a:pt x="2" y="14"/>
                    </a:moveTo>
                    <a:cubicBezTo>
                      <a:pt x="30" y="14"/>
                      <a:pt x="30" y="14"/>
                      <a:pt x="30" y="14"/>
                    </a:cubicBezTo>
                    <a:cubicBezTo>
                      <a:pt x="33" y="14"/>
                      <a:pt x="36" y="11"/>
                      <a:pt x="37" y="7"/>
                    </a:cubicBezTo>
                    <a:cubicBezTo>
                      <a:pt x="37" y="6"/>
                      <a:pt x="38" y="4"/>
                      <a:pt x="39" y="4"/>
                    </a:cubicBezTo>
                    <a:cubicBezTo>
                      <a:pt x="95" y="4"/>
                      <a:pt x="95" y="4"/>
                      <a:pt x="95" y="4"/>
                    </a:cubicBezTo>
                    <a:cubicBezTo>
                      <a:pt x="96" y="4"/>
                      <a:pt x="97" y="3"/>
                      <a:pt x="97" y="2"/>
                    </a:cubicBezTo>
                    <a:cubicBezTo>
                      <a:pt x="97" y="1"/>
                      <a:pt x="96" y="0"/>
                      <a:pt x="95" y="0"/>
                    </a:cubicBezTo>
                    <a:cubicBezTo>
                      <a:pt x="39" y="0"/>
                      <a:pt x="39" y="0"/>
                      <a:pt x="39" y="0"/>
                    </a:cubicBezTo>
                    <a:cubicBezTo>
                      <a:pt x="36" y="0"/>
                      <a:pt x="33" y="3"/>
                      <a:pt x="33" y="7"/>
                    </a:cubicBezTo>
                    <a:cubicBezTo>
                      <a:pt x="32" y="9"/>
                      <a:pt x="31" y="10"/>
                      <a:pt x="30" y="10"/>
                    </a:cubicBezTo>
                    <a:cubicBezTo>
                      <a:pt x="2" y="10"/>
                      <a:pt x="2" y="10"/>
                      <a:pt x="2" y="10"/>
                    </a:cubicBezTo>
                    <a:cubicBezTo>
                      <a:pt x="1" y="10"/>
                      <a:pt x="0" y="11"/>
                      <a:pt x="0" y="12"/>
                    </a:cubicBezTo>
                    <a:cubicBezTo>
                      <a:pt x="0" y="13"/>
                      <a:pt x="1" y="14"/>
                      <a:pt x="2" y="1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4" name="Freeform 219"/>
              <p:cNvSpPr>
                <a:spLocks/>
              </p:cNvSpPr>
              <p:nvPr userDrawn="1"/>
            </p:nvSpPr>
            <p:spPr bwMode="auto">
              <a:xfrm>
                <a:off x="5271" y="4228"/>
                <a:ext cx="171" cy="10"/>
              </a:xfrm>
              <a:custGeom>
                <a:avLst/>
                <a:gdLst>
                  <a:gd name="T0" fmla="*/ 2 w 71"/>
                  <a:gd name="T1" fmla="*/ 4 h 4"/>
                  <a:gd name="T2" fmla="*/ 69 w 71"/>
                  <a:gd name="T3" fmla="*/ 4 h 4"/>
                  <a:gd name="T4" fmla="*/ 71 w 71"/>
                  <a:gd name="T5" fmla="*/ 2 h 4"/>
                  <a:gd name="T6" fmla="*/ 69 w 71"/>
                  <a:gd name="T7" fmla="*/ 0 h 4"/>
                  <a:gd name="T8" fmla="*/ 2 w 71"/>
                  <a:gd name="T9" fmla="*/ 0 h 4"/>
                  <a:gd name="T10" fmla="*/ 0 w 71"/>
                  <a:gd name="T11" fmla="*/ 2 h 4"/>
                  <a:gd name="T12" fmla="*/ 2 w 7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1" h="4">
                    <a:moveTo>
                      <a:pt x="2" y="4"/>
                    </a:moveTo>
                    <a:cubicBezTo>
                      <a:pt x="69" y="4"/>
                      <a:pt x="69" y="4"/>
                      <a:pt x="69" y="4"/>
                    </a:cubicBezTo>
                    <a:cubicBezTo>
                      <a:pt x="70" y="4"/>
                      <a:pt x="71" y="3"/>
                      <a:pt x="71" y="2"/>
                    </a:cubicBezTo>
                    <a:cubicBezTo>
                      <a:pt x="71" y="1"/>
                      <a:pt x="70" y="0"/>
                      <a:pt x="69" y="0"/>
                    </a:cubicBezTo>
                    <a:cubicBezTo>
                      <a:pt x="2" y="0"/>
                      <a:pt x="2" y="0"/>
                      <a:pt x="2" y="0"/>
                    </a:cubicBezTo>
                    <a:cubicBezTo>
                      <a:pt x="1" y="0"/>
                      <a:pt x="0" y="1"/>
                      <a:pt x="0" y="2"/>
                    </a:cubicBezTo>
                    <a:cubicBezTo>
                      <a:pt x="0" y="3"/>
                      <a:pt x="1" y="4"/>
                      <a:pt x="2" y="4"/>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5" name="Freeform 220"/>
              <p:cNvSpPr>
                <a:spLocks/>
              </p:cNvSpPr>
              <p:nvPr userDrawn="1"/>
            </p:nvSpPr>
            <p:spPr bwMode="auto">
              <a:xfrm>
                <a:off x="5601" y="4140"/>
                <a:ext cx="85" cy="98"/>
              </a:xfrm>
              <a:custGeom>
                <a:avLst/>
                <a:gdLst>
                  <a:gd name="T0" fmla="*/ 2 w 35"/>
                  <a:gd name="T1" fmla="*/ 40 h 40"/>
                  <a:gd name="T2" fmla="*/ 6 w 35"/>
                  <a:gd name="T3" fmla="*/ 40 h 40"/>
                  <a:gd name="T4" fmla="*/ 17 w 35"/>
                  <a:gd name="T5" fmla="*/ 40 h 40"/>
                  <a:gd name="T6" fmla="*/ 35 w 35"/>
                  <a:gd name="T7" fmla="*/ 23 h 40"/>
                  <a:gd name="T8" fmla="*/ 35 w 35"/>
                  <a:gd name="T9" fmla="*/ 2 h 40"/>
                  <a:gd name="T10" fmla="*/ 33 w 35"/>
                  <a:gd name="T11" fmla="*/ 0 h 40"/>
                  <a:gd name="T12" fmla="*/ 31 w 35"/>
                  <a:gd name="T13" fmla="*/ 2 h 40"/>
                  <a:gd name="T14" fmla="*/ 31 w 35"/>
                  <a:gd name="T15" fmla="*/ 23 h 40"/>
                  <a:gd name="T16" fmla="*/ 17 w 35"/>
                  <a:gd name="T17" fmla="*/ 36 h 40"/>
                  <a:gd name="T18" fmla="*/ 6 w 35"/>
                  <a:gd name="T19" fmla="*/ 36 h 40"/>
                  <a:gd name="T20" fmla="*/ 2 w 35"/>
                  <a:gd name="T21" fmla="*/ 36 h 40"/>
                  <a:gd name="T22" fmla="*/ 0 w 35"/>
                  <a:gd name="T23" fmla="*/ 38 h 40"/>
                  <a:gd name="T24" fmla="*/ 2 w 35"/>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0">
                    <a:moveTo>
                      <a:pt x="2" y="40"/>
                    </a:moveTo>
                    <a:cubicBezTo>
                      <a:pt x="6" y="40"/>
                      <a:pt x="6" y="40"/>
                      <a:pt x="6" y="40"/>
                    </a:cubicBezTo>
                    <a:cubicBezTo>
                      <a:pt x="17" y="40"/>
                      <a:pt x="17" y="40"/>
                      <a:pt x="17" y="40"/>
                    </a:cubicBezTo>
                    <a:cubicBezTo>
                      <a:pt x="27" y="40"/>
                      <a:pt x="35" y="32"/>
                      <a:pt x="35" y="23"/>
                    </a:cubicBezTo>
                    <a:cubicBezTo>
                      <a:pt x="35" y="2"/>
                      <a:pt x="35" y="2"/>
                      <a:pt x="35" y="2"/>
                    </a:cubicBezTo>
                    <a:cubicBezTo>
                      <a:pt x="35" y="1"/>
                      <a:pt x="34" y="0"/>
                      <a:pt x="33" y="0"/>
                    </a:cubicBezTo>
                    <a:cubicBezTo>
                      <a:pt x="32" y="0"/>
                      <a:pt x="31" y="1"/>
                      <a:pt x="31" y="2"/>
                    </a:cubicBezTo>
                    <a:cubicBezTo>
                      <a:pt x="31" y="23"/>
                      <a:pt x="31" y="23"/>
                      <a:pt x="31" y="23"/>
                    </a:cubicBezTo>
                    <a:cubicBezTo>
                      <a:pt x="31" y="30"/>
                      <a:pt x="25" y="36"/>
                      <a:pt x="17" y="36"/>
                    </a:cubicBezTo>
                    <a:cubicBezTo>
                      <a:pt x="6" y="36"/>
                      <a:pt x="6" y="36"/>
                      <a:pt x="6" y="36"/>
                    </a:cubicBezTo>
                    <a:cubicBezTo>
                      <a:pt x="2" y="36"/>
                      <a:pt x="2" y="36"/>
                      <a:pt x="2" y="36"/>
                    </a:cubicBezTo>
                    <a:cubicBezTo>
                      <a:pt x="0" y="36"/>
                      <a:pt x="0" y="37"/>
                      <a:pt x="0" y="38"/>
                    </a:cubicBezTo>
                    <a:cubicBezTo>
                      <a:pt x="0" y="39"/>
                      <a:pt x="0" y="40"/>
                      <a:pt x="2" y="4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6" name="Freeform 221"/>
              <p:cNvSpPr>
                <a:spLocks/>
              </p:cNvSpPr>
              <p:nvPr userDrawn="1"/>
            </p:nvSpPr>
            <p:spPr bwMode="auto">
              <a:xfrm>
                <a:off x="5710" y="4125"/>
                <a:ext cx="310" cy="133"/>
              </a:xfrm>
              <a:custGeom>
                <a:avLst/>
                <a:gdLst>
                  <a:gd name="T0" fmla="*/ 2 w 129"/>
                  <a:gd name="T1" fmla="*/ 54 h 54"/>
                  <a:gd name="T2" fmla="*/ 108 w 129"/>
                  <a:gd name="T3" fmla="*/ 54 h 54"/>
                  <a:gd name="T4" fmla="*/ 129 w 129"/>
                  <a:gd name="T5" fmla="*/ 34 h 54"/>
                  <a:gd name="T6" fmla="*/ 129 w 129"/>
                  <a:gd name="T7" fmla="*/ 2 h 54"/>
                  <a:gd name="T8" fmla="*/ 127 w 129"/>
                  <a:gd name="T9" fmla="*/ 0 h 54"/>
                  <a:gd name="T10" fmla="*/ 125 w 129"/>
                  <a:gd name="T11" fmla="*/ 2 h 54"/>
                  <a:gd name="T12" fmla="*/ 125 w 129"/>
                  <a:gd name="T13" fmla="*/ 34 h 54"/>
                  <a:gd name="T14" fmla="*/ 120 w 129"/>
                  <a:gd name="T15" fmla="*/ 45 h 54"/>
                  <a:gd name="T16" fmla="*/ 108 w 129"/>
                  <a:gd name="T17" fmla="*/ 50 h 54"/>
                  <a:gd name="T18" fmla="*/ 2 w 129"/>
                  <a:gd name="T19" fmla="*/ 50 h 54"/>
                  <a:gd name="T20" fmla="*/ 0 w 129"/>
                  <a:gd name="T21" fmla="*/ 52 h 54"/>
                  <a:gd name="T22" fmla="*/ 2 w 129"/>
                  <a:gd name="T2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54">
                    <a:moveTo>
                      <a:pt x="2" y="54"/>
                    </a:moveTo>
                    <a:cubicBezTo>
                      <a:pt x="108" y="54"/>
                      <a:pt x="108" y="54"/>
                      <a:pt x="108" y="54"/>
                    </a:cubicBezTo>
                    <a:cubicBezTo>
                      <a:pt x="119" y="54"/>
                      <a:pt x="129" y="45"/>
                      <a:pt x="129" y="34"/>
                    </a:cubicBezTo>
                    <a:cubicBezTo>
                      <a:pt x="129" y="2"/>
                      <a:pt x="129" y="2"/>
                      <a:pt x="129" y="2"/>
                    </a:cubicBezTo>
                    <a:cubicBezTo>
                      <a:pt x="129" y="1"/>
                      <a:pt x="128" y="0"/>
                      <a:pt x="127" y="0"/>
                    </a:cubicBezTo>
                    <a:cubicBezTo>
                      <a:pt x="125" y="0"/>
                      <a:pt x="125" y="1"/>
                      <a:pt x="125" y="2"/>
                    </a:cubicBezTo>
                    <a:cubicBezTo>
                      <a:pt x="125" y="34"/>
                      <a:pt x="125" y="34"/>
                      <a:pt x="125" y="34"/>
                    </a:cubicBezTo>
                    <a:cubicBezTo>
                      <a:pt x="125" y="38"/>
                      <a:pt x="123" y="42"/>
                      <a:pt x="120" y="45"/>
                    </a:cubicBezTo>
                    <a:cubicBezTo>
                      <a:pt x="117" y="48"/>
                      <a:pt x="113" y="50"/>
                      <a:pt x="108" y="50"/>
                    </a:cubicBezTo>
                    <a:cubicBezTo>
                      <a:pt x="2" y="50"/>
                      <a:pt x="2" y="50"/>
                      <a:pt x="2" y="50"/>
                    </a:cubicBezTo>
                    <a:cubicBezTo>
                      <a:pt x="1" y="50"/>
                      <a:pt x="0" y="51"/>
                      <a:pt x="0" y="52"/>
                    </a:cubicBezTo>
                    <a:cubicBezTo>
                      <a:pt x="0" y="53"/>
                      <a:pt x="1" y="54"/>
                      <a:pt x="2" y="5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7" name="Freeform 222"/>
              <p:cNvSpPr>
                <a:spLocks/>
              </p:cNvSpPr>
              <p:nvPr userDrawn="1"/>
            </p:nvSpPr>
            <p:spPr bwMode="auto">
              <a:xfrm>
                <a:off x="6772" y="4012"/>
                <a:ext cx="9" cy="37"/>
              </a:xfrm>
              <a:custGeom>
                <a:avLst/>
                <a:gdLst>
                  <a:gd name="T0" fmla="*/ 0 w 4"/>
                  <a:gd name="T1" fmla="*/ 2 h 15"/>
                  <a:gd name="T2" fmla="*/ 0 w 4"/>
                  <a:gd name="T3" fmla="*/ 13 h 15"/>
                  <a:gd name="T4" fmla="*/ 2 w 4"/>
                  <a:gd name="T5" fmla="*/ 15 h 15"/>
                  <a:gd name="T6" fmla="*/ 4 w 4"/>
                  <a:gd name="T7" fmla="*/ 13 h 15"/>
                  <a:gd name="T8" fmla="*/ 4 w 4"/>
                  <a:gd name="T9" fmla="*/ 2 h 15"/>
                  <a:gd name="T10" fmla="*/ 2 w 4"/>
                  <a:gd name="T11" fmla="*/ 0 h 15"/>
                  <a:gd name="T12" fmla="*/ 0 w 4"/>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4" h="15">
                    <a:moveTo>
                      <a:pt x="0" y="2"/>
                    </a:moveTo>
                    <a:cubicBezTo>
                      <a:pt x="0" y="13"/>
                      <a:pt x="0" y="13"/>
                      <a:pt x="0" y="13"/>
                    </a:cubicBezTo>
                    <a:cubicBezTo>
                      <a:pt x="0" y="14"/>
                      <a:pt x="0" y="15"/>
                      <a:pt x="2" y="15"/>
                    </a:cubicBezTo>
                    <a:cubicBezTo>
                      <a:pt x="3" y="15"/>
                      <a:pt x="4" y="14"/>
                      <a:pt x="4" y="13"/>
                    </a:cubicBezTo>
                    <a:cubicBezTo>
                      <a:pt x="4" y="2"/>
                      <a:pt x="4" y="2"/>
                      <a:pt x="4" y="2"/>
                    </a:cubicBezTo>
                    <a:cubicBezTo>
                      <a:pt x="4" y="1"/>
                      <a:pt x="3" y="0"/>
                      <a:pt x="2" y="0"/>
                    </a:cubicBezTo>
                    <a:cubicBezTo>
                      <a:pt x="0" y="0"/>
                      <a:pt x="0" y="1"/>
                      <a:pt x="0" y="2"/>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8" name="Freeform 223"/>
              <p:cNvSpPr>
                <a:spLocks/>
              </p:cNvSpPr>
              <p:nvPr userDrawn="1"/>
            </p:nvSpPr>
            <p:spPr bwMode="auto">
              <a:xfrm>
                <a:off x="6772" y="4061"/>
                <a:ext cx="9" cy="34"/>
              </a:xfrm>
              <a:custGeom>
                <a:avLst/>
                <a:gdLst>
                  <a:gd name="T0" fmla="*/ 0 w 4"/>
                  <a:gd name="T1" fmla="*/ 2 h 14"/>
                  <a:gd name="T2" fmla="*/ 0 w 4"/>
                  <a:gd name="T3" fmla="*/ 12 h 14"/>
                  <a:gd name="T4" fmla="*/ 2 w 4"/>
                  <a:gd name="T5" fmla="*/ 14 h 14"/>
                  <a:gd name="T6" fmla="*/ 4 w 4"/>
                  <a:gd name="T7" fmla="*/ 12 h 14"/>
                  <a:gd name="T8" fmla="*/ 4 w 4"/>
                  <a:gd name="T9" fmla="*/ 2 h 14"/>
                  <a:gd name="T10" fmla="*/ 2 w 4"/>
                  <a:gd name="T11" fmla="*/ 0 h 14"/>
                  <a:gd name="T12" fmla="*/ 0 w 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2"/>
                    </a:moveTo>
                    <a:cubicBezTo>
                      <a:pt x="0" y="12"/>
                      <a:pt x="0" y="12"/>
                      <a:pt x="0" y="12"/>
                    </a:cubicBezTo>
                    <a:cubicBezTo>
                      <a:pt x="0" y="13"/>
                      <a:pt x="0" y="14"/>
                      <a:pt x="2" y="14"/>
                    </a:cubicBezTo>
                    <a:cubicBezTo>
                      <a:pt x="3" y="14"/>
                      <a:pt x="4" y="13"/>
                      <a:pt x="4" y="12"/>
                    </a:cubicBezTo>
                    <a:cubicBezTo>
                      <a:pt x="4" y="2"/>
                      <a:pt x="4" y="2"/>
                      <a:pt x="4" y="2"/>
                    </a:cubicBezTo>
                    <a:cubicBezTo>
                      <a:pt x="4" y="0"/>
                      <a:pt x="3" y="0"/>
                      <a:pt x="2" y="0"/>
                    </a:cubicBezTo>
                    <a:cubicBezTo>
                      <a:pt x="0" y="0"/>
                      <a:pt x="0" y="0"/>
                      <a:pt x="0" y="2"/>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9" name="Freeform 224"/>
              <p:cNvSpPr>
                <a:spLocks/>
              </p:cNvSpPr>
              <p:nvPr userDrawn="1"/>
            </p:nvSpPr>
            <p:spPr bwMode="auto">
              <a:xfrm>
                <a:off x="6772" y="4113"/>
                <a:ext cx="9" cy="22"/>
              </a:xfrm>
              <a:custGeom>
                <a:avLst/>
                <a:gdLst>
                  <a:gd name="T0" fmla="*/ 0 w 4"/>
                  <a:gd name="T1" fmla="*/ 2 h 9"/>
                  <a:gd name="T2" fmla="*/ 0 w 4"/>
                  <a:gd name="T3" fmla="*/ 7 h 9"/>
                  <a:gd name="T4" fmla="*/ 2 w 4"/>
                  <a:gd name="T5" fmla="*/ 9 h 9"/>
                  <a:gd name="T6" fmla="*/ 4 w 4"/>
                  <a:gd name="T7" fmla="*/ 7 h 9"/>
                  <a:gd name="T8" fmla="*/ 4 w 4"/>
                  <a:gd name="T9" fmla="*/ 2 h 9"/>
                  <a:gd name="T10" fmla="*/ 2 w 4"/>
                  <a:gd name="T11" fmla="*/ 0 h 9"/>
                  <a:gd name="T12" fmla="*/ 0 w 4"/>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0" y="2"/>
                    </a:moveTo>
                    <a:cubicBezTo>
                      <a:pt x="0" y="7"/>
                      <a:pt x="0" y="7"/>
                      <a:pt x="0" y="7"/>
                    </a:cubicBezTo>
                    <a:cubicBezTo>
                      <a:pt x="0" y="8"/>
                      <a:pt x="0" y="9"/>
                      <a:pt x="2" y="9"/>
                    </a:cubicBezTo>
                    <a:cubicBezTo>
                      <a:pt x="3" y="9"/>
                      <a:pt x="4" y="8"/>
                      <a:pt x="4" y="7"/>
                    </a:cubicBezTo>
                    <a:cubicBezTo>
                      <a:pt x="4" y="2"/>
                      <a:pt x="4" y="2"/>
                      <a:pt x="4" y="2"/>
                    </a:cubicBezTo>
                    <a:cubicBezTo>
                      <a:pt x="4" y="1"/>
                      <a:pt x="3" y="0"/>
                      <a:pt x="2" y="0"/>
                    </a:cubicBezTo>
                    <a:cubicBezTo>
                      <a:pt x="0" y="0"/>
                      <a:pt x="0" y="1"/>
                      <a:pt x="0" y="2"/>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10" name="Freeform 225"/>
              <p:cNvSpPr>
                <a:spLocks/>
              </p:cNvSpPr>
              <p:nvPr userDrawn="1"/>
            </p:nvSpPr>
            <p:spPr bwMode="auto">
              <a:xfrm>
                <a:off x="5257" y="3946"/>
                <a:ext cx="96" cy="98"/>
              </a:xfrm>
              <a:custGeom>
                <a:avLst/>
                <a:gdLst>
                  <a:gd name="T0" fmla="*/ 21 w 40"/>
                  <a:gd name="T1" fmla="*/ 13 h 40"/>
                  <a:gd name="T2" fmla="*/ 16 w 40"/>
                  <a:gd name="T3" fmla="*/ 8 h 40"/>
                  <a:gd name="T4" fmla="*/ 11 w 40"/>
                  <a:gd name="T5" fmla="*/ 13 h 40"/>
                  <a:gd name="T6" fmla="*/ 17 w 40"/>
                  <a:gd name="T7" fmla="*/ 19 h 40"/>
                  <a:gd name="T8" fmla="*/ 20 w 40"/>
                  <a:gd name="T9" fmla="*/ 19 h 40"/>
                  <a:gd name="T10" fmla="*/ 32 w 40"/>
                  <a:gd name="T11" fmla="*/ 18 h 40"/>
                  <a:gd name="T12" fmla="*/ 35 w 40"/>
                  <a:gd name="T13" fmla="*/ 20 h 40"/>
                  <a:gd name="T14" fmla="*/ 33 w 40"/>
                  <a:gd name="T15" fmla="*/ 31 h 40"/>
                  <a:gd name="T16" fmla="*/ 28 w 40"/>
                  <a:gd name="T17" fmla="*/ 38 h 40"/>
                  <a:gd name="T18" fmla="*/ 21 w 40"/>
                  <a:gd name="T19" fmla="*/ 34 h 40"/>
                  <a:gd name="T20" fmla="*/ 18 w 40"/>
                  <a:gd name="T21" fmla="*/ 37 h 40"/>
                  <a:gd name="T22" fmla="*/ 20 w 40"/>
                  <a:gd name="T23" fmla="*/ 33 h 40"/>
                  <a:gd name="T24" fmla="*/ 18 w 40"/>
                  <a:gd name="T25" fmla="*/ 26 h 40"/>
                  <a:gd name="T26" fmla="*/ 12 w 40"/>
                  <a:gd name="T27" fmla="*/ 23 h 40"/>
                  <a:gd name="T28" fmla="*/ 4 w 40"/>
                  <a:gd name="T29" fmla="*/ 15 h 40"/>
                  <a:gd name="T30" fmla="*/ 9 w 40"/>
                  <a:gd name="T31" fmla="*/ 7 h 40"/>
                  <a:gd name="T32" fmla="*/ 16 w 40"/>
                  <a:gd name="T33" fmla="*/ 4 h 40"/>
                  <a:gd name="T34" fmla="*/ 23 w 40"/>
                  <a:gd name="T35" fmla="*/ 11 h 40"/>
                  <a:gd name="T36" fmla="*/ 21 w 40"/>
                  <a:gd name="T37" fmla="*/ 15 h 40"/>
                  <a:gd name="T38" fmla="*/ 21 w 40"/>
                  <a:gd name="T39" fmla="*/ 15 h 40"/>
                  <a:gd name="T40" fmla="*/ 21 w 40"/>
                  <a:gd name="T41" fmla="*/ 15 h 40"/>
                  <a:gd name="T42" fmla="*/ 21 w 40"/>
                  <a:gd name="T43" fmla="*/ 15 h 40"/>
                  <a:gd name="T44" fmla="*/ 21 w 40"/>
                  <a:gd name="T45" fmla="*/ 18 h 40"/>
                  <a:gd name="T46" fmla="*/ 25 w 40"/>
                  <a:gd name="T47" fmla="*/ 16 h 40"/>
                  <a:gd name="T48" fmla="*/ 24 w 40"/>
                  <a:gd name="T49" fmla="*/ 4 h 40"/>
                  <a:gd name="T50" fmla="*/ 10 w 40"/>
                  <a:gd name="T51" fmla="*/ 1 h 40"/>
                  <a:gd name="T52" fmla="*/ 3 w 40"/>
                  <a:gd name="T53" fmla="*/ 8 h 40"/>
                  <a:gd name="T54" fmla="*/ 4 w 40"/>
                  <a:gd name="T55" fmla="*/ 22 h 40"/>
                  <a:gd name="T56" fmla="*/ 14 w 40"/>
                  <a:gd name="T57" fmla="*/ 28 h 40"/>
                  <a:gd name="T58" fmla="*/ 16 w 40"/>
                  <a:gd name="T59" fmla="*/ 31 h 40"/>
                  <a:gd name="T60" fmla="*/ 16 w 40"/>
                  <a:gd name="T61" fmla="*/ 35 h 40"/>
                  <a:gd name="T62" fmla="*/ 16 w 40"/>
                  <a:gd name="T63" fmla="*/ 36 h 40"/>
                  <a:gd name="T64" fmla="*/ 19 w 40"/>
                  <a:gd name="T65" fmla="*/ 38 h 40"/>
                  <a:gd name="T66" fmla="*/ 21 w 40"/>
                  <a:gd name="T67" fmla="*/ 38 h 40"/>
                  <a:gd name="T68" fmla="*/ 29 w 40"/>
                  <a:gd name="T69" fmla="*/ 40 h 40"/>
                  <a:gd name="T70" fmla="*/ 40 w 40"/>
                  <a:gd name="T71" fmla="*/ 24 h 40"/>
                  <a:gd name="T72" fmla="*/ 38 w 40"/>
                  <a:gd name="T73" fmla="*/ 17 h 40"/>
                  <a:gd name="T74" fmla="*/ 29 w 40"/>
                  <a:gd name="T75" fmla="*/ 14 h 40"/>
                  <a:gd name="T76" fmla="*/ 19 w 40"/>
                  <a:gd name="T77" fmla="*/ 15 h 40"/>
                  <a:gd name="T78" fmla="*/ 18 w 40"/>
                  <a:gd name="T79" fmla="*/ 15 h 40"/>
                  <a:gd name="T80" fmla="*/ 15 w 40"/>
                  <a:gd name="T81" fmla="*/ 13 h 40"/>
                  <a:gd name="T82" fmla="*/ 16 w 40"/>
                  <a:gd name="T83" fmla="*/ 12 h 40"/>
                  <a:gd name="T84" fmla="*/ 16 w 40"/>
                  <a:gd name="T85" fmla="*/ 12 h 40"/>
                  <a:gd name="T86" fmla="*/ 16 w 40"/>
                  <a:gd name="T87" fmla="*/ 12 h 40"/>
                  <a:gd name="T88" fmla="*/ 16 w 40"/>
                  <a:gd name="T89" fmla="*/ 12 h 40"/>
                  <a:gd name="T90" fmla="*/ 17 w 40"/>
                  <a:gd name="T91" fmla="*/ 13 h 40"/>
                  <a:gd name="T92" fmla="*/ 19 w 40"/>
                  <a:gd name="T93"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 h="40">
                    <a:moveTo>
                      <a:pt x="21" y="14"/>
                    </a:moveTo>
                    <a:cubicBezTo>
                      <a:pt x="21" y="13"/>
                      <a:pt x="21" y="13"/>
                      <a:pt x="21" y="13"/>
                    </a:cubicBezTo>
                    <a:cubicBezTo>
                      <a:pt x="21" y="12"/>
                      <a:pt x="21" y="11"/>
                      <a:pt x="20" y="10"/>
                    </a:cubicBezTo>
                    <a:cubicBezTo>
                      <a:pt x="19" y="9"/>
                      <a:pt x="18" y="8"/>
                      <a:pt x="16" y="8"/>
                    </a:cubicBezTo>
                    <a:cubicBezTo>
                      <a:pt x="15" y="8"/>
                      <a:pt x="14" y="9"/>
                      <a:pt x="13" y="10"/>
                    </a:cubicBezTo>
                    <a:cubicBezTo>
                      <a:pt x="12" y="11"/>
                      <a:pt x="11" y="12"/>
                      <a:pt x="11" y="13"/>
                    </a:cubicBezTo>
                    <a:cubicBezTo>
                      <a:pt x="11" y="15"/>
                      <a:pt x="12" y="17"/>
                      <a:pt x="13" y="18"/>
                    </a:cubicBezTo>
                    <a:cubicBezTo>
                      <a:pt x="14" y="19"/>
                      <a:pt x="16" y="19"/>
                      <a:pt x="17" y="19"/>
                    </a:cubicBezTo>
                    <a:cubicBezTo>
                      <a:pt x="18" y="19"/>
                      <a:pt x="18" y="19"/>
                      <a:pt x="18" y="19"/>
                    </a:cubicBezTo>
                    <a:cubicBezTo>
                      <a:pt x="18" y="19"/>
                      <a:pt x="19" y="19"/>
                      <a:pt x="20" y="19"/>
                    </a:cubicBezTo>
                    <a:cubicBezTo>
                      <a:pt x="22" y="19"/>
                      <a:pt x="26" y="18"/>
                      <a:pt x="29" y="18"/>
                    </a:cubicBezTo>
                    <a:cubicBezTo>
                      <a:pt x="30" y="18"/>
                      <a:pt x="31" y="18"/>
                      <a:pt x="32" y="18"/>
                    </a:cubicBezTo>
                    <a:cubicBezTo>
                      <a:pt x="33" y="19"/>
                      <a:pt x="34" y="19"/>
                      <a:pt x="35" y="20"/>
                    </a:cubicBezTo>
                    <a:cubicBezTo>
                      <a:pt x="35" y="20"/>
                      <a:pt x="35" y="20"/>
                      <a:pt x="35" y="20"/>
                    </a:cubicBezTo>
                    <a:cubicBezTo>
                      <a:pt x="36" y="21"/>
                      <a:pt x="36" y="23"/>
                      <a:pt x="36" y="24"/>
                    </a:cubicBezTo>
                    <a:cubicBezTo>
                      <a:pt x="36" y="26"/>
                      <a:pt x="35" y="29"/>
                      <a:pt x="33" y="31"/>
                    </a:cubicBezTo>
                    <a:cubicBezTo>
                      <a:pt x="31" y="33"/>
                      <a:pt x="28" y="35"/>
                      <a:pt x="26" y="36"/>
                    </a:cubicBezTo>
                    <a:cubicBezTo>
                      <a:pt x="28" y="38"/>
                      <a:pt x="28" y="38"/>
                      <a:pt x="28" y="38"/>
                    </a:cubicBezTo>
                    <a:cubicBezTo>
                      <a:pt x="29" y="36"/>
                      <a:pt x="29" y="36"/>
                      <a:pt x="29" y="36"/>
                    </a:cubicBezTo>
                    <a:cubicBezTo>
                      <a:pt x="26" y="35"/>
                      <a:pt x="23" y="34"/>
                      <a:pt x="21" y="34"/>
                    </a:cubicBezTo>
                    <a:cubicBezTo>
                      <a:pt x="19" y="34"/>
                      <a:pt x="18" y="35"/>
                      <a:pt x="18" y="35"/>
                    </a:cubicBezTo>
                    <a:cubicBezTo>
                      <a:pt x="18" y="37"/>
                      <a:pt x="18" y="37"/>
                      <a:pt x="18" y="37"/>
                    </a:cubicBezTo>
                    <a:cubicBezTo>
                      <a:pt x="20" y="37"/>
                      <a:pt x="20" y="37"/>
                      <a:pt x="20" y="37"/>
                    </a:cubicBezTo>
                    <a:cubicBezTo>
                      <a:pt x="20" y="37"/>
                      <a:pt x="20" y="35"/>
                      <a:pt x="20" y="33"/>
                    </a:cubicBezTo>
                    <a:cubicBezTo>
                      <a:pt x="20" y="32"/>
                      <a:pt x="20" y="31"/>
                      <a:pt x="20" y="29"/>
                    </a:cubicBezTo>
                    <a:cubicBezTo>
                      <a:pt x="20" y="28"/>
                      <a:pt x="19" y="27"/>
                      <a:pt x="18" y="26"/>
                    </a:cubicBezTo>
                    <a:cubicBezTo>
                      <a:pt x="17" y="25"/>
                      <a:pt x="16" y="24"/>
                      <a:pt x="15" y="24"/>
                    </a:cubicBezTo>
                    <a:cubicBezTo>
                      <a:pt x="14" y="24"/>
                      <a:pt x="13" y="24"/>
                      <a:pt x="12" y="23"/>
                    </a:cubicBezTo>
                    <a:cubicBezTo>
                      <a:pt x="10" y="22"/>
                      <a:pt x="9" y="21"/>
                      <a:pt x="7" y="19"/>
                    </a:cubicBezTo>
                    <a:cubicBezTo>
                      <a:pt x="5" y="17"/>
                      <a:pt x="5" y="16"/>
                      <a:pt x="4" y="15"/>
                    </a:cubicBezTo>
                    <a:cubicBezTo>
                      <a:pt x="4" y="13"/>
                      <a:pt x="5" y="11"/>
                      <a:pt x="6" y="10"/>
                    </a:cubicBezTo>
                    <a:cubicBezTo>
                      <a:pt x="7" y="9"/>
                      <a:pt x="8" y="8"/>
                      <a:pt x="9" y="7"/>
                    </a:cubicBezTo>
                    <a:cubicBezTo>
                      <a:pt x="9" y="7"/>
                      <a:pt x="10" y="6"/>
                      <a:pt x="12" y="5"/>
                    </a:cubicBezTo>
                    <a:cubicBezTo>
                      <a:pt x="13" y="4"/>
                      <a:pt x="15" y="4"/>
                      <a:pt x="16" y="4"/>
                    </a:cubicBezTo>
                    <a:cubicBezTo>
                      <a:pt x="18" y="4"/>
                      <a:pt x="19" y="4"/>
                      <a:pt x="21" y="6"/>
                    </a:cubicBezTo>
                    <a:cubicBezTo>
                      <a:pt x="23" y="8"/>
                      <a:pt x="23" y="10"/>
                      <a:pt x="23" y="11"/>
                    </a:cubicBezTo>
                    <a:cubicBezTo>
                      <a:pt x="23" y="12"/>
                      <a:pt x="23" y="13"/>
                      <a:pt x="22" y="14"/>
                    </a:cubicBezTo>
                    <a:cubicBezTo>
                      <a:pt x="22" y="14"/>
                      <a:pt x="22" y="15"/>
                      <a:pt x="21" y="15"/>
                    </a:cubicBezTo>
                    <a:cubicBezTo>
                      <a:pt x="21" y="15"/>
                      <a:pt x="21" y="15"/>
                      <a:pt x="21" y="15"/>
                    </a:cubicBezTo>
                    <a:cubicBezTo>
                      <a:pt x="21" y="15"/>
                      <a:pt x="21" y="15"/>
                      <a:pt x="21" y="15"/>
                    </a:cubicBezTo>
                    <a:cubicBezTo>
                      <a:pt x="21" y="15"/>
                      <a:pt x="21" y="15"/>
                      <a:pt x="21" y="15"/>
                    </a:cubicBezTo>
                    <a:cubicBezTo>
                      <a:pt x="21" y="15"/>
                      <a:pt x="21" y="15"/>
                      <a:pt x="21" y="15"/>
                    </a:cubicBezTo>
                    <a:cubicBezTo>
                      <a:pt x="21" y="15"/>
                      <a:pt x="21" y="15"/>
                      <a:pt x="21" y="15"/>
                    </a:cubicBezTo>
                    <a:cubicBezTo>
                      <a:pt x="21" y="15"/>
                      <a:pt x="21" y="15"/>
                      <a:pt x="21" y="15"/>
                    </a:cubicBezTo>
                    <a:cubicBezTo>
                      <a:pt x="21" y="15"/>
                      <a:pt x="21" y="15"/>
                      <a:pt x="21" y="15"/>
                    </a:cubicBezTo>
                    <a:cubicBezTo>
                      <a:pt x="20" y="16"/>
                      <a:pt x="20" y="17"/>
                      <a:pt x="21" y="18"/>
                    </a:cubicBezTo>
                    <a:cubicBezTo>
                      <a:pt x="21" y="19"/>
                      <a:pt x="23" y="19"/>
                      <a:pt x="24" y="18"/>
                    </a:cubicBezTo>
                    <a:cubicBezTo>
                      <a:pt x="24" y="18"/>
                      <a:pt x="25" y="17"/>
                      <a:pt x="25" y="16"/>
                    </a:cubicBezTo>
                    <a:cubicBezTo>
                      <a:pt x="26" y="15"/>
                      <a:pt x="27" y="13"/>
                      <a:pt x="27" y="11"/>
                    </a:cubicBezTo>
                    <a:cubicBezTo>
                      <a:pt x="27" y="9"/>
                      <a:pt x="26" y="6"/>
                      <a:pt x="24" y="4"/>
                    </a:cubicBezTo>
                    <a:cubicBezTo>
                      <a:pt x="22" y="1"/>
                      <a:pt x="19" y="0"/>
                      <a:pt x="16" y="0"/>
                    </a:cubicBezTo>
                    <a:cubicBezTo>
                      <a:pt x="14" y="0"/>
                      <a:pt x="11" y="0"/>
                      <a:pt x="10" y="1"/>
                    </a:cubicBezTo>
                    <a:cubicBezTo>
                      <a:pt x="8" y="2"/>
                      <a:pt x="7" y="3"/>
                      <a:pt x="6" y="4"/>
                    </a:cubicBezTo>
                    <a:cubicBezTo>
                      <a:pt x="5" y="5"/>
                      <a:pt x="4" y="6"/>
                      <a:pt x="3" y="8"/>
                    </a:cubicBezTo>
                    <a:cubicBezTo>
                      <a:pt x="2" y="10"/>
                      <a:pt x="1" y="12"/>
                      <a:pt x="0" y="15"/>
                    </a:cubicBezTo>
                    <a:cubicBezTo>
                      <a:pt x="0" y="17"/>
                      <a:pt x="1" y="19"/>
                      <a:pt x="4" y="22"/>
                    </a:cubicBezTo>
                    <a:cubicBezTo>
                      <a:pt x="7" y="25"/>
                      <a:pt x="9" y="27"/>
                      <a:pt x="11" y="27"/>
                    </a:cubicBezTo>
                    <a:cubicBezTo>
                      <a:pt x="12" y="28"/>
                      <a:pt x="13" y="28"/>
                      <a:pt x="14" y="28"/>
                    </a:cubicBezTo>
                    <a:cubicBezTo>
                      <a:pt x="14" y="28"/>
                      <a:pt x="15" y="28"/>
                      <a:pt x="15" y="29"/>
                    </a:cubicBezTo>
                    <a:cubicBezTo>
                      <a:pt x="16" y="29"/>
                      <a:pt x="16" y="30"/>
                      <a:pt x="16" y="31"/>
                    </a:cubicBezTo>
                    <a:cubicBezTo>
                      <a:pt x="16" y="31"/>
                      <a:pt x="16" y="32"/>
                      <a:pt x="16" y="33"/>
                    </a:cubicBezTo>
                    <a:cubicBezTo>
                      <a:pt x="16" y="34"/>
                      <a:pt x="16" y="35"/>
                      <a:pt x="16" y="35"/>
                    </a:cubicBezTo>
                    <a:cubicBezTo>
                      <a:pt x="16" y="36"/>
                      <a:pt x="16" y="36"/>
                      <a:pt x="16" y="36"/>
                    </a:cubicBezTo>
                    <a:cubicBezTo>
                      <a:pt x="16" y="36"/>
                      <a:pt x="16" y="36"/>
                      <a:pt x="16" y="36"/>
                    </a:cubicBezTo>
                    <a:cubicBezTo>
                      <a:pt x="16" y="37"/>
                      <a:pt x="16" y="37"/>
                      <a:pt x="17" y="38"/>
                    </a:cubicBezTo>
                    <a:cubicBezTo>
                      <a:pt x="17" y="38"/>
                      <a:pt x="18" y="39"/>
                      <a:pt x="19" y="38"/>
                    </a:cubicBezTo>
                    <a:cubicBezTo>
                      <a:pt x="19" y="38"/>
                      <a:pt x="19" y="38"/>
                      <a:pt x="19" y="38"/>
                    </a:cubicBezTo>
                    <a:cubicBezTo>
                      <a:pt x="19" y="38"/>
                      <a:pt x="19" y="38"/>
                      <a:pt x="21" y="38"/>
                    </a:cubicBezTo>
                    <a:cubicBezTo>
                      <a:pt x="22" y="38"/>
                      <a:pt x="24" y="39"/>
                      <a:pt x="27" y="40"/>
                    </a:cubicBezTo>
                    <a:cubicBezTo>
                      <a:pt x="27" y="40"/>
                      <a:pt x="28" y="40"/>
                      <a:pt x="29" y="40"/>
                    </a:cubicBezTo>
                    <a:cubicBezTo>
                      <a:pt x="30" y="38"/>
                      <a:pt x="33" y="36"/>
                      <a:pt x="36" y="34"/>
                    </a:cubicBezTo>
                    <a:cubicBezTo>
                      <a:pt x="38" y="31"/>
                      <a:pt x="40" y="28"/>
                      <a:pt x="40" y="24"/>
                    </a:cubicBezTo>
                    <a:cubicBezTo>
                      <a:pt x="40" y="22"/>
                      <a:pt x="40" y="19"/>
                      <a:pt x="38" y="17"/>
                    </a:cubicBezTo>
                    <a:cubicBezTo>
                      <a:pt x="38" y="17"/>
                      <a:pt x="38" y="17"/>
                      <a:pt x="38" y="17"/>
                    </a:cubicBezTo>
                    <a:cubicBezTo>
                      <a:pt x="37" y="16"/>
                      <a:pt x="35" y="15"/>
                      <a:pt x="34" y="15"/>
                    </a:cubicBezTo>
                    <a:cubicBezTo>
                      <a:pt x="32" y="14"/>
                      <a:pt x="30" y="14"/>
                      <a:pt x="29" y="14"/>
                    </a:cubicBezTo>
                    <a:cubicBezTo>
                      <a:pt x="26" y="14"/>
                      <a:pt x="24" y="14"/>
                      <a:pt x="22" y="15"/>
                    </a:cubicBezTo>
                    <a:cubicBezTo>
                      <a:pt x="21" y="15"/>
                      <a:pt x="20" y="15"/>
                      <a:pt x="19" y="15"/>
                    </a:cubicBezTo>
                    <a:cubicBezTo>
                      <a:pt x="18" y="15"/>
                      <a:pt x="18" y="15"/>
                      <a:pt x="18" y="15"/>
                    </a:cubicBezTo>
                    <a:cubicBezTo>
                      <a:pt x="18" y="15"/>
                      <a:pt x="18" y="15"/>
                      <a:pt x="18" y="15"/>
                    </a:cubicBezTo>
                    <a:cubicBezTo>
                      <a:pt x="17" y="15"/>
                      <a:pt x="16" y="15"/>
                      <a:pt x="16" y="15"/>
                    </a:cubicBezTo>
                    <a:cubicBezTo>
                      <a:pt x="15" y="14"/>
                      <a:pt x="15" y="14"/>
                      <a:pt x="15" y="13"/>
                    </a:cubicBezTo>
                    <a:cubicBezTo>
                      <a:pt x="15" y="13"/>
                      <a:pt x="15" y="13"/>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7" y="12"/>
                      <a:pt x="17" y="12"/>
                      <a:pt x="17" y="12"/>
                    </a:cubicBezTo>
                    <a:cubicBezTo>
                      <a:pt x="17" y="13"/>
                      <a:pt x="17" y="13"/>
                      <a:pt x="17" y="13"/>
                    </a:cubicBezTo>
                    <a:cubicBezTo>
                      <a:pt x="17" y="13"/>
                      <a:pt x="17" y="13"/>
                      <a:pt x="17" y="13"/>
                    </a:cubicBezTo>
                    <a:cubicBezTo>
                      <a:pt x="17" y="15"/>
                      <a:pt x="18" y="16"/>
                      <a:pt x="19" y="16"/>
                    </a:cubicBezTo>
                    <a:cubicBezTo>
                      <a:pt x="20" y="16"/>
                      <a:pt x="21" y="15"/>
                      <a:pt x="21" y="1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11" name="Freeform 226"/>
              <p:cNvSpPr>
                <a:spLocks/>
              </p:cNvSpPr>
              <p:nvPr userDrawn="1"/>
            </p:nvSpPr>
            <p:spPr bwMode="auto">
              <a:xfrm>
                <a:off x="5341" y="4007"/>
                <a:ext cx="72" cy="64"/>
              </a:xfrm>
              <a:custGeom>
                <a:avLst/>
                <a:gdLst>
                  <a:gd name="T0" fmla="*/ 1 w 30"/>
                  <a:gd name="T1" fmla="*/ 4 h 26"/>
                  <a:gd name="T2" fmla="*/ 26 w 30"/>
                  <a:gd name="T3" fmla="*/ 25 h 26"/>
                  <a:gd name="T4" fmla="*/ 29 w 30"/>
                  <a:gd name="T5" fmla="*/ 25 h 26"/>
                  <a:gd name="T6" fmla="*/ 29 w 30"/>
                  <a:gd name="T7" fmla="*/ 22 h 26"/>
                  <a:gd name="T8" fmla="*/ 4 w 30"/>
                  <a:gd name="T9" fmla="*/ 1 h 26"/>
                  <a:gd name="T10" fmla="*/ 1 w 30"/>
                  <a:gd name="T11" fmla="*/ 1 h 26"/>
                  <a:gd name="T12" fmla="*/ 1 w 30"/>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30" h="26">
                    <a:moveTo>
                      <a:pt x="1" y="4"/>
                    </a:moveTo>
                    <a:cubicBezTo>
                      <a:pt x="26" y="25"/>
                      <a:pt x="26" y="25"/>
                      <a:pt x="26" y="25"/>
                    </a:cubicBezTo>
                    <a:cubicBezTo>
                      <a:pt x="27" y="26"/>
                      <a:pt x="29" y="26"/>
                      <a:pt x="29" y="25"/>
                    </a:cubicBezTo>
                    <a:cubicBezTo>
                      <a:pt x="30" y="24"/>
                      <a:pt x="30" y="23"/>
                      <a:pt x="29" y="22"/>
                    </a:cubicBezTo>
                    <a:cubicBezTo>
                      <a:pt x="4" y="1"/>
                      <a:pt x="4" y="1"/>
                      <a:pt x="4" y="1"/>
                    </a:cubicBezTo>
                    <a:cubicBezTo>
                      <a:pt x="3" y="0"/>
                      <a:pt x="2" y="0"/>
                      <a:pt x="1" y="1"/>
                    </a:cubicBezTo>
                    <a:cubicBezTo>
                      <a:pt x="0" y="2"/>
                      <a:pt x="1" y="3"/>
                      <a:pt x="1" y="4"/>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12" name="Freeform 227"/>
              <p:cNvSpPr>
                <a:spLocks/>
              </p:cNvSpPr>
              <p:nvPr userDrawn="1"/>
            </p:nvSpPr>
            <p:spPr bwMode="auto">
              <a:xfrm>
                <a:off x="5312" y="4032"/>
                <a:ext cx="73" cy="68"/>
              </a:xfrm>
              <a:custGeom>
                <a:avLst/>
                <a:gdLst>
                  <a:gd name="T0" fmla="*/ 1 w 30"/>
                  <a:gd name="T1" fmla="*/ 4 h 28"/>
                  <a:gd name="T2" fmla="*/ 27 w 30"/>
                  <a:gd name="T3" fmla="*/ 27 h 28"/>
                  <a:gd name="T4" fmla="*/ 30 w 30"/>
                  <a:gd name="T5" fmla="*/ 27 h 28"/>
                  <a:gd name="T6" fmla="*/ 29 w 30"/>
                  <a:gd name="T7" fmla="*/ 24 h 28"/>
                  <a:gd name="T8" fmla="*/ 4 w 30"/>
                  <a:gd name="T9" fmla="*/ 1 h 28"/>
                  <a:gd name="T10" fmla="*/ 1 w 30"/>
                  <a:gd name="T11" fmla="*/ 1 h 28"/>
                  <a:gd name="T12" fmla="*/ 1 w 30"/>
                  <a:gd name="T13" fmla="*/ 4 h 28"/>
                </a:gdLst>
                <a:ahLst/>
                <a:cxnLst>
                  <a:cxn ang="0">
                    <a:pos x="T0" y="T1"/>
                  </a:cxn>
                  <a:cxn ang="0">
                    <a:pos x="T2" y="T3"/>
                  </a:cxn>
                  <a:cxn ang="0">
                    <a:pos x="T4" y="T5"/>
                  </a:cxn>
                  <a:cxn ang="0">
                    <a:pos x="T6" y="T7"/>
                  </a:cxn>
                  <a:cxn ang="0">
                    <a:pos x="T8" y="T9"/>
                  </a:cxn>
                  <a:cxn ang="0">
                    <a:pos x="T10" y="T11"/>
                  </a:cxn>
                  <a:cxn ang="0">
                    <a:pos x="T12" y="T13"/>
                  </a:cxn>
                </a:cxnLst>
                <a:rect l="0" t="0" r="r" b="b"/>
                <a:pathLst>
                  <a:path w="30" h="28">
                    <a:moveTo>
                      <a:pt x="1" y="4"/>
                    </a:moveTo>
                    <a:cubicBezTo>
                      <a:pt x="27" y="27"/>
                      <a:pt x="27" y="27"/>
                      <a:pt x="27" y="27"/>
                    </a:cubicBezTo>
                    <a:cubicBezTo>
                      <a:pt x="28" y="28"/>
                      <a:pt x="29" y="27"/>
                      <a:pt x="30" y="27"/>
                    </a:cubicBezTo>
                    <a:cubicBezTo>
                      <a:pt x="30" y="26"/>
                      <a:pt x="30" y="25"/>
                      <a:pt x="29" y="24"/>
                    </a:cubicBezTo>
                    <a:cubicBezTo>
                      <a:pt x="4" y="1"/>
                      <a:pt x="4" y="1"/>
                      <a:pt x="4" y="1"/>
                    </a:cubicBezTo>
                    <a:cubicBezTo>
                      <a:pt x="3" y="0"/>
                      <a:pt x="2" y="0"/>
                      <a:pt x="1" y="1"/>
                    </a:cubicBezTo>
                    <a:cubicBezTo>
                      <a:pt x="0" y="2"/>
                      <a:pt x="1" y="3"/>
                      <a:pt x="1" y="4"/>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13" name="Freeform 228"/>
              <p:cNvSpPr>
                <a:spLocks/>
              </p:cNvSpPr>
              <p:nvPr userDrawn="1"/>
            </p:nvSpPr>
            <p:spPr bwMode="auto">
              <a:xfrm>
                <a:off x="5389" y="4022"/>
                <a:ext cx="181" cy="34"/>
              </a:xfrm>
              <a:custGeom>
                <a:avLst/>
                <a:gdLst>
                  <a:gd name="T0" fmla="*/ 2 w 75"/>
                  <a:gd name="T1" fmla="*/ 14 h 14"/>
                  <a:gd name="T2" fmla="*/ 64 w 75"/>
                  <a:gd name="T3" fmla="*/ 5 h 14"/>
                  <a:gd name="T4" fmla="*/ 64 w 75"/>
                  <a:gd name="T5" fmla="*/ 5 h 14"/>
                  <a:gd name="T6" fmla="*/ 64 w 75"/>
                  <a:gd name="T7" fmla="*/ 5 h 14"/>
                  <a:gd name="T8" fmla="*/ 64 w 75"/>
                  <a:gd name="T9" fmla="*/ 4 h 14"/>
                  <a:gd name="T10" fmla="*/ 68 w 75"/>
                  <a:gd name="T11" fmla="*/ 5 h 14"/>
                  <a:gd name="T12" fmla="*/ 71 w 75"/>
                  <a:gd name="T13" fmla="*/ 10 h 14"/>
                  <a:gd name="T14" fmla="*/ 73 w 75"/>
                  <a:gd name="T15" fmla="*/ 12 h 14"/>
                  <a:gd name="T16" fmla="*/ 75 w 75"/>
                  <a:gd name="T17" fmla="*/ 10 h 14"/>
                  <a:gd name="T18" fmla="*/ 70 w 75"/>
                  <a:gd name="T19" fmla="*/ 2 h 14"/>
                  <a:gd name="T20" fmla="*/ 64 w 75"/>
                  <a:gd name="T21" fmla="*/ 0 h 14"/>
                  <a:gd name="T22" fmla="*/ 63 w 75"/>
                  <a:gd name="T23" fmla="*/ 1 h 14"/>
                  <a:gd name="T24" fmla="*/ 63 w 75"/>
                  <a:gd name="T25" fmla="*/ 3 h 14"/>
                  <a:gd name="T26" fmla="*/ 63 w 75"/>
                  <a:gd name="T27" fmla="*/ 1 h 14"/>
                  <a:gd name="T28" fmla="*/ 1 w 75"/>
                  <a:gd name="T29" fmla="*/ 10 h 14"/>
                  <a:gd name="T30" fmla="*/ 0 w 75"/>
                  <a:gd name="T31" fmla="*/ 12 h 14"/>
                  <a:gd name="T32" fmla="*/ 2 w 75"/>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4">
                    <a:moveTo>
                      <a:pt x="2" y="14"/>
                    </a:moveTo>
                    <a:cubicBezTo>
                      <a:pt x="64" y="5"/>
                      <a:pt x="64" y="5"/>
                      <a:pt x="64" y="5"/>
                    </a:cubicBezTo>
                    <a:cubicBezTo>
                      <a:pt x="64" y="5"/>
                      <a:pt x="64" y="5"/>
                      <a:pt x="64" y="5"/>
                    </a:cubicBezTo>
                    <a:cubicBezTo>
                      <a:pt x="64" y="5"/>
                      <a:pt x="64" y="5"/>
                      <a:pt x="64" y="5"/>
                    </a:cubicBezTo>
                    <a:cubicBezTo>
                      <a:pt x="64" y="4"/>
                      <a:pt x="64" y="4"/>
                      <a:pt x="64" y="4"/>
                    </a:cubicBezTo>
                    <a:cubicBezTo>
                      <a:pt x="65" y="4"/>
                      <a:pt x="67" y="5"/>
                      <a:pt x="68" y="5"/>
                    </a:cubicBezTo>
                    <a:cubicBezTo>
                      <a:pt x="69" y="6"/>
                      <a:pt x="70" y="7"/>
                      <a:pt x="71" y="10"/>
                    </a:cubicBezTo>
                    <a:cubicBezTo>
                      <a:pt x="71" y="12"/>
                      <a:pt x="72" y="12"/>
                      <a:pt x="73" y="12"/>
                    </a:cubicBezTo>
                    <a:cubicBezTo>
                      <a:pt x="74" y="12"/>
                      <a:pt x="75" y="11"/>
                      <a:pt x="75" y="10"/>
                    </a:cubicBezTo>
                    <a:cubicBezTo>
                      <a:pt x="74" y="6"/>
                      <a:pt x="72" y="3"/>
                      <a:pt x="70" y="2"/>
                    </a:cubicBezTo>
                    <a:cubicBezTo>
                      <a:pt x="68" y="1"/>
                      <a:pt x="66" y="0"/>
                      <a:pt x="64" y="0"/>
                    </a:cubicBezTo>
                    <a:cubicBezTo>
                      <a:pt x="64" y="0"/>
                      <a:pt x="63" y="1"/>
                      <a:pt x="63" y="1"/>
                    </a:cubicBezTo>
                    <a:cubicBezTo>
                      <a:pt x="63" y="3"/>
                      <a:pt x="63" y="3"/>
                      <a:pt x="63" y="3"/>
                    </a:cubicBezTo>
                    <a:cubicBezTo>
                      <a:pt x="63" y="1"/>
                      <a:pt x="63" y="1"/>
                      <a:pt x="63" y="1"/>
                    </a:cubicBezTo>
                    <a:cubicBezTo>
                      <a:pt x="1" y="10"/>
                      <a:pt x="1" y="10"/>
                      <a:pt x="1" y="10"/>
                    </a:cubicBezTo>
                    <a:cubicBezTo>
                      <a:pt x="0" y="10"/>
                      <a:pt x="0" y="11"/>
                      <a:pt x="0" y="12"/>
                    </a:cubicBezTo>
                    <a:cubicBezTo>
                      <a:pt x="0" y="13"/>
                      <a:pt x="1" y="14"/>
                      <a:pt x="2" y="1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14" name="Freeform 229"/>
              <p:cNvSpPr>
                <a:spLocks/>
              </p:cNvSpPr>
              <p:nvPr userDrawn="1"/>
            </p:nvSpPr>
            <p:spPr bwMode="auto">
              <a:xfrm>
                <a:off x="5483" y="4093"/>
                <a:ext cx="65" cy="64"/>
              </a:xfrm>
              <a:custGeom>
                <a:avLst/>
                <a:gdLst>
                  <a:gd name="T0" fmla="*/ 21 w 27"/>
                  <a:gd name="T1" fmla="*/ 5 h 26"/>
                  <a:gd name="T2" fmla="*/ 20 w 27"/>
                  <a:gd name="T3" fmla="*/ 6 h 26"/>
                  <a:gd name="T4" fmla="*/ 23 w 27"/>
                  <a:gd name="T5" fmla="*/ 13 h 26"/>
                  <a:gd name="T6" fmla="*/ 20 w 27"/>
                  <a:gd name="T7" fmla="*/ 20 h 26"/>
                  <a:gd name="T8" fmla="*/ 13 w 27"/>
                  <a:gd name="T9" fmla="*/ 22 h 26"/>
                  <a:gd name="T10" fmla="*/ 7 w 27"/>
                  <a:gd name="T11" fmla="*/ 20 h 26"/>
                  <a:gd name="T12" fmla="*/ 4 w 27"/>
                  <a:gd name="T13" fmla="*/ 13 h 26"/>
                  <a:gd name="T14" fmla="*/ 6 w 27"/>
                  <a:gd name="T15" fmla="*/ 7 h 26"/>
                  <a:gd name="T16" fmla="*/ 13 w 27"/>
                  <a:gd name="T17" fmla="*/ 4 h 26"/>
                  <a:gd name="T18" fmla="*/ 20 w 27"/>
                  <a:gd name="T19" fmla="*/ 6 h 26"/>
                  <a:gd name="T20" fmla="*/ 21 w 27"/>
                  <a:gd name="T21" fmla="*/ 5 h 26"/>
                  <a:gd name="T22" fmla="*/ 22 w 27"/>
                  <a:gd name="T23" fmla="*/ 3 h 26"/>
                  <a:gd name="T24" fmla="*/ 13 w 27"/>
                  <a:gd name="T25" fmla="*/ 0 h 26"/>
                  <a:gd name="T26" fmla="*/ 3 w 27"/>
                  <a:gd name="T27" fmla="*/ 4 h 26"/>
                  <a:gd name="T28" fmla="*/ 0 w 27"/>
                  <a:gd name="T29" fmla="*/ 13 h 26"/>
                  <a:gd name="T30" fmla="*/ 4 w 27"/>
                  <a:gd name="T31" fmla="*/ 23 h 26"/>
                  <a:gd name="T32" fmla="*/ 13 w 27"/>
                  <a:gd name="T33" fmla="*/ 26 h 26"/>
                  <a:gd name="T34" fmla="*/ 23 w 27"/>
                  <a:gd name="T35" fmla="*/ 22 h 26"/>
                  <a:gd name="T36" fmla="*/ 27 w 27"/>
                  <a:gd name="T37" fmla="*/ 13 h 26"/>
                  <a:gd name="T38" fmla="*/ 22 w 27"/>
                  <a:gd name="T39" fmla="*/ 3 h 26"/>
                  <a:gd name="T40" fmla="*/ 21 w 27"/>
                  <a:gd name="T41"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6">
                    <a:moveTo>
                      <a:pt x="21" y="5"/>
                    </a:moveTo>
                    <a:cubicBezTo>
                      <a:pt x="20" y="6"/>
                      <a:pt x="20" y="6"/>
                      <a:pt x="20" y="6"/>
                    </a:cubicBezTo>
                    <a:cubicBezTo>
                      <a:pt x="22" y="8"/>
                      <a:pt x="23" y="11"/>
                      <a:pt x="23" y="13"/>
                    </a:cubicBezTo>
                    <a:cubicBezTo>
                      <a:pt x="23" y="15"/>
                      <a:pt x="22" y="18"/>
                      <a:pt x="20" y="20"/>
                    </a:cubicBezTo>
                    <a:cubicBezTo>
                      <a:pt x="18" y="21"/>
                      <a:pt x="16" y="22"/>
                      <a:pt x="13" y="22"/>
                    </a:cubicBezTo>
                    <a:cubicBezTo>
                      <a:pt x="11" y="22"/>
                      <a:pt x="8" y="22"/>
                      <a:pt x="7" y="20"/>
                    </a:cubicBezTo>
                    <a:cubicBezTo>
                      <a:pt x="5" y="18"/>
                      <a:pt x="4" y="16"/>
                      <a:pt x="4" y="13"/>
                    </a:cubicBezTo>
                    <a:cubicBezTo>
                      <a:pt x="4" y="11"/>
                      <a:pt x="5" y="8"/>
                      <a:pt x="6" y="7"/>
                    </a:cubicBezTo>
                    <a:cubicBezTo>
                      <a:pt x="8" y="5"/>
                      <a:pt x="11" y="4"/>
                      <a:pt x="13" y="4"/>
                    </a:cubicBezTo>
                    <a:cubicBezTo>
                      <a:pt x="15" y="4"/>
                      <a:pt x="18" y="4"/>
                      <a:pt x="20" y="6"/>
                    </a:cubicBezTo>
                    <a:cubicBezTo>
                      <a:pt x="21" y="5"/>
                      <a:pt x="21" y="5"/>
                      <a:pt x="21" y="5"/>
                    </a:cubicBezTo>
                    <a:cubicBezTo>
                      <a:pt x="22" y="3"/>
                      <a:pt x="22" y="3"/>
                      <a:pt x="22" y="3"/>
                    </a:cubicBezTo>
                    <a:cubicBezTo>
                      <a:pt x="20" y="1"/>
                      <a:pt x="16" y="0"/>
                      <a:pt x="13" y="0"/>
                    </a:cubicBezTo>
                    <a:cubicBezTo>
                      <a:pt x="10" y="0"/>
                      <a:pt x="6" y="1"/>
                      <a:pt x="3" y="4"/>
                    </a:cubicBezTo>
                    <a:cubicBezTo>
                      <a:pt x="1" y="6"/>
                      <a:pt x="0" y="10"/>
                      <a:pt x="0" y="13"/>
                    </a:cubicBezTo>
                    <a:cubicBezTo>
                      <a:pt x="0" y="17"/>
                      <a:pt x="1" y="20"/>
                      <a:pt x="4" y="23"/>
                    </a:cubicBezTo>
                    <a:cubicBezTo>
                      <a:pt x="6" y="25"/>
                      <a:pt x="10" y="26"/>
                      <a:pt x="13" y="26"/>
                    </a:cubicBezTo>
                    <a:cubicBezTo>
                      <a:pt x="17" y="26"/>
                      <a:pt x="20" y="25"/>
                      <a:pt x="23" y="22"/>
                    </a:cubicBezTo>
                    <a:cubicBezTo>
                      <a:pt x="25" y="20"/>
                      <a:pt x="27" y="16"/>
                      <a:pt x="27" y="13"/>
                    </a:cubicBezTo>
                    <a:cubicBezTo>
                      <a:pt x="27" y="10"/>
                      <a:pt x="25" y="6"/>
                      <a:pt x="22" y="3"/>
                    </a:cubicBezTo>
                    <a:lnTo>
                      <a:pt x="21" y="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15" name="Freeform 230"/>
              <p:cNvSpPr>
                <a:spLocks/>
              </p:cNvSpPr>
              <p:nvPr userDrawn="1"/>
            </p:nvSpPr>
            <p:spPr bwMode="auto">
              <a:xfrm>
                <a:off x="5500" y="4169"/>
                <a:ext cx="56" cy="54"/>
              </a:xfrm>
              <a:custGeom>
                <a:avLst/>
                <a:gdLst>
                  <a:gd name="T0" fmla="*/ 3 w 23"/>
                  <a:gd name="T1" fmla="*/ 21 h 22"/>
                  <a:gd name="T2" fmla="*/ 22 w 23"/>
                  <a:gd name="T3" fmla="*/ 3 h 22"/>
                  <a:gd name="T4" fmla="*/ 22 w 23"/>
                  <a:gd name="T5" fmla="*/ 1 h 22"/>
                  <a:gd name="T6" fmla="*/ 19 w 23"/>
                  <a:gd name="T7" fmla="*/ 0 h 22"/>
                  <a:gd name="T8" fmla="*/ 0 w 23"/>
                  <a:gd name="T9" fmla="*/ 18 h 22"/>
                  <a:gd name="T10" fmla="*/ 0 w 23"/>
                  <a:gd name="T11" fmla="*/ 21 h 22"/>
                  <a:gd name="T12" fmla="*/ 3 w 23"/>
                  <a:gd name="T13" fmla="*/ 21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3" y="21"/>
                    </a:moveTo>
                    <a:cubicBezTo>
                      <a:pt x="22" y="3"/>
                      <a:pt x="22" y="3"/>
                      <a:pt x="22" y="3"/>
                    </a:cubicBezTo>
                    <a:cubicBezTo>
                      <a:pt x="23" y="3"/>
                      <a:pt x="23" y="1"/>
                      <a:pt x="22" y="1"/>
                    </a:cubicBezTo>
                    <a:cubicBezTo>
                      <a:pt x="21" y="0"/>
                      <a:pt x="20" y="0"/>
                      <a:pt x="19" y="0"/>
                    </a:cubicBezTo>
                    <a:cubicBezTo>
                      <a:pt x="0" y="18"/>
                      <a:pt x="0" y="18"/>
                      <a:pt x="0" y="18"/>
                    </a:cubicBezTo>
                    <a:cubicBezTo>
                      <a:pt x="0" y="19"/>
                      <a:pt x="0" y="21"/>
                      <a:pt x="0" y="21"/>
                    </a:cubicBezTo>
                    <a:cubicBezTo>
                      <a:pt x="1" y="22"/>
                      <a:pt x="2" y="22"/>
                      <a:pt x="3" y="21"/>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16" name="Freeform 231"/>
              <p:cNvSpPr>
                <a:spLocks/>
              </p:cNvSpPr>
              <p:nvPr userDrawn="1"/>
            </p:nvSpPr>
            <p:spPr bwMode="auto">
              <a:xfrm>
                <a:off x="5544" y="4093"/>
                <a:ext cx="62" cy="120"/>
              </a:xfrm>
              <a:custGeom>
                <a:avLst/>
                <a:gdLst>
                  <a:gd name="T0" fmla="*/ 4 w 26"/>
                  <a:gd name="T1" fmla="*/ 48 h 49"/>
                  <a:gd name="T2" fmla="*/ 11 w 26"/>
                  <a:gd name="T3" fmla="*/ 42 h 49"/>
                  <a:gd name="T4" fmla="*/ 20 w 26"/>
                  <a:gd name="T5" fmla="*/ 30 h 49"/>
                  <a:gd name="T6" fmla="*/ 22 w 26"/>
                  <a:gd name="T7" fmla="*/ 20 h 49"/>
                  <a:gd name="T8" fmla="*/ 22 w 26"/>
                  <a:gd name="T9" fmla="*/ 16 h 49"/>
                  <a:gd name="T10" fmla="*/ 25 w 26"/>
                  <a:gd name="T11" fmla="*/ 3 h 49"/>
                  <a:gd name="T12" fmla="*/ 25 w 26"/>
                  <a:gd name="T13" fmla="*/ 1 h 49"/>
                  <a:gd name="T14" fmla="*/ 22 w 26"/>
                  <a:gd name="T15" fmla="*/ 1 h 49"/>
                  <a:gd name="T16" fmla="*/ 18 w 26"/>
                  <a:gd name="T17" fmla="*/ 16 h 49"/>
                  <a:gd name="T18" fmla="*/ 18 w 26"/>
                  <a:gd name="T19" fmla="*/ 20 h 49"/>
                  <a:gd name="T20" fmla="*/ 16 w 26"/>
                  <a:gd name="T21" fmla="*/ 28 h 49"/>
                  <a:gd name="T22" fmla="*/ 8 w 26"/>
                  <a:gd name="T23" fmla="*/ 39 h 49"/>
                  <a:gd name="T24" fmla="*/ 3 w 26"/>
                  <a:gd name="T25" fmla="*/ 43 h 49"/>
                  <a:gd name="T26" fmla="*/ 2 w 26"/>
                  <a:gd name="T27" fmla="*/ 45 h 49"/>
                  <a:gd name="T28" fmla="*/ 1 w 26"/>
                  <a:gd name="T29" fmla="*/ 45 h 49"/>
                  <a:gd name="T30" fmla="*/ 1 w 26"/>
                  <a:gd name="T31" fmla="*/ 48 h 49"/>
                  <a:gd name="T32" fmla="*/ 4 w 26"/>
                  <a:gd name="T33"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49">
                    <a:moveTo>
                      <a:pt x="4" y="48"/>
                    </a:moveTo>
                    <a:cubicBezTo>
                      <a:pt x="4" y="48"/>
                      <a:pt x="7" y="46"/>
                      <a:pt x="11" y="42"/>
                    </a:cubicBezTo>
                    <a:cubicBezTo>
                      <a:pt x="14" y="39"/>
                      <a:pt x="18" y="35"/>
                      <a:pt x="20" y="30"/>
                    </a:cubicBezTo>
                    <a:cubicBezTo>
                      <a:pt x="21" y="27"/>
                      <a:pt x="22" y="23"/>
                      <a:pt x="22" y="20"/>
                    </a:cubicBezTo>
                    <a:cubicBezTo>
                      <a:pt x="22" y="19"/>
                      <a:pt x="22" y="18"/>
                      <a:pt x="22" y="16"/>
                    </a:cubicBezTo>
                    <a:cubicBezTo>
                      <a:pt x="22" y="12"/>
                      <a:pt x="22" y="8"/>
                      <a:pt x="25" y="3"/>
                    </a:cubicBezTo>
                    <a:cubicBezTo>
                      <a:pt x="26" y="2"/>
                      <a:pt x="26" y="1"/>
                      <a:pt x="25" y="1"/>
                    </a:cubicBezTo>
                    <a:cubicBezTo>
                      <a:pt x="24" y="0"/>
                      <a:pt x="23" y="0"/>
                      <a:pt x="22" y="1"/>
                    </a:cubicBezTo>
                    <a:cubicBezTo>
                      <a:pt x="18" y="6"/>
                      <a:pt x="18" y="12"/>
                      <a:pt x="18" y="16"/>
                    </a:cubicBezTo>
                    <a:cubicBezTo>
                      <a:pt x="18" y="18"/>
                      <a:pt x="18" y="19"/>
                      <a:pt x="18" y="20"/>
                    </a:cubicBezTo>
                    <a:cubicBezTo>
                      <a:pt x="18" y="23"/>
                      <a:pt x="17" y="26"/>
                      <a:pt x="16" y="28"/>
                    </a:cubicBezTo>
                    <a:cubicBezTo>
                      <a:pt x="15" y="32"/>
                      <a:pt x="11" y="36"/>
                      <a:pt x="8" y="39"/>
                    </a:cubicBezTo>
                    <a:cubicBezTo>
                      <a:pt x="6" y="41"/>
                      <a:pt x="4" y="42"/>
                      <a:pt x="3" y="43"/>
                    </a:cubicBezTo>
                    <a:cubicBezTo>
                      <a:pt x="3" y="44"/>
                      <a:pt x="2" y="44"/>
                      <a:pt x="2" y="45"/>
                    </a:cubicBezTo>
                    <a:cubicBezTo>
                      <a:pt x="1" y="45"/>
                      <a:pt x="1" y="45"/>
                      <a:pt x="1" y="45"/>
                    </a:cubicBezTo>
                    <a:cubicBezTo>
                      <a:pt x="0" y="46"/>
                      <a:pt x="0" y="47"/>
                      <a:pt x="1" y="48"/>
                    </a:cubicBezTo>
                    <a:cubicBezTo>
                      <a:pt x="1" y="49"/>
                      <a:pt x="3" y="49"/>
                      <a:pt x="4" y="48"/>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17" name="Freeform 232"/>
              <p:cNvSpPr>
                <a:spLocks/>
              </p:cNvSpPr>
              <p:nvPr userDrawn="1"/>
            </p:nvSpPr>
            <p:spPr bwMode="auto">
              <a:xfrm>
                <a:off x="5373" y="4044"/>
                <a:ext cx="264" cy="206"/>
              </a:xfrm>
              <a:custGeom>
                <a:avLst/>
                <a:gdLst>
                  <a:gd name="T0" fmla="*/ 24 w 110"/>
                  <a:gd name="T1" fmla="*/ 8 h 84"/>
                  <a:gd name="T2" fmla="*/ 24 w 110"/>
                  <a:gd name="T3" fmla="*/ 10 h 84"/>
                  <a:gd name="T4" fmla="*/ 31 w 110"/>
                  <a:gd name="T5" fmla="*/ 9 h 84"/>
                  <a:gd name="T6" fmla="*/ 56 w 110"/>
                  <a:gd name="T7" fmla="*/ 6 h 84"/>
                  <a:gd name="T8" fmla="*/ 79 w 110"/>
                  <a:gd name="T9" fmla="*/ 4 h 84"/>
                  <a:gd name="T10" fmla="*/ 81 w 110"/>
                  <a:gd name="T11" fmla="*/ 4 h 84"/>
                  <a:gd name="T12" fmla="*/ 87 w 110"/>
                  <a:gd name="T13" fmla="*/ 6 h 84"/>
                  <a:gd name="T14" fmla="*/ 100 w 110"/>
                  <a:gd name="T15" fmla="*/ 17 h 84"/>
                  <a:gd name="T16" fmla="*/ 106 w 110"/>
                  <a:gd name="T17" fmla="*/ 35 h 84"/>
                  <a:gd name="T18" fmla="*/ 101 w 110"/>
                  <a:gd name="T19" fmla="*/ 54 h 84"/>
                  <a:gd name="T20" fmla="*/ 64 w 110"/>
                  <a:gd name="T21" fmla="*/ 80 h 84"/>
                  <a:gd name="T22" fmla="*/ 42 w 110"/>
                  <a:gd name="T23" fmla="*/ 72 h 84"/>
                  <a:gd name="T24" fmla="*/ 27 w 110"/>
                  <a:gd name="T25" fmla="*/ 55 h 84"/>
                  <a:gd name="T26" fmla="*/ 14 w 110"/>
                  <a:gd name="T27" fmla="*/ 37 h 84"/>
                  <a:gd name="T28" fmla="*/ 7 w 110"/>
                  <a:gd name="T29" fmla="*/ 25 h 84"/>
                  <a:gd name="T30" fmla="*/ 7 w 110"/>
                  <a:gd name="T31" fmla="*/ 25 h 84"/>
                  <a:gd name="T32" fmla="*/ 7 w 110"/>
                  <a:gd name="T33" fmla="*/ 25 h 84"/>
                  <a:gd name="T34" fmla="*/ 4 w 110"/>
                  <a:gd name="T35" fmla="*/ 18 h 84"/>
                  <a:gd name="T36" fmla="*/ 6 w 110"/>
                  <a:gd name="T37" fmla="*/ 14 h 84"/>
                  <a:gd name="T38" fmla="*/ 9 w 110"/>
                  <a:gd name="T39" fmla="*/ 12 h 84"/>
                  <a:gd name="T40" fmla="*/ 19 w 110"/>
                  <a:gd name="T41" fmla="*/ 10 h 84"/>
                  <a:gd name="T42" fmla="*/ 23 w 110"/>
                  <a:gd name="T43" fmla="*/ 10 h 84"/>
                  <a:gd name="T44" fmla="*/ 24 w 110"/>
                  <a:gd name="T45" fmla="*/ 10 h 84"/>
                  <a:gd name="T46" fmla="*/ 24 w 110"/>
                  <a:gd name="T47" fmla="*/ 10 h 84"/>
                  <a:gd name="T48" fmla="*/ 24 w 110"/>
                  <a:gd name="T49" fmla="*/ 8 h 84"/>
                  <a:gd name="T50" fmla="*/ 24 w 110"/>
                  <a:gd name="T51" fmla="*/ 6 h 84"/>
                  <a:gd name="T52" fmla="*/ 15 w 110"/>
                  <a:gd name="T53" fmla="*/ 7 h 84"/>
                  <a:gd name="T54" fmla="*/ 8 w 110"/>
                  <a:gd name="T55" fmla="*/ 8 h 84"/>
                  <a:gd name="T56" fmla="*/ 3 w 110"/>
                  <a:gd name="T57" fmla="*/ 11 h 84"/>
                  <a:gd name="T58" fmla="*/ 0 w 110"/>
                  <a:gd name="T59" fmla="*/ 18 h 84"/>
                  <a:gd name="T60" fmla="*/ 4 w 110"/>
                  <a:gd name="T61" fmla="*/ 28 h 84"/>
                  <a:gd name="T62" fmla="*/ 5 w 110"/>
                  <a:gd name="T63" fmla="*/ 26 h 84"/>
                  <a:gd name="T64" fmla="*/ 4 w 110"/>
                  <a:gd name="T65" fmla="*/ 27 h 84"/>
                  <a:gd name="T66" fmla="*/ 23 w 110"/>
                  <a:gd name="T67" fmla="*/ 57 h 84"/>
                  <a:gd name="T68" fmla="*/ 39 w 110"/>
                  <a:gd name="T69" fmla="*/ 75 h 84"/>
                  <a:gd name="T70" fmla="*/ 64 w 110"/>
                  <a:gd name="T71" fmla="*/ 84 h 84"/>
                  <a:gd name="T72" fmla="*/ 105 w 110"/>
                  <a:gd name="T73" fmla="*/ 55 h 84"/>
                  <a:gd name="T74" fmla="*/ 110 w 110"/>
                  <a:gd name="T75" fmla="*/ 35 h 84"/>
                  <a:gd name="T76" fmla="*/ 98 w 110"/>
                  <a:gd name="T77" fmla="*/ 9 h 84"/>
                  <a:gd name="T78" fmla="*/ 89 w 110"/>
                  <a:gd name="T79" fmla="*/ 3 h 84"/>
                  <a:gd name="T80" fmla="*/ 82 w 110"/>
                  <a:gd name="T81" fmla="*/ 0 h 84"/>
                  <a:gd name="T82" fmla="*/ 79 w 110"/>
                  <a:gd name="T83" fmla="*/ 0 h 84"/>
                  <a:gd name="T84" fmla="*/ 47 w 110"/>
                  <a:gd name="T85" fmla="*/ 3 h 84"/>
                  <a:gd name="T86" fmla="*/ 24 w 110"/>
                  <a:gd name="T87" fmla="*/ 6 h 84"/>
                  <a:gd name="T88" fmla="*/ 24 w 110"/>
                  <a:gd name="T89" fmla="*/ 8 h 84"/>
                  <a:gd name="T90" fmla="*/ 24 w 110"/>
                  <a:gd name="T91" fmla="*/ 6 h 84"/>
                  <a:gd name="T92" fmla="*/ 24 w 110"/>
                  <a:gd name="T93"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84">
                    <a:moveTo>
                      <a:pt x="24" y="8"/>
                    </a:moveTo>
                    <a:cubicBezTo>
                      <a:pt x="24" y="10"/>
                      <a:pt x="24" y="10"/>
                      <a:pt x="24" y="10"/>
                    </a:cubicBezTo>
                    <a:cubicBezTo>
                      <a:pt x="24" y="10"/>
                      <a:pt x="27" y="9"/>
                      <a:pt x="31" y="9"/>
                    </a:cubicBezTo>
                    <a:cubicBezTo>
                      <a:pt x="37" y="8"/>
                      <a:pt x="47" y="7"/>
                      <a:pt x="56" y="6"/>
                    </a:cubicBezTo>
                    <a:cubicBezTo>
                      <a:pt x="66" y="4"/>
                      <a:pt x="74" y="4"/>
                      <a:pt x="79" y="4"/>
                    </a:cubicBezTo>
                    <a:cubicBezTo>
                      <a:pt x="80" y="4"/>
                      <a:pt x="81" y="4"/>
                      <a:pt x="81" y="4"/>
                    </a:cubicBezTo>
                    <a:cubicBezTo>
                      <a:pt x="82" y="4"/>
                      <a:pt x="84" y="5"/>
                      <a:pt x="87" y="6"/>
                    </a:cubicBezTo>
                    <a:cubicBezTo>
                      <a:pt x="91" y="8"/>
                      <a:pt x="96" y="12"/>
                      <a:pt x="100" y="17"/>
                    </a:cubicBezTo>
                    <a:cubicBezTo>
                      <a:pt x="104" y="22"/>
                      <a:pt x="106" y="28"/>
                      <a:pt x="106" y="35"/>
                    </a:cubicBezTo>
                    <a:cubicBezTo>
                      <a:pt x="106" y="40"/>
                      <a:pt x="105" y="47"/>
                      <a:pt x="101" y="54"/>
                    </a:cubicBezTo>
                    <a:cubicBezTo>
                      <a:pt x="91" y="73"/>
                      <a:pt x="77" y="80"/>
                      <a:pt x="64" y="80"/>
                    </a:cubicBezTo>
                    <a:cubicBezTo>
                      <a:pt x="56" y="80"/>
                      <a:pt x="47" y="77"/>
                      <a:pt x="42" y="72"/>
                    </a:cubicBezTo>
                    <a:cubicBezTo>
                      <a:pt x="36" y="68"/>
                      <a:pt x="33" y="64"/>
                      <a:pt x="27" y="55"/>
                    </a:cubicBezTo>
                    <a:cubicBezTo>
                      <a:pt x="23" y="50"/>
                      <a:pt x="19" y="43"/>
                      <a:pt x="14" y="37"/>
                    </a:cubicBezTo>
                    <a:cubicBezTo>
                      <a:pt x="10" y="30"/>
                      <a:pt x="7" y="25"/>
                      <a:pt x="7" y="25"/>
                    </a:cubicBezTo>
                    <a:cubicBezTo>
                      <a:pt x="7" y="25"/>
                      <a:pt x="7" y="25"/>
                      <a:pt x="7" y="25"/>
                    </a:cubicBezTo>
                    <a:cubicBezTo>
                      <a:pt x="7" y="25"/>
                      <a:pt x="7" y="25"/>
                      <a:pt x="7" y="25"/>
                    </a:cubicBezTo>
                    <a:cubicBezTo>
                      <a:pt x="7" y="25"/>
                      <a:pt x="4" y="21"/>
                      <a:pt x="4" y="18"/>
                    </a:cubicBezTo>
                    <a:cubicBezTo>
                      <a:pt x="4" y="17"/>
                      <a:pt x="5" y="15"/>
                      <a:pt x="6" y="14"/>
                    </a:cubicBezTo>
                    <a:cubicBezTo>
                      <a:pt x="6" y="13"/>
                      <a:pt x="8" y="13"/>
                      <a:pt x="9" y="12"/>
                    </a:cubicBezTo>
                    <a:cubicBezTo>
                      <a:pt x="12" y="11"/>
                      <a:pt x="16" y="11"/>
                      <a:pt x="19" y="10"/>
                    </a:cubicBezTo>
                    <a:cubicBezTo>
                      <a:pt x="20" y="10"/>
                      <a:pt x="22" y="10"/>
                      <a:pt x="23" y="10"/>
                    </a:cubicBezTo>
                    <a:cubicBezTo>
                      <a:pt x="24" y="10"/>
                      <a:pt x="24" y="10"/>
                      <a:pt x="24" y="10"/>
                    </a:cubicBezTo>
                    <a:cubicBezTo>
                      <a:pt x="24" y="10"/>
                      <a:pt x="24" y="10"/>
                      <a:pt x="24" y="10"/>
                    </a:cubicBezTo>
                    <a:cubicBezTo>
                      <a:pt x="24" y="8"/>
                      <a:pt x="24" y="8"/>
                      <a:pt x="24" y="8"/>
                    </a:cubicBezTo>
                    <a:cubicBezTo>
                      <a:pt x="24" y="6"/>
                      <a:pt x="24" y="6"/>
                      <a:pt x="24" y="6"/>
                    </a:cubicBezTo>
                    <a:cubicBezTo>
                      <a:pt x="24" y="6"/>
                      <a:pt x="20" y="6"/>
                      <a:pt x="15" y="7"/>
                    </a:cubicBezTo>
                    <a:cubicBezTo>
                      <a:pt x="13" y="7"/>
                      <a:pt x="10" y="8"/>
                      <a:pt x="8" y="8"/>
                    </a:cubicBezTo>
                    <a:cubicBezTo>
                      <a:pt x="6" y="9"/>
                      <a:pt x="4" y="10"/>
                      <a:pt x="3" y="11"/>
                    </a:cubicBezTo>
                    <a:cubicBezTo>
                      <a:pt x="1" y="13"/>
                      <a:pt x="0" y="16"/>
                      <a:pt x="0" y="18"/>
                    </a:cubicBezTo>
                    <a:cubicBezTo>
                      <a:pt x="0" y="23"/>
                      <a:pt x="4" y="27"/>
                      <a:pt x="4" y="28"/>
                    </a:cubicBezTo>
                    <a:cubicBezTo>
                      <a:pt x="5" y="26"/>
                      <a:pt x="5" y="26"/>
                      <a:pt x="5" y="26"/>
                    </a:cubicBezTo>
                    <a:cubicBezTo>
                      <a:pt x="4" y="27"/>
                      <a:pt x="4" y="27"/>
                      <a:pt x="4" y="27"/>
                    </a:cubicBezTo>
                    <a:cubicBezTo>
                      <a:pt x="4" y="27"/>
                      <a:pt x="17" y="48"/>
                      <a:pt x="23" y="57"/>
                    </a:cubicBezTo>
                    <a:cubicBezTo>
                      <a:pt x="30" y="67"/>
                      <a:pt x="33" y="71"/>
                      <a:pt x="39" y="75"/>
                    </a:cubicBezTo>
                    <a:cubicBezTo>
                      <a:pt x="46" y="80"/>
                      <a:pt x="55" y="84"/>
                      <a:pt x="64" y="84"/>
                    </a:cubicBezTo>
                    <a:cubicBezTo>
                      <a:pt x="78" y="84"/>
                      <a:pt x="94" y="76"/>
                      <a:pt x="105" y="55"/>
                    </a:cubicBezTo>
                    <a:cubicBezTo>
                      <a:pt x="109" y="48"/>
                      <a:pt x="110" y="41"/>
                      <a:pt x="110" y="35"/>
                    </a:cubicBezTo>
                    <a:cubicBezTo>
                      <a:pt x="110" y="24"/>
                      <a:pt x="105" y="15"/>
                      <a:pt x="98" y="9"/>
                    </a:cubicBezTo>
                    <a:cubicBezTo>
                      <a:pt x="95" y="7"/>
                      <a:pt x="92" y="4"/>
                      <a:pt x="89" y="3"/>
                    </a:cubicBezTo>
                    <a:cubicBezTo>
                      <a:pt x="86" y="1"/>
                      <a:pt x="84" y="0"/>
                      <a:pt x="82" y="0"/>
                    </a:cubicBezTo>
                    <a:cubicBezTo>
                      <a:pt x="81" y="0"/>
                      <a:pt x="80" y="0"/>
                      <a:pt x="79" y="0"/>
                    </a:cubicBezTo>
                    <a:cubicBezTo>
                      <a:pt x="72" y="0"/>
                      <a:pt x="59" y="1"/>
                      <a:pt x="47" y="3"/>
                    </a:cubicBezTo>
                    <a:cubicBezTo>
                      <a:pt x="34" y="4"/>
                      <a:pt x="24" y="6"/>
                      <a:pt x="24" y="6"/>
                    </a:cubicBezTo>
                    <a:cubicBezTo>
                      <a:pt x="24" y="8"/>
                      <a:pt x="24" y="8"/>
                      <a:pt x="24" y="8"/>
                    </a:cubicBezTo>
                    <a:cubicBezTo>
                      <a:pt x="24" y="6"/>
                      <a:pt x="24" y="6"/>
                      <a:pt x="24" y="6"/>
                    </a:cubicBezTo>
                    <a:lnTo>
                      <a:pt x="24" y="8"/>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18" name="Freeform 233"/>
              <p:cNvSpPr>
                <a:spLocks/>
              </p:cNvSpPr>
              <p:nvPr userDrawn="1"/>
            </p:nvSpPr>
            <p:spPr bwMode="auto">
              <a:xfrm>
                <a:off x="4193" y="4135"/>
                <a:ext cx="41" cy="41"/>
              </a:xfrm>
              <a:custGeom>
                <a:avLst/>
                <a:gdLst>
                  <a:gd name="T0" fmla="*/ 15 w 17"/>
                  <a:gd name="T1" fmla="*/ 6 h 17"/>
                  <a:gd name="T2" fmla="*/ 13 w 17"/>
                  <a:gd name="T3" fmla="*/ 7 h 17"/>
                  <a:gd name="T4" fmla="*/ 13 w 17"/>
                  <a:gd name="T5" fmla="*/ 8 h 17"/>
                  <a:gd name="T6" fmla="*/ 10 w 17"/>
                  <a:gd name="T7" fmla="*/ 13 h 17"/>
                  <a:gd name="T8" fmla="*/ 9 w 17"/>
                  <a:gd name="T9" fmla="*/ 13 h 17"/>
                  <a:gd name="T10" fmla="*/ 4 w 17"/>
                  <a:gd name="T11" fmla="*/ 10 h 17"/>
                  <a:gd name="T12" fmla="*/ 4 w 17"/>
                  <a:gd name="T13" fmla="*/ 8 h 17"/>
                  <a:gd name="T14" fmla="*/ 7 w 17"/>
                  <a:gd name="T15" fmla="*/ 4 h 17"/>
                  <a:gd name="T16" fmla="*/ 9 w 17"/>
                  <a:gd name="T17" fmla="*/ 4 h 17"/>
                  <a:gd name="T18" fmla="*/ 13 w 17"/>
                  <a:gd name="T19" fmla="*/ 7 h 17"/>
                  <a:gd name="T20" fmla="*/ 15 w 17"/>
                  <a:gd name="T21" fmla="*/ 6 h 17"/>
                  <a:gd name="T22" fmla="*/ 17 w 17"/>
                  <a:gd name="T23" fmla="*/ 6 h 17"/>
                  <a:gd name="T24" fmla="*/ 9 w 17"/>
                  <a:gd name="T25" fmla="*/ 0 h 17"/>
                  <a:gd name="T26" fmla="*/ 6 w 17"/>
                  <a:gd name="T27" fmla="*/ 0 h 17"/>
                  <a:gd name="T28" fmla="*/ 0 w 17"/>
                  <a:gd name="T29" fmla="*/ 8 h 17"/>
                  <a:gd name="T30" fmla="*/ 0 w 17"/>
                  <a:gd name="T31" fmla="*/ 11 h 17"/>
                  <a:gd name="T32" fmla="*/ 9 w 17"/>
                  <a:gd name="T33" fmla="*/ 17 h 17"/>
                  <a:gd name="T34" fmla="*/ 11 w 17"/>
                  <a:gd name="T35" fmla="*/ 17 h 17"/>
                  <a:gd name="T36" fmla="*/ 17 w 17"/>
                  <a:gd name="T37" fmla="*/ 8 h 17"/>
                  <a:gd name="T38" fmla="*/ 17 w 17"/>
                  <a:gd name="T39" fmla="*/ 6 h 17"/>
                  <a:gd name="T40" fmla="*/ 15 w 17"/>
                  <a:gd name="T4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5" y="6"/>
                    </a:moveTo>
                    <a:cubicBezTo>
                      <a:pt x="13" y="7"/>
                      <a:pt x="13" y="7"/>
                      <a:pt x="13" y="7"/>
                    </a:cubicBezTo>
                    <a:cubicBezTo>
                      <a:pt x="13" y="8"/>
                      <a:pt x="13" y="8"/>
                      <a:pt x="13" y="8"/>
                    </a:cubicBezTo>
                    <a:cubicBezTo>
                      <a:pt x="13" y="10"/>
                      <a:pt x="12" y="12"/>
                      <a:pt x="10" y="13"/>
                    </a:cubicBezTo>
                    <a:cubicBezTo>
                      <a:pt x="9" y="13"/>
                      <a:pt x="9" y="13"/>
                      <a:pt x="9" y="13"/>
                    </a:cubicBezTo>
                    <a:cubicBezTo>
                      <a:pt x="7" y="13"/>
                      <a:pt x="5" y="12"/>
                      <a:pt x="4" y="10"/>
                    </a:cubicBezTo>
                    <a:cubicBezTo>
                      <a:pt x="4" y="9"/>
                      <a:pt x="4" y="9"/>
                      <a:pt x="4" y="8"/>
                    </a:cubicBezTo>
                    <a:cubicBezTo>
                      <a:pt x="4" y="7"/>
                      <a:pt x="5" y="5"/>
                      <a:pt x="7" y="4"/>
                    </a:cubicBezTo>
                    <a:cubicBezTo>
                      <a:pt x="8" y="4"/>
                      <a:pt x="8" y="4"/>
                      <a:pt x="9" y="4"/>
                    </a:cubicBezTo>
                    <a:cubicBezTo>
                      <a:pt x="10" y="4"/>
                      <a:pt x="12" y="5"/>
                      <a:pt x="13" y="7"/>
                    </a:cubicBezTo>
                    <a:cubicBezTo>
                      <a:pt x="15" y="6"/>
                      <a:pt x="15" y="6"/>
                      <a:pt x="15" y="6"/>
                    </a:cubicBezTo>
                    <a:cubicBezTo>
                      <a:pt x="17" y="6"/>
                      <a:pt x="17" y="6"/>
                      <a:pt x="17" y="6"/>
                    </a:cubicBezTo>
                    <a:cubicBezTo>
                      <a:pt x="15" y="2"/>
                      <a:pt x="12" y="0"/>
                      <a:pt x="9" y="0"/>
                    </a:cubicBezTo>
                    <a:cubicBezTo>
                      <a:pt x="8" y="0"/>
                      <a:pt x="7" y="0"/>
                      <a:pt x="6" y="0"/>
                    </a:cubicBezTo>
                    <a:cubicBezTo>
                      <a:pt x="2" y="2"/>
                      <a:pt x="0" y="5"/>
                      <a:pt x="0" y="8"/>
                    </a:cubicBezTo>
                    <a:cubicBezTo>
                      <a:pt x="0" y="9"/>
                      <a:pt x="0" y="10"/>
                      <a:pt x="0" y="11"/>
                    </a:cubicBezTo>
                    <a:cubicBezTo>
                      <a:pt x="2" y="15"/>
                      <a:pt x="5" y="17"/>
                      <a:pt x="9" y="17"/>
                    </a:cubicBezTo>
                    <a:cubicBezTo>
                      <a:pt x="9" y="17"/>
                      <a:pt x="10" y="17"/>
                      <a:pt x="11" y="17"/>
                    </a:cubicBezTo>
                    <a:cubicBezTo>
                      <a:pt x="15" y="15"/>
                      <a:pt x="17" y="12"/>
                      <a:pt x="17" y="8"/>
                    </a:cubicBezTo>
                    <a:cubicBezTo>
                      <a:pt x="17" y="8"/>
                      <a:pt x="17" y="7"/>
                      <a:pt x="17" y="6"/>
                    </a:cubicBezTo>
                    <a:lnTo>
                      <a:pt x="15" y="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19" name="Freeform 234"/>
              <p:cNvSpPr>
                <a:spLocks/>
              </p:cNvSpPr>
              <p:nvPr userDrawn="1"/>
            </p:nvSpPr>
            <p:spPr bwMode="auto">
              <a:xfrm>
                <a:off x="4236" y="4152"/>
                <a:ext cx="41" cy="42"/>
              </a:xfrm>
              <a:custGeom>
                <a:avLst/>
                <a:gdLst>
                  <a:gd name="T0" fmla="*/ 14 w 17"/>
                  <a:gd name="T1" fmla="*/ 7 h 17"/>
                  <a:gd name="T2" fmla="*/ 12 w 17"/>
                  <a:gd name="T3" fmla="*/ 7 h 17"/>
                  <a:gd name="T4" fmla="*/ 13 w 17"/>
                  <a:gd name="T5" fmla="*/ 9 h 17"/>
                  <a:gd name="T6" fmla="*/ 10 w 17"/>
                  <a:gd name="T7" fmla="*/ 13 h 17"/>
                  <a:gd name="T8" fmla="*/ 8 w 17"/>
                  <a:gd name="T9" fmla="*/ 13 h 17"/>
                  <a:gd name="T10" fmla="*/ 4 w 17"/>
                  <a:gd name="T11" fmla="*/ 10 h 17"/>
                  <a:gd name="T12" fmla="*/ 4 w 17"/>
                  <a:gd name="T13" fmla="*/ 9 h 17"/>
                  <a:gd name="T14" fmla="*/ 7 w 17"/>
                  <a:gd name="T15" fmla="*/ 4 h 17"/>
                  <a:gd name="T16" fmla="*/ 8 w 17"/>
                  <a:gd name="T17" fmla="*/ 4 h 17"/>
                  <a:gd name="T18" fmla="*/ 12 w 17"/>
                  <a:gd name="T19" fmla="*/ 7 h 17"/>
                  <a:gd name="T20" fmla="*/ 14 w 17"/>
                  <a:gd name="T21" fmla="*/ 7 h 17"/>
                  <a:gd name="T22" fmla="*/ 16 w 17"/>
                  <a:gd name="T23" fmla="*/ 6 h 17"/>
                  <a:gd name="T24" fmla="*/ 8 w 17"/>
                  <a:gd name="T25" fmla="*/ 0 h 17"/>
                  <a:gd name="T26" fmla="*/ 5 w 17"/>
                  <a:gd name="T27" fmla="*/ 1 h 17"/>
                  <a:gd name="T28" fmla="*/ 0 w 17"/>
                  <a:gd name="T29" fmla="*/ 9 h 17"/>
                  <a:gd name="T30" fmla="*/ 0 w 17"/>
                  <a:gd name="T31" fmla="*/ 11 h 17"/>
                  <a:gd name="T32" fmla="*/ 8 w 17"/>
                  <a:gd name="T33" fmla="*/ 17 h 17"/>
                  <a:gd name="T34" fmla="*/ 11 w 17"/>
                  <a:gd name="T35" fmla="*/ 17 h 17"/>
                  <a:gd name="T36" fmla="*/ 17 w 17"/>
                  <a:gd name="T37" fmla="*/ 9 h 17"/>
                  <a:gd name="T38" fmla="*/ 16 w 17"/>
                  <a:gd name="T39" fmla="*/ 6 h 17"/>
                  <a:gd name="T40" fmla="*/ 14 w 17"/>
                  <a:gd name="T4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4" y="7"/>
                    </a:moveTo>
                    <a:cubicBezTo>
                      <a:pt x="12" y="7"/>
                      <a:pt x="12" y="7"/>
                      <a:pt x="12" y="7"/>
                    </a:cubicBezTo>
                    <a:cubicBezTo>
                      <a:pt x="13" y="8"/>
                      <a:pt x="13" y="8"/>
                      <a:pt x="13" y="9"/>
                    </a:cubicBezTo>
                    <a:cubicBezTo>
                      <a:pt x="13" y="11"/>
                      <a:pt x="11" y="12"/>
                      <a:pt x="10" y="13"/>
                    </a:cubicBezTo>
                    <a:cubicBezTo>
                      <a:pt x="9" y="13"/>
                      <a:pt x="9" y="13"/>
                      <a:pt x="8" y="13"/>
                    </a:cubicBezTo>
                    <a:cubicBezTo>
                      <a:pt x="6" y="13"/>
                      <a:pt x="4" y="12"/>
                      <a:pt x="4" y="10"/>
                    </a:cubicBezTo>
                    <a:cubicBezTo>
                      <a:pt x="4" y="10"/>
                      <a:pt x="4" y="9"/>
                      <a:pt x="4" y="9"/>
                    </a:cubicBezTo>
                    <a:cubicBezTo>
                      <a:pt x="4" y="7"/>
                      <a:pt x="5" y="5"/>
                      <a:pt x="7" y="4"/>
                    </a:cubicBezTo>
                    <a:cubicBezTo>
                      <a:pt x="7" y="4"/>
                      <a:pt x="8" y="4"/>
                      <a:pt x="8" y="4"/>
                    </a:cubicBezTo>
                    <a:cubicBezTo>
                      <a:pt x="10" y="4"/>
                      <a:pt x="12" y="5"/>
                      <a:pt x="12" y="7"/>
                    </a:cubicBezTo>
                    <a:cubicBezTo>
                      <a:pt x="14" y="7"/>
                      <a:pt x="14" y="7"/>
                      <a:pt x="14" y="7"/>
                    </a:cubicBezTo>
                    <a:cubicBezTo>
                      <a:pt x="16" y="6"/>
                      <a:pt x="16" y="6"/>
                      <a:pt x="16" y="6"/>
                    </a:cubicBezTo>
                    <a:cubicBezTo>
                      <a:pt x="15" y="2"/>
                      <a:pt x="12" y="0"/>
                      <a:pt x="8" y="0"/>
                    </a:cubicBezTo>
                    <a:cubicBezTo>
                      <a:pt x="7" y="0"/>
                      <a:pt x="6" y="0"/>
                      <a:pt x="5" y="1"/>
                    </a:cubicBezTo>
                    <a:cubicBezTo>
                      <a:pt x="2" y="2"/>
                      <a:pt x="0" y="5"/>
                      <a:pt x="0" y="9"/>
                    </a:cubicBezTo>
                    <a:cubicBezTo>
                      <a:pt x="0" y="9"/>
                      <a:pt x="0" y="10"/>
                      <a:pt x="0" y="11"/>
                    </a:cubicBezTo>
                    <a:cubicBezTo>
                      <a:pt x="1" y="15"/>
                      <a:pt x="5" y="17"/>
                      <a:pt x="8" y="17"/>
                    </a:cubicBezTo>
                    <a:cubicBezTo>
                      <a:pt x="9" y="17"/>
                      <a:pt x="10" y="17"/>
                      <a:pt x="11" y="17"/>
                    </a:cubicBezTo>
                    <a:cubicBezTo>
                      <a:pt x="14" y="16"/>
                      <a:pt x="17" y="12"/>
                      <a:pt x="17" y="9"/>
                    </a:cubicBezTo>
                    <a:cubicBezTo>
                      <a:pt x="17" y="8"/>
                      <a:pt x="17" y="7"/>
                      <a:pt x="16" y="6"/>
                    </a:cubicBezTo>
                    <a:lnTo>
                      <a:pt x="14" y="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0" name="Freeform 235"/>
              <p:cNvSpPr>
                <a:spLocks/>
              </p:cNvSpPr>
              <p:nvPr userDrawn="1"/>
            </p:nvSpPr>
            <p:spPr bwMode="auto">
              <a:xfrm>
                <a:off x="4294" y="4152"/>
                <a:ext cx="41" cy="42"/>
              </a:xfrm>
              <a:custGeom>
                <a:avLst/>
                <a:gdLst>
                  <a:gd name="T0" fmla="*/ 14 w 17"/>
                  <a:gd name="T1" fmla="*/ 7 h 17"/>
                  <a:gd name="T2" fmla="*/ 12 w 17"/>
                  <a:gd name="T3" fmla="*/ 7 h 17"/>
                  <a:gd name="T4" fmla="*/ 13 w 17"/>
                  <a:gd name="T5" fmla="*/ 9 h 17"/>
                  <a:gd name="T6" fmla="*/ 9 w 17"/>
                  <a:gd name="T7" fmla="*/ 13 h 17"/>
                  <a:gd name="T8" fmla="*/ 8 w 17"/>
                  <a:gd name="T9" fmla="*/ 13 h 17"/>
                  <a:gd name="T10" fmla="*/ 4 w 17"/>
                  <a:gd name="T11" fmla="*/ 10 h 17"/>
                  <a:gd name="T12" fmla="*/ 4 w 17"/>
                  <a:gd name="T13" fmla="*/ 9 h 17"/>
                  <a:gd name="T14" fmla="*/ 7 w 17"/>
                  <a:gd name="T15" fmla="*/ 4 h 17"/>
                  <a:gd name="T16" fmla="*/ 8 w 17"/>
                  <a:gd name="T17" fmla="*/ 4 h 17"/>
                  <a:gd name="T18" fmla="*/ 12 w 17"/>
                  <a:gd name="T19" fmla="*/ 7 h 17"/>
                  <a:gd name="T20" fmla="*/ 14 w 17"/>
                  <a:gd name="T21" fmla="*/ 7 h 17"/>
                  <a:gd name="T22" fmla="*/ 16 w 17"/>
                  <a:gd name="T23" fmla="*/ 6 h 17"/>
                  <a:gd name="T24" fmla="*/ 8 w 17"/>
                  <a:gd name="T25" fmla="*/ 0 h 17"/>
                  <a:gd name="T26" fmla="*/ 5 w 17"/>
                  <a:gd name="T27" fmla="*/ 1 h 17"/>
                  <a:gd name="T28" fmla="*/ 0 w 17"/>
                  <a:gd name="T29" fmla="*/ 9 h 17"/>
                  <a:gd name="T30" fmla="*/ 0 w 17"/>
                  <a:gd name="T31" fmla="*/ 11 h 17"/>
                  <a:gd name="T32" fmla="*/ 8 w 17"/>
                  <a:gd name="T33" fmla="*/ 17 h 17"/>
                  <a:gd name="T34" fmla="*/ 11 w 17"/>
                  <a:gd name="T35" fmla="*/ 17 h 17"/>
                  <a:gd name="T36" fmla="*/ 17 w 17"/>
                  <a:gd name="T37" fmla="*/ 9 h 17"/>
                  <a:gd name="T38" fmla="*/ 16 w 17"/>
                  <a:gd name="T39" fmla="*/ 6 h 17"/>
                  <a:gd name="T40" fmla="*/ 14 w 17"/>
                  <a:gd name="T4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4" y="7"/>
                    </a:moveTo>
                    <a:cubicBezTo>
                      <a:pt x="12" y="7"/>
                      <a:pt x="12" y="7"/>
                      <a:pt x="12" y="7"/>
                    </a:cubicBezTo>
                    <a:cubicBezTo>
                      <a:pt x="13" y="8"/>
                      <a:pt x="13" y="8"/>
                      <a:pt x="13" y="9"/>
                    </a:cubicBezTo>
                    <a:cubicBezTo>
                      <a:pt x="13" y="11"/>
                      <a:pt x="11" y="12"/>
                      <a:pt x="9" y="13"/>
                    </a:cubicBezTo>
                    <a:cubicBezTo>
                      <a:pt x="9" y="13"/>
                      <a:pt x="9" y="13"/>
                      <a:pt x="8" y="13"/>
                    </a:cubicBezTo>
                    <a:cubicBezTo>
                      <a:pt x="6" y="13"/>
                      <a:pt x="4" y="12"/>
                      <a:pt x="4" y="10"/>
                    </a:cubicBezTo>
                    <a:cubicBezTo>
                      <a:pt x="4" y="10"/>
                      <a:pt x="4" y="9"/>
                      <a:pt x="4" y="9"/>
                    </a:cubicBezTo>
                    <a:cubicBezTo>
                      <a:pt x="4" y="7"/>
                      <a:pt x="5" y="5"/>
                      <a:pt x="7" y="4"/>
                    </a:cubicBezTo>
                    <a:cubicBezTo>
                      <a:pt x="7" y="4"/>
                      <a:pt x="8" y="4"/>
                      <a:pt x="8" y="4"/>
                    </a:cubicBezTo>
                    <a:cubicBezTo>
                      <a:pt x="10" y="4"/>
                      <a:pt x="12" y="5"/>
                      <a:pt x="12" y="7"/>
                    </a:cubicBezTo>
                    <a:cubicBezTo>
                      <a:pt x="14" y="7"/>
                      <a:pt x="14" y="7"/>
                      <a:pt x="14" y="7"/>
                    </a:cubicBezTo>
                    <a:cubicBezTo>
                      <a:pt x="16" y="6"/>
                      <a:pt x="16" y="6"/>
                      <a:pt x="16" y="6"/>
                    </a:cubicBezTo>
                    <a:cubicBezTo>
                      <a:pt x="15" y="2"/>
                      <a:pt x="12" y="0"/>
                      <a:pt x="8" y="0"/>
                    </a:cubicBezTo>
                    <a:cubicBezTo>
                      <a:pt x="7" y="0"/>
                      <a:pt x="6" y="0"/>
                      <a:pt x="5" y="1"/>
                    </a:cubicBezTo>
                    <a:cubicBezTo>
                      <a:pt x="2" y="2"/>
                      <a:pt x="0" y="5"/>
                      <a:pt x="0" y="9"/>
                    </a:cubicBezTo>
                    <a:cubicBezTo>
                      <a:pt x="0" y="10"/>
                      <a:pt x="0" y="10"/>
                      <a:pt x="0" y="11"/>
                    </a:cubicBezTo>
                    <a:cubicBezTo>
                      <a:pt x="1" y="15"/>
                      <a:pt x="4" y="17"/>
                      <a:pt x="8" y="17"/>
                    </a:cubicBezTo>
                    <a:cubicBezTo>
                      <a:pt x="9" y="17"/>
                      <a:pt x="10" y="17"/>
                      <a:pt x="11" y="17"/>
                    </a:cubicBezTo>
                    <a:cubicBezTo>
                      <a:pt x="14" y="16"/>
                      <a:pt x="17" y="12"/>
                      <a:pt x="17" y="9"/>
                    </a:cubicBezTo>
                    <a:cubicBezTo>
                      <a:pt x="17" y="8"/>
                      <a:pt x="16" y="7"/>
                      <a:pt x="16" y="6"/>
                    </a:cubicBezTo>
                    <a:lnTo>
                      <a:pt x="14" y="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1" name="Freeform 236"/>
              <p:cNvSpPr>
                <a:spLocks/>
              </p:cNvSpPr>
              <p:nvPr userDrawn="1"/>
            </p:nvSpPr>
            <p:spPr bwMode="auto">
              <a:xfrm>
                <a:off x="4332" y="4167"/>
                <a:ext cx="41" cy="41"/>
              </a:xfrm>
              <a:custGeom>
                <a:avLst/>
                <a:gdLst>
                  <a:gd name="T0" fmla="*/ 15 w 17"/>
                  <a:gd name="T1" fmla="*/ 6 h 17"/>
                  <a:gd name="T2" fmla="*/ 13 w 17"/>
                  <a:gd name="T3" fmla="*/ 7 h 17"/>
                  <a:gd name="T4" fmla="*/ 13 w 17"/>
                  <a:gd name="T5" fmla="*/ 8 h 17"/>
                  <a:gd name="T6" fmla="*/ 10 w 17"/>
                  <a:gd name="T7" fmla="*/ 13 h 17"/>
                  <a:gd name="T8" fmla="*/ 9 w 17"/>
                  <a:gd name="T9" fmla="*/ 13 h 17"/>
                  <a:gd name="T10" fmla="*/ 5 w 17"/>
                  <a:gd name="T11" fmla="*/ 10 h 17"/>
                  <a:gd name="T12" fmla="*/ 4 w 17"/>
                  <a:gd name="T13" fmla="*/ 8 h 17"/>
                  <a:gd name="T14" fmla="*/ 8 w 17"/>
                  <a:gd name="T15" fmla="*/ 4 h 17"/>
                  <a:gd name="T16" fmla="*/ 9 w 17"/>
                  <a:gd name="T17" fmla="*/ 4 h 17"/>
                  <a:gd name="T18" fmla="*/ 13 w 17"/>
                  <a:gd name="T19" fmla="*/ 7 h 17"/>
                  <a:gd name="T20" fmla="*/ 15 w 17"/>
                  <a:gd name="T21" fmla="*/ 6 h 17"/>
                  <a:gd name="T22" fmla="*/ 17 w 17"/>
                  <a:gd name="T23" fmla="*/ 6 h 17"/>
                  <a:gd name="T24" fmla="*/ 9 w 17"/>
                  <a:gd name="T25" fmla="*/ 0 h 17"/>
                  <a:gd name="T26" fmla="*/ 6 w 17"/>
                  <a:gd name="T27" fmla="*/ 0 h 17"/>
                  <a:gd name="T28" fmla="*/ 0 w 17"/>
                  <a:gd name="T29" fmla="*/ 8 h 17"/>
                  <a:gd name="T30" fmla="*/ 1 w 17"/>
                  <a:gd name="T31" fmla="*/ 11 h 17"/>
                  <a:gd name="T32" fmla="*/ 9 w 17"/>
                  <a:gd name="T33" fmla="*/ 17 h 17"/>
                  <a:gd name="T34" fmla="*/ 12 w 17"/>
                  <a:gd name="T35" fmla="*/ 16 h 17"/>
                  <a:gd name="T36" fmla="*/ 17 w 17"/>
                  <a:gd name="T37" fmla="*/ 8 h 17"/>
                  <a:gd name="T38" fmla="*/ 17 w 17"/>
                  <a:gd name="T39" fmla="*/ 6 h 17"/>
                  <a:gd name="T40" fmla="*/ 15 w 17"/>
                  <a:gd name="T4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5" y="6"/>
                    </a:moveTo>
                    <a:cubicBezTo>
                      <a:pt x="13" y="7"/>
                      <a:pt x="13" y="7"/>
                      <a:pt x="13" y="7"/>
                    </a:cubicBezTo>
                    <a:cubicBezTo>
                      <a:pt x="13" y="7"/>
                      <a:pt x="13" y="8"/>
                      <a:pt x="13" y="8"/>
                    </a:cubicBezTo>
                    <a:cubicBezTo>
                      <a:pt x="13" y="10"/>
                      <a:pt x="12" y="12"/>
                      <a:pt x="10" y="13"/>
                    </a:cubicBezTo>
                    <a:cubicBezTo>
                      <a:pt x="10" y="13"/>
                      <a:pt x="9" y="13"/>
                      <a:pt x="9" y="13"/>
                    </a:cubicBezTo>
                    <a:cubicBezTo>
                      <a:pt x="7" y="13"/>
                      <a:pt x="5" y="12"/>
                      <a:pt x="5" y="10"/>
                    </a:cubicBezTo>
                    <a:cubicBezTo>
                      <a:pt x="4" y="9"/>
                      <a:pt x="4" y="9"/>
                      <a:pt x="4" y="8"/>
                    </a:cubicBezTo>
                    <a:cubicBezTo>
                      <a:pt x="4" y="6"/>
                      <a:pt x="6" y="5"/>
                      <a:pt x="8" y="4"/>
                    </a:cubicBezTo>
                    <a:cubicBezTo>
                      <a:pt x="8" y="4"/>
                      <a:pt x="8" y="4"/>
                      <a:pt x="9" y="4"/>
                    </a:cubicBezTo>
                    <a:cubicBezTo>
                      <a:pt x="11" y="4"/>
                      <a:pt x="13" y="5"/>
                      <a:pt x="13" y="7"/>
                    </a:cubicBezTo>
                    <a:cubicBezTo>
                      <a:pt x="15" y="6"/>
                      <a:pt x="15" y="6"/>
                      <a:pt x="15" y="6"/>
                    </a:cubicBezTo>
                    <a:cubicBezTo>
                      <a:pt x="17" y="6"/>
                      <a:pt x="17" y="6"/>
                      <a:pt x="17" y="6"/>
                    </a:cubicBezTo>
                    <a:cubicBezTo>
                      <a:pt x="16" y="2"/>
                      <a:pt x="13" y="0"/>
                      <a:pt x="9" y="0"/>
                    </a:cubicBezTo>
                    <a:cubicBezTo>
                      <a:pt x="8" y="0"/>
                      <a:pt x="7" y="0"/>
                      <a:pt x="6" y="0"/>
                    </a:cubicBezTo>
                    <a:cubicBezTo>
                      <a:pt x="3" y="1"/>
                      <a:pt x="0" y="5"/>
                      <a:pt x="0" y="8"/>
                    </a:cubicBezTo>
                    <a:cubicBezTo>
                      <a:pt x="0" y="9"/>
                      <a:pt x="1" y="10"/>
                      <a:pt x="1" y="11"/>
                    </a:cubicBezTo>
                    <a:cubicBezTo>
                      <a:pt x="2" y="14"/>
                      <a:pt x="5" y="17"/>
                      <a:pt x="9" y="17"/>
                    </a:cubicBezTo>
                    <a:cubicBezTo>
                      <a:pt x="10" y="17"/>
                      <a:pt x="11" y="17"/>
                      <a:pt x="12" y="16"/>
                    </a:cubicBezTo>
                    <a:cubicBezTo>
                      <a:pt x="15" y="15"/>
                      <a:pt x="17" y="12"/>
                      <a:pt x="17" y="8"/>
                    </a:cubicBezTo>
                    <a:cubicBezTo>
                      <a:pt x="17" y="7"/>
                      <a:pt x="17" y="6"/>
                      <a:pt x="17" y="6"/>
                    </a:cubicBezTo>
                    <a:lnTo>
                      <a:pt x="15" y="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2" name="Freeform 237"/>
              <p:cNvSpPr>
                <a:spLocks/>
              </p:cNvSpPr>
              <p:nvPr userDrawn="1"/>
            </p:nvSpPr>
            <p:spPr bwMode="auto">
              <a:xfrm>
                <a:off x="4373" y="4127"/>
                <a:ext cx="41" cy="42"/>
              </a:xfrm>
              <a:custGeom>
                <a:avLst/>
                <a:gdLst>
                  <a:gd name="T0" fmla="*/ 15 w 17"/>
                  <a:gd name="T1" fmla="*/ 7 h 17"/>
                  <a:gd name="T2" fmla="*/ 13 w 17"/>
                  <a:gd name="T3" fmla="*/ 8 h 17"/>
                  <a:gd name="T4" fmla="*/ 13 w 17"/>
                  <a:gd name="T5" fmla="*/ 9 h 17"/>
                  <a:gd name="T6" fmla="*/ 10 w 17"/>
                  <a:gd name="T7" fmla="*/ 13 h 17"/>
                  <a:gd name="T8" fmla="*/ 9 w 17"/>
                  <a:gd name="T9" fmla="*/ 13 h 17"/>
                  <a:gd name="T10" fmla="*/ 4 w 17"/>
                  <a:gd name="T11" fmla="*/ 10 h 17"/>
                  <a:gd name="T12" fmla="*/ 4 w 17"/>
                  <a:gd name="T13" fmla="*/ 9 h 17"/>
                  <a:gd name="T14" fmla="*/ 7 w 17"/>
                  <a:gd name="T15" fmla="*/ 5 h 17"/>
                  <a:gd name="T16" fmla="*/ 9 w 17"/>
                  <a:gd name="T17" fmla="*/ 4 h 17"/>
                  <a:gd name="T18" fmla="*/ 13 w 17"/>
                  <a:gd name="T19" fmla="*/ 8 h 17"/>
                  <a:gd name="T20" fmla="*/ 15 w 17"/>
                  <a:gd name="T21" fmla="*/ 7 h 17"/>
                  <a:gd name="T22" fmla="*/ 17 w 17"/>
                  <a:gd name="T23" fmla="*/ 6 h 17"/>
                  <a:gd name="T24" fmla="*/ 9 w 17"/>
                  <a:gd name="T25" fmla="*/ 0 h 17"/>
                  <a:gd name="T26" fmla="*/ 6 w 17"/>
                  <a:gd name="T27" fmla="*/ 1 h 17"/>
                  <a:gd name="T28" fmla="*/ 0 w 17"/>
                  <a:gd name="T29" fmla="*/ 9 h 17"/>
                  <a:gd name="T30" fmla="*/ 0 w 17"/>
                  <a:gd name="T31" fmla="*/ 12 h 17"/>
                  <a:gd name="T32" fmla="*/ 9 w 17"/>
                  <a:gd name="T33" fmla="*/ 17 h 17"/>
                  <a:gd name="T34" fmla="*/ 11 w 17"/>
                  <a:gd name="T35" fmla="*/ 17 h 17"/>
                  <a:gd name="T36" fmla="*/ 17 w 17"/>
                  <a:gd name="T37" fmla="*/ 9 h 17"/>
                  <a:gd name="T38" fmla="*/ 17 w 17"/>
                  <a:gd name="T39" fmla="*/ 6 h 17"/>
                  <a:gd name="T40" fmla="*/ 15 w 17"/>
                  <a:gd name="T4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5" y="7"/>
                    </a:moveTo>
                    <a:cubicBezTo>
                      <a:pt x="13" y="8"/>
                      <a:pt x="13" y="8"/>
                      <a:pt x="13" y="8"/>
                    </a:cubicBezTo>
                    <a:cubicBezTo>
                      <a:pt x="13" y="8"/>
                      <a:pt x="13" y="8"/>
                      <a:pt x="13" y="9"/>
                    </a:cubicBezTo>
                    <a:cubicBezTo>
                      <a:pt x="13" y="11"/>
                      <a:pt x="12" y="13"/>
                      <a:pt x="10" y="13"/>
                    </a:cubicBezTo>
                    <a:cubicBezTo>
                      <a:pt x="10" y="13"/>
                      <a:pt x="9" y="13"/>
                      <a:pt x="9" y="13"/>
                    </a:cubicBezTo>
                    <a:cubicBezTo>
                      <a:pt x="7" y="13"/>
                      <a:pt x="5" y="12"/>
                      <a:pt x="4" y="10"/>
                    </a:cubicBezTo>
                    <a:cubicBezTo>
                      <a:pt x="4" y="10"/>
                      <a:pt x="4" y="9"/>
                      <a:pt x="4" y="9"/>
                    </a:cubicBezTo>
                    <a:cubicBezTo>
                      <a:pt x="4" y="7"/>
                      <a:pt x="5" y="5"/>
                      <a:pt x="7" y="5"/>
                    </a:cubicBezTo>
                    <a:cubicBezTo>
                      <a:pt x="8" y="4"/>
                      <a:pt x="8" y="4"/>
                      <a:pt x="9" y="4"/>
                    </a:cubicBezTo>
                    <a:cubicBezTo>
                      <a:pt x="10" y="4"/>
                      <a:pt x="12" y="6"/>
                      <a:pt x="13" y="8"/>
                    </a:cubicBezTo>
                    <a:cubicBezTo>
                      <a:pt x="15" y="7"/>
                      <a:pt x="15" y="7"/>
                      <a:pt x="15" y="7"/>
                    </a:cubicBezTo>
                    <a:cubicBezTo>
                      <a:pt x="17" y="6"/>
                      <a:pt x="17" y="6"/>
                      <a:pt x="17" y="6"/>
                    </a:cubicBezTo>
                    <a:cubicBezTo>
                      <a:pt x="15" y="3"/>
                      <a:pt x="12" y="0"/>
                      <a:pt x="9" y="0"/>
                    </a:cubicBezTo>
                    <a:cubicBezTo>
                      <a:pt x="8" y="0"/>
                      <a:pt x="7" y="1"/>
                      <a:pt x="6" y="1"/>
                    </a:cubicBezTo>
                    <a:cubicBezTo>
                      <a:pt x="2" y="2"/>
                      <a:pt x="0" y="5"/>
                      <a:pt x="0" y="9"/>
                    </a:cubicBezTo>
                    <a:cubicBezTo>
                      <a:pt x="0" y="10"/>
                      <a:pt x="0" y="11"/>
                      <a:pt x="0" y="12"/>
                    </a:cubicBezTo>
                    <a:cubicBezTo>
                      <a:pt x="2" y="15"/>
                      <a:pt x="5" y="17"/>
                      <a:pt x="9" y="17"/>
                    </a:cubicBezTo>
                    <a:cubicBezTo>
                      <a:pt x="9" y="17"/>
                      <a:pt x="10" y="17"/>
                      <a:pt x="11" y="17"/>
                    </a:cubicBezTo>
                    <a:cubicBezTo>
                      <a:pt x="15" y="16"/>
                      <a:pt x="17" y="13"/>
                      <a:pt x="17" y="9"/>
                    </a:cubicBezTo>
                    <a:cubicBezTo>
                      <a:pt x="17" y="8"/>
                      <a:pt x="17" y="7"/>
                      <a:pt x="17" y="6"/>
                    </a:cubicBezTo>
                    <a:lnTo>
                      <a:pt x="15" y="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3" name="Freeform 238"/>
              <p:cNvSpPr>
                <a:spLocks/>
              </p:cNvSpPr>
              <p:nvPr userDrawn="1"/>
            </p:nvSpPr>
            <p:spPr bwMode="auto">
              <a:xfrm>
                <a:off x="4368" y="4162"/>
                <a:ext cx="41" cy="42"/>
              </a:xfrm>
              <a:custGeom>
                <a:avLst/>
                <a:gdLst>
                  <a:gd name="T0" fmla="*/ 14 w 17"/>
                  <a:gd name="T1" fmla="*/ 6 h 17"/>
                  <a:gd name="T2" fmla="*/ 12 w 17"/>
                  <a:gd name="T3" fmla="*/ 7 h 17"/>
                  <a:gd name="T4" fmla="*/ 13 w 17"/>
                  <a:gd name="T5" fmla="*/ 8 h 17"/>
                  <a:gd name="T6" fmla="*/ 9 w 17"/>
                  <a:gd name="T7" fmla="*/ 13 h 17"/>
                  <a:gd name="T8" fmla="*/ 8 w 17"/>
                  <a:gd name="T9" fmla="*/ 13 h 17"/>
                  <a:gd name="T10" fmla="*/ 4 w 17"/>
                  <a:gd name="T11" fmla="*/ 10 h 17"/>
                  <a:gd name="T12" fmla="*/ 4 w 17"/>
                  <a:gd name="T13" fmla="*/ 8 h 17"/>
                  <a:gd name="T14" fmla="*/ 7 w 17"/>
                  <a:gd name="T15" fmla="*/ 4 h 17"/>
                  <a:gd name="T16" fmla="*/ 8 w 17"/>
                  <a:gd name="T17" fmla="*/ 4 h 17"/>
                  <a:gd name="T18" fmla="*/ 12 w 17"/>
                  <a:gd name="T19" fmla="*/ 7 h 17"/>
                  <a:gd name="T20" fmla="*/ 14 w 17"/>
                  <a:gd name="T21" fmla="*/ 6 h 17"/>
                  <a:gd name="T22" fmla="*/ 16 w 17"/>
                  <a:gd name="T23" fmla="*/ 6 h 17"/>
                  <a:gd name="T24" fmla="*/ 8 w 17"/>
                  <a:gd name="T25" fmla="*/ 0 h 17"/>
                  <a:gd name="T26" fmla="*/ 5 w 17"/>
                  <a:gd name="T27" fmla="*/ 0 h 17"/>
                  <a:gd name="T28" fmla="*/ 0 w 17"/>
                  <a:gd name="T29" fmla="*/ 8 h 17"/>
                  <a:gd name="T30" fmla="*/ 0 w 17"/>
                  <a:gd name="T31" fmla="*/ 11 h 17"/>
                  <a:gd name="T32" fmla="*/ 8 w 17"/>
                  <a:gd name="T33" fmla="*/ 17 h 17"/>
                  <a:gd name="T34" fmla="*/ 11 w 17"/>
                  <a:gd name="T35" fmla="*/ 16 h 17"/>
                  <a:gd name="T36" fmla="*/ 17 w 17"/>
                  <a:gd name="T37" fmla="*/ 8 h 17"/>
                  <a:gd name="T38" fmla="*/ 16 w 17"/>
                  <a:gd name="T39" fmla="*/ 6 h 17"/>
                  <a:gd name="T40" fmla="*/ 14 w 17"/>
                  <a:gd name="T4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4" y="6"/>
                    </a:moveTo>
                    <a:cubicBezTo>
                      <a:pt x="12" y="7"/>
                      <a:pt x="12" y="7"/>
                      <a:pt x="12" y="7"/>
                    </a:cubicBezTo>
                    <a:cubicBezTo>
                      <a:pt x="13" y="7"/>
                      <a:pt x="13" y="8"/>
                      <a:pt x="13" y="8"/>
                    </a:cubicBezTo>
                    <a:cubicBezTo>
                      <a:pt x="13" y="10"/>
                      <a:pt x="11" y="12"/>
                      <a:pt x="9" y="13"/>
                    </a:cubicBezTo>
                    <a:cubicBezTo>
                      <a:pt x="9" y="13"/>
                      <a:pt x="9" y="13"/>
                      <a:pt x="8" y="13"/>
                    </a:cubicBezTo>
                    <a:cubicBezTo>
                      <a:pt x="6" y="13"/>
                      <a:pt x="4" y="12"/>
                      <a:pt x="4" y="10"/>
                    </a:cubicBezTo>
                    <a:cubicBezTo>
                      <a:pt x="4" y="9"/>
                      <a:pt x="4" y="9"/>
                      <a:pt x="4" y="8"/>
                    </a:cubicBezTo>
                    <a:cubicBezTo>
                      <a:pt x="4" y="6"/>
                      <a:pt x="5" y="5"/>
                      <a:pt x="7" y="4"/>
                    </a:cubicBezTo>
                    <a:cubicBezTo>
                      <a:pt x="7" y="4"/>
                      <a:pt x="8" y="4"/>
                      <a:pt x="8" y="4"/>
                    </a:cubicBezTo>
                    <a:cubicBezTo>
                      <a:pt x="10" y="4"/>
                      <a:pt x="12" y="5"/>
                      <a:pt x="12" y="7"/>
                    </a:cubicBezTo>
                    <a:cubicBezTo>
                      <a:pt x="14" y="6"/>
                      <a:pt x="14" y="6"/>
                      <a:pt x="14" y="6"/>
                    </a:cubicBezTo>
                    <a:cubicBezTo>
                      <a:pt x="16" y="6"/>
                      <a:pt x="16" y="6"/>
                      <a:pt x="16" y="6"/>
                    </a:cubicBezTo>
                    <a:cubicBezTo>
                      <a:pt x="15" y="2"/>
                      <a:pt x="12" y="0"/>
                      <a:pt x="8" y="0"/>
                    </a:cubicBezTo>
                    <a:cubicBezTo>
                      <a:pt x="7" y="0"/>
                      <a:pt x="6" y="0"/>
                      <a:pt x="5" y="0"/>
                    </a:cubicBezTo>
                    <a:cubicBezTo>
                      <a:pt x="2" y="1"/>
                      <a:pt x="0" y="5"/>
                      <a:pt x="0" y="8"/>
                    </a:cubicBezTo>
                    <a:cubicBezTo>
                      <a:pt x="0" y="9"/>
                      <a:pt x="0" y="10"/>
                      <a:pt x="0" y="11"/>
                    </a:cubicBezTo>
                    <a:cubicBezTo>
                      <a:pt x="1" y="15"/>
                      <a:pt x="4" y="17"/>
                      <a:pt x="8" y="17"/>
                    </a:cubicBezTo>
                    <a:cubicBezTo>
                      <a:pt x="9" y="17"/>
                      <a:pt x="10" y="17"/>
                      <a:pt x="11" y="16"/>
                    </a:cubicBezTo>
                    <a:cubicBezTo>
                      <a:pt x="14" y="15"/>
                      <a:pt x="17" y="12"/>
                      <a:pt x="17" y="8"/>
                    </a:cubicBezTo>
                    <a:cubicBezTo>
                      <a:pt x="17" y="7"/>
                      <a:pt x="16" y="7"/>
                      <a:pt x="16" y="6"/>
                    </a:cubicBezTo>
                    <a:lnTo>
                      <a:pt x="14" y="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4" name="Freeform 239"/>
              <p:cNvSpPr>
                <a:spLocks/>
              </p:cNvSpPr>
              <p:nvPr userDrawn="1"/>
            </p:nvSpPr>
            <p:spPr bwMode="auto">
              <a:xfrm>
                <a:off x="4349" y="4194"/>
                <a:ext cx="43" cy="41"/>
              </a:xfrm>
              <a:custGeom>
                <a:avLst/>
                <a:gdLst>
                  <a:gd name="T0" fmla="*/ 15 w 18"/>
                  <a:gd name="T1" fmla="*/ 7 h 17"/>
                  <a:gd name="T2" fmla="*/ 13 w 18"/>
                  <a:gd name="T3" fmla="*/ 7 h 17"/>
                  <a:gd name="T4" fmla="*/ 14 w 18"/>
                  <a:gd name="T5" fmla="*/ 9 h 17"/>
                  <a:gd name="T6" fmla="*/ 10 w 18"/>
                  <a:gd name="T7" fmla="*/ 13 h 17"/>
                  <a:gd name="T8" fmla="*/ 9 w 18"/>
                  <a:gd name="T9" fmla="*/ 13 h 17"/>
                  <a:gd name="T10" fmla="*/ 5 w 18"/>
                  <a:gd name="T11" fmla="*/ 10 h 17"/>
                  <a:gd name="T12" fmla="*/ 4 w 18"/>
                  <a:gd name="T13" fmla="*/ 9 h 17"/>
                  <a:gd name="T14" fmla="*/ 8 w 18"/>
                  <a:gd name="T15" fmla="*/ 4 h 17"/>
                  <a:gd name="T16" fmla="*/ 9 w 18"/>
                  <a:gd name="T17" fmla="*/ 4 h 17"/>
                  <a:gd name="T18" fmla="*/ 13 w 18"/>
                  <a:gd name="T19" fmla="*/ 7 h 17"/>
                  <a:gd name="T20" fmla="*/ 15 w 18"/>
                  <a:gd name="T21" fmla="*/ 7 h 17"/>
                  <a:gd name="T22" fmla="*/ 17 w 18"/>
                  <a:gd name="T23" fmla="*/ 6 h 17"/>
                  <a:gd name="T24" fmla="*/ 9 w 18"/>
                  <a:gd name="T25" fmla="*/ 0 h 17"/>
                  <a:gd name="T26" fmla="*/ 6 w 18"/>
                  <a:gd name="T27" fmla="*/ 1 h 17"/>
                  <a:gd name="T28" fmla="*/ 0 w 18"/>
                  <a:gd name="T29" fmla="*/ 9 h 17"/>
                  <a:gd name="T30" fmla="*/ 1 w 18"/>
                  <a:gd name="T31" fmla="*/ 11 h 17"/>
                  <a:gd name="T32" fmla="*/ 9 w 18"/>
                  <a:gd name="T33" fmla="*/ 17 h 17"/>
                  <a:gd name="T34" fmla="*/ 12 w 18"/>
                  <a:gd name="T35" fmla="*/ 17 h 17"/>
                  <a:gd name="T36" fmla="*/ 18 w 18"/>
                  <a:gd name="T37" fmla="*/ 9 h 17"/>
                  <a:gd name="T38" fmla="*/ 17 w 18"/>
                  <a:gd name="T39" fmla="*/ 6 h 17"/>
                  <a:gd name="T40" fmla="*/ 15 w 18"/>
                  <a:gd name="T4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5" y="7"/>
                    </a:moveTo>
                    <a:cubicBezTo>
                      <a:pt x="13" y="7"/>
                      <a:pt x="13" y="7"/>
                      <a:pt x="13" y="7"/>
                    </a:cubicBezTo>
                    <a:cubicBezTo>
                      <a:pt x="13" y="8"/>
                      <a:pt x="14" y="8"/>
                      <a:pt x="14" y="9"/>
                    </a:cubicBezTo>
                    <a:cubicBezTo>
                      <a:pt x="14" y="11"/>
                      <a:pt x="12" y="12"/>
                      <a:pt x="10" y="13"/>
                    </a:cubicBezTo>
                    <a:cubicBezTo>
                      <a:pt x="10" y="13"/>
                      <a:pt x="9" y="13"/>
                      <a:pt x="9" y="13"/>
                    </a:cubicBezTo>
                    <a:cubicBezTo>
                      <a:pt x="7" y="13"/>
                      <a:pt x="5" y="12"/>
                      <a:pt x="5" y="10"/>
                    </a:cubicBezTo>
                    <a:cubicBezTo>
                      <a:pt x="5" y="10"/>
                      <a:pt x="4" y="9"/>
                      <a:pt x="4" y="9"/>
                    </a:cubicBezTo>
                    <a:cubicBezTo>
                      <a:pt x="4" y="7"/>
                      <a:pt x="6" y="5"/>
                      <a:pt x="8" y="4"/>
                    </a:cubicBezTo>
                    <a:cubicBezTo>
                      <a:pt x="8" y="4"/>
                      <a:pt x="9" y="4"/>
                      <a:pt x="9" y="4"/>
                    </a:cubicBezTo>
                    <a:cubicBezTo>
                      <a:pt x="11" y="4"/>
                      <a:pt x="13" y="5"/>
                      <a:pt x="13" y="7"/>
                    </a:cubicBezTo>
                    <a:cubicBezTo>
                      <a:pt x="15" y="7"/>
                      <a:pt x="15" y="7"/>
                      <a:pt x="15" y="7"/>
                    </a:cubicBezTo>
                    <a:cubicBezTo>
                      <a:pt x="17" y="6"/>
                      <a:pt x="17" y="6"/>
                      <a:pt x="17" y="6"/>
                    </a:cubicBezTo>
                    <a:cubicBezTo>
                      <a:pt x="16" y="2"/>
                      <a:pt x="13" y="0"/>
                      <a:pt x="9" y="0"/>
                    </a:cubicBezTo>
                    <a:cubicBezTo>
                      <a:pt x="8" y="0"/>
                      <a:pt x="7" y="0"/>
                      <a:pt x="6" y="1"/>
                    </a:cubicBezTo>
                    <a:cubicBezTo>
                      <a:pt x="3" y="2"/>
                      <a:pt x="0" y="5"/>
                      <a:pt x="0" y="9"/>
                    </a:cubicBezTo>
                    <a:cubicBezTo>
                      <a:pt x="0" y="10"/>
                      <a:pt x="1" y="10"/>
                      <a:pt x="1" y="11"/>
                    </a:cubicBezTo>
                    <a:cubicBezTo>
                      <a:pt x="2" y="15"/>
                      <a:pt x="5" y="17"/>
                      <a:pt x="9" y="17"/>
                    </a:cubicBezTo>
                    <a:cubicBezTo>
                      <a:pt x="10" y="17"/>
                      <a:pt x="11" y="17"/>
                      <a:pt x="12" y="17"/>
                    </a:cubicBezTo>
                    <a:cubicBezTo>
                      <a:pt x="15" y="16"/>
                      <a:pt x="18" y="12"/>
                      <a:pt x="18" y="9"/>
                    </a:cubicBezTo>
                    <a:cubicBezTo>
                      <a:pt x="18" y="8"/>
                      <a:pt x="17" y="7"/>
                      <a:pt x="17" y="6"/>
                    </a:cubicBezTo>
                    <a:lnTo>
                      <a:pt x="15" y="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5" name="Freeform 240"/>
              <p:cNvSpPr>
                <a:spLocks/>
              </p:cNvSpPr>
              <p:nvPr userDrawn="1"/>
            </p:nvSpPr>
            <p:spPr bwMode="auto">
              <a:xfrm>
                <a:off x="4318" y="4213"/>
                <a:ext cx="43" cy="45"/>
              </a:xfrm>
              <a:custGeom>
                <a:avLst/>
                <a:gdLst>
                  <a:gd name="T0" fmla="*/ 15 w 18"/>
                  <a:gd name="T1" fmla="*/ 7 h 18"/>
                  <a:gd name="T2" fmla="*/ 13 w 18"/>
                  <a:gd name="T3" fmla="*/ 8 h 18"/>
                  <a:gd name="T4" fmla="*/ 14 w 18"/>
                  <a:gd name="T5" fmla="*/ 9 h 18"/>
                  <a:gd name="T6" fmla="*/ 10 w 18"/>
                  <a:gd name="T7" fmla="*/ 13 h 18"/>
                  <a:gd name="T8" fmla="*/ 9 w 18"/>
                  <a:gd name="T9" fmla="*/ 14 h 18"/>
                  <a:gd name="T10" fmla="*/ 5 w 18"/>
                  <a:gd name="T11" fmla="*/ 10 h 18"/>
                  <a:gd name="T12" fmla="*/ 4 w 18"/>
                  <a:gd name="T13" fmla="*/ 9 h 18"/>
                  <a:gd name="T14" fmla="*/ 8 w 18"/>
                  <a:gd name="T15" fmla="*/ 5 h 18"/>
                  <a:gd name="T16" fmla="*/ 9 w 18"/>
                  <a:gd name="T17" fmla="*/ 4 h 18"/>
                  <a:gd name="T18" fmla="*/ 13 w 18"/>
                  <a:gd name="T19" fmla="*/ 8 h 18"/>
                  <a:gd name="T20" fmla="*/ 15 w 18"/>
                  <a:gd name="T21" fmla="*/ 7 h 18"/>
                  <a:gd name="T22" fmla="*/ 17 w 18"/>
                  <a:gd name="T23" fmla="*/ 6 h 18"/>
                  <a:gd name="T24" fmla="*/ 9 w 18"/>
                  <a:gd name="T25" fmla="*/ 0 h 18"/>
                  <a:gd name="T26" fmla="*/ 6 w 18"/>
                  <a:gd name="T27" fmla="*/ 1 h 18"/>
                  <a:gd name="T28" fmla="*/ 0 w 18"/>
                  <a:gd name="T29" fmla="*/ 9 h 18"/>
                  <a:gd name="T30" fmla="*/ 1 w 18"/>
                  <a:gd name="T31" fmla="*/ 12 h 18"/>
                  <a:gd name="T32" fmla="*/ 9 w 18"/>
                  <a:gd name="T33" fmla="*/ 18 h 18"/>
                  <a:gd name="T34" fmla="*/ 12 w 18"/>
                  <a:gd name="T35" fmla="*/ 17 h 18"/>
                  <a:gd name="T36" fmla="*/ 18 w 18"/>
                  <a:gd name="T37" fmla="*/ 9 h 18"/>
                  <a:gd name="T38" fmla="*/ 17 w 18"/>
                  <a:gd name="T39" fmla="*/ 6 h 18"/>
                  <a:gd name="T40" fmla="*/ 15 w 18"/>
                  <a:gd name="T4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5" y="7"/>
                    </a:moveTo>
                    <a:cubicBezTo>
                      <a:pt x="13" y="8"/>
                      <a:pt x="13" y="8"/>
                      <a:pt x="13" y="8"/>
                    </a:cubicBezTo>
                    <a:cubicBezTo>
                      <a:pt x="13" y="8"/>
                      <a:pt x="14" y="9"/>
                      <a:pt x="14" y="9"/>
                    </a:cubicBezTo>
                    <a:cubicBezTo>
                      <a:pt x="14" y="11"/>
                      <a:pt x="12" y="13"/>
                      <a:pt x="10" y="13"/>
                    </a:cubicBezTo>
                    <a:cubicBezTo>
                      <a:pt x="10" y="13"/>
                      <a:pt x="9" y="14"/>
                      <a:pt x="9" y="14"/>
                    </a:cubicBezTo>
                    <a:cubicBezTo>
                      <a:pt x="7" y="14"/>
                      <a:pt x="5" y="12"/>
                      <a:pt x="5" y="10"/>
                    </a:cubicBezTo>
                    <a:cubicBezTo>
                      <a:pt x="5" y="10"/>
                      <a:pt x="4" y="9"/>
                      <a:pt x="4" y="9"/>
                    </a:cubicBezTo>
                    <a:cubicBezTo>
                      <a:pt x="4" y="7"/>
                      <a:pt x="6" y="5"/>
                      <a:pt x="8" y="5"/>
                    </a:cubicBezTo>
                    <a:cubicBezTo>
                      <a:pt x="8" y="5"/>
                      <a:pt x="9" y="4"/>
                      <a:pt x="9" y="4"/>
                    </a:cubicBezTo>
                    <a:cubicBezTo>
                      <a:pt x="11" y="4"/>
                      <a:pt x="13" y="6"/>
                      <a:pt x="13" y="8"/>
                    </a:cubicBezTo>
                    <a:cubicBezTo>
                      <a:pt x="15" y="7"/>
                      <a:pt x="15" y="7"/>
                      <a:pt x="15" y="7"/>
                    </a:cubicBezTo>
                    <a:cubicBezTo>
                      <a:pt x="17" y="6"/>
                      <a:pt x="17" y="6"/>
                      <a:pt x="17" y="6"/>
                    </a:cubicBezTo>
                    <a:cubicBezTo>
                      <a:pt x="16" y="3"/>
                      <a:pt x="13" y="0"/>
                      <a:pt x="9" y="0"/>
                    </a:cubicBezTo>
                    <a:cubicBezTo>
                      <a:pt x="8" y="0"/>
                      <a:pt x="7" y="1"/>
                      <a:pt x="6" y="1"/>
                    </a:cubicBezTo>
                    <a:cubicBezTo>
                      <a:pt x="3" y="2"/>
                      <a:pt x="0" y="5"/>
                      <a:pt x="0" y="9"/>
                    </a:cubicBezTo>
                    <a:cubicBezTo>
                      <a:pt x="0" y="10"/>
                      <a:pt x="1" y="11"/>
                      <a:pt x="1" y="12"/>
                    </a:cubicBezTo>
                    <a:cubicBezTo>
                      <a:pt x="2" y="15"/>
                      <a:pt x="5" y="18"/>
                      <a:pt x="9" y="18"/>
                    </a:cubicBezTo>
                    <a:cubicBezTo>
                      <a:pt x="10" y="18"/>
                      <a:pt x="11" y="17"/>
                      <a:pt x="12" y="17"/>
                    </a:cubicBezTo>
                    <a:cubicBezTo>
                      <a:pt x="15" y="16"/>
                      <a:pt x="18" y="13"/>
                      <a:pt x="18" y="9"/>
                    </a:cubicBezTo>
                    <a:cubicBezTo>
                      <a:pt x="18" y="8"/>
                      <a:pt x="17" y="7"/>
                      <a:pt x="17" y="6"/>
                    </a:cubicBezTo>
                    <a:lnTo>
                      <a:pt x="15" y="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6" name="Freeform 241"/>
              <p:cNvSpPr>
                <a:spLocks/>
              </p:cNvSpPr>
              <p:nvPr userDrawn="1"/>
            </p:nvSpPr>
            <p:spPr bwMode="auto">
              <a:xfrm>
                <a:off x="4296" y="4235"/>
                <a:ext cx="41" cy="32"/>
              </a:xfrm>
              <a:custGeom>
                <a:avLst/>
                <a:gdLst>
                  <a:gd name="T0" fmla="*/ 13 w 17"/>
                  <a:gd name="T1" fmla="*/ 6 h 13"/>
                  <a:gd name="T2" fmla="*/ 10 w 17"/>
                  <a:gd name="T3" fmla="*/ 9 h 13"/>
                  <a:gd name="T4" fmla="*/ 8 w 17"/>
                  <a:gd name="T5" fmla="*/ 9 h 13"/>
                  <a:gd name="T6" fmla="*/ 4 w 17"/>
                  <a:gd name="T7" fmla="*/ 6 h 13"/>
                  <a:gd name="T8" fmla="*/ 4 w 17"/>
                  <a:gd name="T9" fmla="*/ 6 h 13"/>
                  <a:gd name="T10" fmla="*/ 4 w 17"/>
                  <a:gd name="T11" fmla="*/ 5 h 13"/>
                  <a:gd name="T12" fmla="*/ 4 w 17"/>
                  <a:gd name="T13" fmla="*/ 3 h 13"/>
                  <a:gd name="T14" fmla="*/ 3 w 17"/>
                  <a:gd name="T15" fmla="*/ 1 h 13"/>
                  <a:gd name="T16" fmla="*/ 0 w 17"/>
                  <a:gd name="T17" fmla="*/ 2 h 13"/>
                  <a:gd name="T18" fmla="*/ 0 w 17"/>
                  <a:gd name="T19" fmla="*/ 5 h 13"/>
                  <a:gd name="T20" fmla="*/ 0 w 17"/>
                  <a:gd name="T21" fmla="*/ 8 h 13"/>
                  <a:gd name="T22" fmla="*/ 0 w 17"/>
                  <a:gd name="T23" fmla="*/ 8 h 13"/>
                  <a:gd name="T24" fmla="*/ 8 w 17"/>
                  <a:gd name="T25" fmla="*/ 13 h 13"/>
                  <a:gd name="T26" fmla="*/ 11 w 17"/>
                  <a:gd name="T27" fmla="*/ 13 h 13"/>
                  <a:gd name="T28" fmla="*/ 17 w 17"/>
                  <a:gd name="T29" fmla="*/ 6 h 13"/>
                  <a:gd name="T30" fmla="*/ 15 w 17"/>
                  <a:gd name="T31" fmla="*/ 4 h 13"/>
                  <a:gd name="T32" fmla="*/ 13 w 17"/>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13" y="6"/>
                    </a:moveTo>
                    <a:cubicBezTo>
                      <a:pt x="12" y="7"/>
                      <a:pt x="11" y="9"/>
                      <a:pt x="10" y="9"/>
                    </a:cubicBezTo>
                    <a:cubicBezTo>
                      <a:pt x="9" y="9"/>
                      <a:pt x="9" y="9"/>
                      <a:pt x="8" y="9"/>
                    </a:cubicBezTo>
                    <a:cubicBezTo>
                      <a:pt x="6" y="9"/>
                      <a:pt x="4" y="8"/>
                      <a:pt x="4" y="6"/>
                    </a:cubicBezTo>
                    <a:cubicBezTo>
                      <a:pt x="4" y="6"/>
                      <a:pt x="4" y="6"/>
                      <a:pt x="4" y="6"/>
                    </a:cubicBezTo>
                    <a:cubicBezTo>
                      <a:pt x="4" y="6"/>
                      <a:pt x="4" y="5"/>
                      <a:pt x="4" y="5"/>
                    </a:cubicBezTo>
                    <a:cubicBezTo>
                      <a:pt x="4" y="4"/>
                      <a:pt x="4" y="4"/>
                      <a:pt x="4" y="3"/>
                    </a:cubicBezTo>
                    <a:cubicBezTo>
                      <a:pt x="4" y="2"/>
                      <a:pt x="4" y="1"/>
                      <a:pt x="3" y="1"/>
                    </a:cubicBezTo>
                    <a:cubicBezTo>
                      <a:pt x="2" y="0"/>
                      <a:pt x="1" y="1"/>
                      <a:pt x="0" y="2"/>
                    </a:cubicBezTo>
                    <a:cubicBezTo>
                      <a:pt x="0" y="3"/>
                      <a:pt x="0" y="4"/>
                      <a:pt x="0" y="5"/>
                    </a:cubicBezTo>
                    <a:cubicBezTo>
                      <a:pt x="0" y="6"/>
                      <a:pt x="0" y="7"/>
                      <a:pt x="0" y="8"/>
                    </a:cubicBezTo>
                    <a:cubicBezTo>
                      <a:pt x="0" y="8"/>
                      <a:pt x="0" y="8"/>
                      <a:pt x="0" y="8"/>
                    </a:cubicBezTo>
                    <a:cubicBezTo>
                      <a:pt x="1" y="11"/>
                      <a:pt x="5" y="13"/>
                      <a:pt x="8" y="13"/>
                    </a:cubicBezTo>
                    <a:cubicBezTo>
                      <a:pt x="9" y="13"/>
                      <a:pt x="10" y="13"/>
                      <a:pt x="11" y="13"/>
                    </a:cubicBezTo>
                    <a:cubicBezTo>
                      <a:pt x="14" y="12"/>
                      <a:pt x="16" y="9"/>
                      <a:pt x="17" y="6"/>
                    </a:cubicBezTo>
                    <a:cubicBezTo>
                      <a:pt x="17" y="5"/>
                      <a:pt x="16" y="4"/>
                      <a:pt x="15" y="4"/>
                    </a:cubicBezTo>
                    <a:cubicBezTo>
                      <a:pt x="14" y="4"/>
                      <a:pt x="13" y="5"/>
                      <a:pt x="13" y="6"/>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7" name="Freeform 242"/>
              <p:cNvSpPr>
                <a:spLocks/>
              </p:cNvSpPr>
              <p:nvPr userDrawn="1"/>
            </p:nvSpPr>
            <p:spPr bwMode="auto">
              <a:xfrm>
                <a:off x="4246" y="4223"/>
                <a:ext cx="40" cy="32"/>
              </a:xfrm>
              <a:custGeom>
                <a:avLst/>
                <a:gdLst>
                  <a:gd name="T0" fmla="*/ 13 w 17"/>
                  <a:gd name="T1" fmla="*/ 4 h 13"/>
                  <a:gd name="T2" fmla="*/ 10 w 17"/>
                  <a:gd name="T3" fmla="*/ 8 h 13"/>
                  <a:gd name="T4" fmla="*/ 8 w 17"/>
                  <a:gd name="T5" fmla="*/ 9 h 13"/>
                  <a:gd name="T6" fmla="*/ 4 w 17"/>
                  <a:gd name="T7" fmla="*/ 6 h 13"/>
                  <a:gd name="T8" fmla="*/ 4 w 17"/>
                  <a:gd name="T9" fmla="*/ 6 h 13"/>
                  <a:gd name="T10" fmla="*/ 4 w 17"/>
                  <a:gd name="T11" fmla="*/ 4 h 13"/>
                  <a:gd name="T12" fmla="*/ 4 w 17"/>
                  <a:gd name="T13" fmla="*/ 3 h 13"/>
                  <a:gd name="T14" fmla="*/ 3 w 17"/>
                  <a:gd name="T15" fmla="*/ 0 h 13"/>
                  <a:gd name="T16" fmla="*/ 0 w 17"/>
                  <a:gd name="T17" fmla="*/ 1 h 13"/>
                  <a:gd name="T18" fmla="*/ 0 w 17"/>
                  <a:gd name="T19" fmla="*/ 4 h 13"/>
                  <a:gd name="T20" fmla="*/ 0 w 17"/>
                  <a:gd name="T21" fmla="*/ 7 h 13"/>
                  <a:gd name="T22" fmla="*/ 0 w 17"/>
                  <a:gd name="T23" fmla="*/ 7 h 13"/>
                  <a:gd name="T24" fmla="*/ 8 w 17"/>
                  <a:gd name="T25" fmla="*/ 13 h 13"/>
                  <a:gd name="T26" fmla="*/ 11 w 17"/>
                  <a:gd name="T27" fmla="*/ 12 h 13"/>
                  <a:gd name="T28" fmla="*/ 17 w 17"/>
                  <a:gd name="T29" fmla="*/ 5 h 13"/>
                  <a:gd name="T30" fmla="*/ 15 w 17"/>
                  <a:gd name="T31" fmla="*/ 3 h 13"/>
                  <a:gd name="T32" fmla="*/ 13 w 17"/>
                  <a:gd name="T3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13" y="4"/>
                    </a:moveTo>
                    <a:cubicBezTo>
                      <a:pt x="13" y="6"/>
                      <a:pt x="11" y="8"/>
                      <a:pt x="10" y="8"/>
                    </a:cubicBezTo>
                    <a:cubicBezTo>
                      <a:pt x="9" y="9"/>
                      <a:pt x="9" y="9"/>
                      <a:pt x="8" y="9"/>
                    </a:cubicBezTo>
                    <a:cubicBezTo>
                      <a:pt x="6" y="9"/>
                      <a:pt x="4" y="7"/>
                      <a:pt x="4" y="6"/>
                    </a:cubicBezTo>
                    <a:cubicBezTo>
                      <a:pt x="4" y="6"/>
                      <a:pt x="4" y="6"/>
                      <a:pt x="4" y="6"/>
                    </a:cubicBezTo>
                    <a:cubicBezTo>
                      <a:pt x="4" y="5"/>
                      <a:pt x="4" y="5"/>
                      <a:pt x="4" y="4"/>
                    </a:cubicBezTo>
                    <a:cubicBezTo>
                      <a:pt x="4" y="4"/>
                      <a:pt x="4" y="3"/>
                      <a:pt x="4" y="3"/>
                    </a:cubicBezTo>
                    <a:cubicBezTo>
                      <a:pt x="4" y="2"/>
                      <a:pt x="4" y="0"/>
                      <a:pt x="3" y="0"/>
                    </a:cubicBezTo>
                    <a:cubicBezTo>
                      <a:pt x="2" y="0"/>
                      <a:pt x="0" y="0"/>
                      <a:pt x="0" y="1"/>
                    </a:cubicBezTo>
                    <a:cubicBezTo>
                      <a:pt x="0" y="2"/>
                      <a:pt x="0" y="3"/>
                      <a:pt x="0" y="4"/>
                    </a:cubicBezTo>
                    <a:cubicBezTo>
                      <a:pt x="0" y="5"/>
                      <a:pt x="0" y="6"/>
                      <a:pt x="0" y="7"/>
                    </a:cubicBezTo>
                    <a:cubicBezTo>
                      <a:pt x="0" y="7"/>
                      <a:pt x="0" y="7"/>
                      <a:pt x="0" y="7"/>
                    </a:cubicBezTo>
                    <a:cubicBezTo>
                      <a:pt x="1" y="10"/>
                      <a:pt x="5" y="13"/>
                      <a:pt x="8" y="13"/>
                    </a:cubicBezTo>
                    <a:cubicBezTo>
                      <a:pt x="9" y="13"/>
                      <a:pt x="10" y="13"/>
                      <a:pt x="11" y="12"/>
                    </a:cubicBezTo>
                    <a:cubicBezTo>
                      <a:pt x="14" y="11"/>
                      <a:pt x="16" y="8"/>
                      <a:pt x="17" y="5"/>
                    </a:cubicBezTo>
                    <a:cubicBezTo>
                      <a:pt x="17" y="4"/>
                      <a:pt x="16" y="3"/>
                      <a:pt x="15" y="3"/>
                    </a:cubicBezTo>
                    <a:cubicBezTo>
                      <a:pt x="14" y="3"/>
                      <a:pt x="13" y="3"/>
                      <a:pt x="13"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8" name="Freeform 243"/>
              <p:cNvSpPr>
                <a:spLocks/>
              </p:cNvSpPr>
              <p:nvPr userDrawn="1"/>
            </p:nvSpPr>
            <p:spPr bwMode="auto">
              <a:xfrm>
                <a:off x="4303" y="4184"/>
                <a:ext cx="41" cy="42"/>
              </a:xfrm>
              <a:custGeom>
                <a:avLst/>
                <a:gdLst>
                  <a:gd name="T0" fmla="*/ 15 w 17"/>
                  <a:gd name="T1" fmla="*/ 7 h 17"/>
                  <a:gd name="T2" fmla="*/ 13 w 17"/>
                  <a:gd name="T3" fmla="*/ 7 h 17"/>
                  <a:gd name="T4" fmla="*/ 13 w 17"/>
                  <a:gd name="T5" fmla="*/ 9 h 17"/>
                  <a:gd name="T6" fmla="*/ 10 w 17"/>
                  <a:gd name="T7" fmla="*/ 13 h 17"/>
                  <a:gd name="T8" fmla="*/ 8 w 17"/>
                  <a:gd name="T9" fmla="*/ 13 h 17"/>
                  <a:gd name="T10" fmla="*/ 4 w 17"/>
                  <a:gd name="T11" fmla="*/ 10 h 17"/>
                  <a:gd name="T12" fmla="*/ 4 w 17"/>
                  <a:gd name="T13" fmla="*/ 9 h 17"/>
                  <a:gd name="T14" fmla="*/ 7 w 17"/>
                  <a:gd name="T15" fmla="*/ 4 h 17"/>
                  <a:gd name="T16" fmla="*/ 8 w 17"/>
                  <a:gd name="T17" fmla="*/ 4 h 17"/>
                  <a:gd name="T18" fmla="*/ 13 w 17"/>
                  <a:gd name="T19" fmla="*/ 7 h 17"/>
                  <a:gd name="T20" fmla="*/ 15 w 17"/>
                  <a:gd name="T21" fmla="*/ 7 h 17"/>
                  <a:gd name="T22" fmla="*/ 16 w 17"/>
                  <a:gd name="T23" fmla="*/ 6 h 17"/>
                  <a:gd name="T24" fmla="*/ 8 w 17"/>
                  <a:gd name="T25" fmla="*/ 0 h 17"/>
                  <a:gd name="T26" fmla="*/ 6 w 17"/>
                  <a:gd name="T27" fmla="*/ 1 h 17"/>
                  <a:gd name="T28" fmla="*/ 0 w 17"/>
                  <a:gd name="T29" fmla="*/ 9 h 17"/>
                  <a:gd name="T30" fmla="*/ 0 w 17"/>
                  <a:gd name="T31" fmla="*/ 11 h 17"/>
                  <a:gd name="T32" fmla="*/ 8 w 17"/>
                  <a:gd name="T33" fmla="*/ 17 h 17"/>
                  <a:gd name="T34" fmla="*/ 11 w 17"/>
                  <a:gd name="T35" fmla="*/ 17 h 17"/>
                  <a:gd name="T36" fmla="*/ 17 w 17"/>
                  <a:gd name="T37" fmla="*/ 9 h 17"/>
                  <a:gd name="T38" fmla="*/ 16 w 17"/>
                  <a:gd name="T39" fmla="*/ 6 h 17"/>
                  <a:gd name="T40" fmla="*/ 15 w 17"/>
                  <a:gd name="T4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5" y="7"/>
                    </a:moveTo>
                    <a:cubicBezTo>
                      <a:pt x="13" y="7"/>
                      <a:pt x="13" y="7"/>
                      <a:pt x="13" y="7"/>
                    </a:cubicBezTo>
                    <a:cubicBezTo>
                      <a:pt x="13" y="8"/>
                      <a:pt x="13" y="8"/>
                      <a:pt x="13" y="9"/>
                    </a:cubicBezTo>
                    <a:cubicBezTo>
                      <a:pt x="13" y="11"/>
                      <a:pt x="12" y="12"/>
                      <a:pt x="10" y="13"/>
                    </a:cubicBezTo>
                    <a:cubicBezTo>
                      <a:pt x="9" y="13"/>
                      <a:pt x="9" y="13"/>
                      <a:pt x="8" y="13"/>
                    </a:cubicBezTo>
                    <a:cubicBezTo>
                      <a:pt x="6" y="13"/>
                      <a:pt x="5" y="12"/>
                      <a:pt x="4" y="10"/>
                    </a:cubicBezTo>
                    <a:cubicBezTo>
                      <a:pt x="4" y="10"/>
                      <a:pt x="4" y="9"/>
                      <a:pt x="4" y="9"/>
                    </a:cubicBezTo>
                    <a:cubicBezTo>
                      <a:pt x="4" y="7"/>
                      <a:pt x="5" y="5"/>
                      <a:pt x="7" y="4"/>
                    </a:cubicBezTo>
                    <a:cubicBezTo>
                      <a:pt x="7" y="4"/>
                      <a:pt x="8" y="4"/>
                      <a:pt x="8" y="4"/>
                    </a:cubicBezTo>
                    <a:cubicBezTo>
                      <a:pt x="10" y="4"/>
                      <a:pt x="12" y="5"/>
                      <a:pt x="13" y="7"/>
                    </a:cubicBezTo>
                    <a:cubicBezTo>
                      <a:pt x="15" y="7"/>
                      <a:pt x="15" y="7"/>
                      <a:pt x="15" y="7"/>
                    </a:cubicBezTo>
                    <a:cubicBezTo>
                      <a:pt x="16" y="6"/>
                      <a:pt x="16" y="6"/>
                      <a:pt x="16" y="6"/>
                    </a:cubicBezTo>
                    <a:cubicBezTo>
                      <a:pt x="15" y="2"/>
                      <a:pt x="12" y="0"/>
                      <a:pt x="8" y="0"/>
                    </a:cubicBezTo>
                    <a:cubicBezTo>
                      <a:pt x="7" y="0"/>
                      <a:pt x="7" y="0"/>
                      <a:pt x="6" y="1"/>
                    </a:cubicBezTo>
                    <a:cubicBezTo>
                      <a:pt x="2" y="2"/>
                      <a:pt x="0" y="5"/>
                      <a:pt x="0" y="9"/>
                    </a:cubicBezTo>
                    <a:cubicBezTo>
                      <a:pt x="0" y="10"/>
                      <a:pt x="0" y="10"/>
                      <a:pt x="0" y="11"/>
                    </a:cubicBezTo>
                    <a:cubicBezTo>
                      <a:pt x="1" y="15"/>
                      <a:pt x="5" y="17"/>
                      <a:pt x="8" y="17"/>
                    </a:cubicBezTo>
                    <a:cubicBezTo>
                      <a:pt x="9" y="17"/>
                      <a:pt x="10" y="17"/>
                      <a:pt x="11" y="17"/>
                    </a:cubicBezTo>
                    <a:cubicBezTo>
                      <a:pt x="15" y="16"/>
                      <a:pt x="17" y="12"/>
                      <a:pt x="17" y="9"/>
                    </a:cubicBezTo>
                    <a:cubicBezTo>
                      <a:pt x="17" y="8"/>
                      <a:pt x="17" y="7"/>
                      <a:pt x="16" y="6"/>
                    </a:cubicBezTo>
                    <a:lnTo>
                      <a:pt x="15" y="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9" name="Freeform 244"/>
              <p:cNvSpPr>
                <a:spLocks/>
              </p:cNvSpPr>
              <p:nvPr userDrawn="1"/>
            </p:nvSpPr>
            <p:spPr bwMode="auto">
              <a:xfrm>
                <a:off x="4260" y="4176"/>
                <a:ext cx="41" cy="42"/>
              </a:xfrm>
              <a:custGeom>
                <a:avLst/>
                <a:gdLst>
                  <a:gd name="T0" fmla="*/ 14 w 17"/>
                  <a:gd name="T1" fmla="*/ 6 h 17"/>
                  <a:gd name="T2" fmla="*/ 13 w 17"/>
                  <a:gd name="T3" fmla="*/ 7 h 17"/>
                  <a:gd name="T4" fmla="*/ 13 w 17"/>
                  <a:gd name="T5" fmla="*/ 8 h 17"/>
                  <a:gd name="T6" fmla="*/ 10 w 17"/>
                  <a:gd name="T7" fmla="*/ 13 h 17"/>
                  <a:gd name="T8" fmla="*/ 8 w 17"/>
                  <a:gd name="T9" fmla="*/ 13 h 17"/>
                  <a:gd name="T10" fmla="*/ 4 w 17"/>
                  <a:gd name="T11" fmla="*/ 10 h 17"/>
                  <a:gd name="T12" fmla="*/ 4 w 17"/>
                  <a:gd name="T13" fmla="*/ 8 h 17"/>
                  <a:gd name="T14" fmla="*/ 7 w 17"/>
                  <a:gd name="T15" fmla="*/ 4 h 17"/>
                  <a:gd name="T16" fmla="*/ 8 w 17"/>
                  <a:gd name="T17" fmla="*/ 4 h 17"/>
                  <a:gd name="T18" fmla="*/ 13 w 17"/>
                  <a:gd name="T19" fmla="*/ 7 h 17"/>
                  <a:gd name="T20" fmla="*/ 14 w 17"/>
                  <a:gd name="T21" fmla="*/ 6 h 17"/>
                  <a:gd name="T22" fmla="*/ 16 w 17"/>
                  <a:gd name="T23" fmla="*/ 6 h 17"/>
                  <a:gd name="T24" fmla="*/ 8 w 17"/>
                  <a:gd name="T25" fmla="*/ 0 h 17"/>
                  <a:gd name="T26" fmla="*/ 6 w 17"/>
                  <a:gd name="T27" fmla="*/ 0 h 17"/>
                  <a:gd name="T28" fmla="*/ 0 w 17"/>
                  <a:gd name="T29" fmla="*/ 8 h 17"/>
                  <a:gd name="T30" fmla="*/ 0 w 17"/>
                  <a:gd name="T31" fmla="*/ 11 h 17"/>
                  <a:gd name="T32" fmla="*/ 8 w 17"/>
                  <a:gd name="T33" fmla="*/ 17 h 17"/>
                  <a:gd name="T34" fmla="*/ 11 w 17"/>
                  <a:gd name="T35" fmla="*/ 16 h 17"/>
                  <a:gd name="T36" fmla="*/ 17 w 17"/>
                  <a:gd name="T37" fmla="*/ 8 h 17"/>
                  <a:gd name="T38" fmla="*/ 16 w 17"/>
                  <a:gd name="T39" fmla="*/ 6 h 17"/>
                  <a:gd name="T40" fmla="*/ 14 w 17"/>
                  <a:gd name="T4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4" y="6"/>
                    </a:moveTo>
                    <a:cubicBezTo>
                      <a:pt x="13" y="7"/>
                      <a:pt x="13" y="7"/>
                      <a:pt x="13" y="7"/>
                    </a:cubicBezTo>
                    <a:cubicBezTo>
                      <a:pt x="13" y="7"/>
                      <a:pt x="13" y="8"/>
                      <a:pt x="13" y="8"/>
                    </a:cubicBezTo>
                    <a:cubicBezTo>
                      <a:pt x="13" y="10"/>
                      <a:pt x="12" y="12"/>
                      <a:pt x="10" y="13"/>
                    </a:cubicBezTo>
                    <a:cubicBezTo>
                      <a:pt x="9" y="13"/>
                      <a:pt x="9" y="13"/>
                      <a:pt x="8" y="13"/>
                    </a:cubicBezTo>
                    <a:cubicBezTo>
                      <a:pt x="6" y="13"/>
                      <a:pt x="5" y="12"/>
                      <a:pt x="4" y="10"/>
                    </a:cubicBezTo>
                    <a:cubicBezTo>
                      <a:pt x="4" y="9"/>
                      <a:pt x="4" y="9"/>
                      <a:pt x="4" y="8"/>
                    </a:cubicBezTo>
                    <a:cubicBezTo>
                      <a:pt x="4" y="6"/>
                      <a:pt x="5" y="5"/>
                      <a:pt x="7" y="4"/>
                    </a:cubicBezTo>
                    <a:cubicBezTo>
                      <a:pt x="7" y="4"/>
                      <a:pt x="8" y="4"/>
                      <a:pt x="8" y="4"/>
                    </a:cubicBezTo>
                    <a:cubicBezTo>
                      <a:pt x="10" y="4"/>
                      <a:pt x="12" y="5"/>
                      <a:pt x="13" y="7"/>
                    </a:cubicBezTo>
                    <a:cubicBezTo>
                      <a:pt x="14" y="6"/>
                      <a:pt x="14" y="6"/>
                      <a:pt x="14" y="6"/>
                    </a:cubicBezTo>
                    <a:cubicBezTo>
                      <a:pt x="16" y="6"/>
                      <a:pt x="16" y="6"/>
                      <a:pt x="16" y="6"/>
                    </a:cubicBezTo>
                    <a:cubicBezTo>
                      <a:pt x="15" y="2"/>
                      <a:pt x="12" y="0"/>
                      <a:pt x="8" y="0"/>
                    </a:cubicBezTo>
                    <a:cubicBezTo>
                      <a:pt x="7" y="0"/>
                      <a:pt x="6" y="0"/>
                      <a:pt x="6" y="0"/>
                    </a:cubicBezTo>
                    <a:cubicBezTo>
                      <a:pt x="2" y="1"/>
                      <a:pt x="0" y="5"/>
                      <a:pt x="0" y="8"/>
                    </a:cubicBezTo>
                    <a:cubicBezTo>
                      <a:pt x="0" y="9"/>
                      <a:pt x="0" y="10"/>
                      <a:pt x="0" y="11"/>
                    </a:cubicBezTo>
                    <a:cubicBezTo>
                      <a:pt x="1" y="15"/>
                      <a:pt x="5" y="17"/>
                      <a:pt x="8" y="17"/>
                    </a:cubicBezTo>
                    <a:cubicBezTo>
                      <a:pt x="9" y="17"/>
                      <a:pt x="10" y="17"/>
                      <a:pt x="11" y="16"/>
                    </a:cubicBezTo>
                    <a:cubicBezTo>
                      <a:pt x="14" y="15"/>
                      <a:pt x="17" y="12"/>
                      <a:pt x="17" y="8"/>
                    </a:cubicBezTo>
                    <a:cubicBezTo>
                      <a:pt x="17" y="7"/>
                      <a:pt x="17" y="7"/>
                      <a:pt x="16" y="6"/>
                    </a:cubicBezTo>
                    <a:lnTo>
                      <a:pt x="14" y="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30" name="Freeform 245"/>
              <p:cNvSpPr>
                <a:spLocks/>
              </p:cNvSpPr>
              <p:nvPr userDrawn="1"/>
            </p:nvSpPr>
            <p:spPr bwMode="auto">
              <a:xfrm>
                <a:off x="4274" y="4206"/>
                <a:ext cx="41" cy="42"/>
              </a:xfrm>
              <a:custGeom>
                <a:avLst/>
                <a:gdLst>
                  <a:gd name="T0" fmla="*/ 15 w 17"/>
                  <a:gd name="T1" fmla="*/ 7 h 17"/>
                  <a:gd name="T2" fmla="*/ 13 w 17"/>
                  <a:gd name="T3" fmla="*/ 7 h 17"/>
                  <a:gd name="T4" fmla="*/ 13 w 17"/>
                  <a:gd name="T5" fmla="*/ 9 h 17"/>
                  <a:gd name="T6" fmla="*/ 10 w 17"/>
                  <a:gd name="T7" fmla="*/ 13 h 17"/>
                  <a:gd name="T8" fmla="*/ 9 w 17"/>
                  <a:gd name="T9" fmla="*/ 13 h 17"/>
                  <a:gd name="T10" fmla="*/ 4 w 17"/>
                  <a:gd name="T11" fmla="*/ 10 h 17"/>
                  <a:gd name="T12" fmla="*/ 4 w 17"/>
                  <a:gd name="T13" fmla="*/ 9 h 17"/>
                  <a:gd name="T14" fmla="*/ 7 w 17"/>
                  <a:gd name="T15" fmla="*/ 4 h 17"/>
                  <a:gd name="T16" fmla="*/ 9 w 17"/>
                  <a:gd name="T17" fmla="*/ 4 h 17"/>
                  <a:gd name="T18" fmla="*/ 13 w 17"/>
                  <a:gd name="T19" fmla="*/ 7 h 17"/>
                  <a:gd name="T20" fmla="*/ 15 w 17"/>
                  <a:gd name="T21" fmla="*/ 7 h 17"/>
                  <a:gd name="T22" fmla="*/ 17 w 17"/>
                  <a:gd name="T23" fmla="*/ 6 h 17"/>
                  <a:gd name="T24" fmla="*/ 9 w 17"/>
                  <a:gd name="T25" fmla="*/ 0 h 17"/>
                  <a:gd name="T26" fmla="*/ 6 w 17"/>
                  <a:gd name="T27" fmla="*/ 1 h 17"/>
                  <a:gd name="T28" fmla="*/ 0 w 17"/>
                  <a:gd name="T29" fmla="*/ 9 h 17"/>
                  <a:gd name="T30" fmla="*/ 0 w 17"/>
                  <a:gd name="T31" fmla="*/ 11 h 17"/>
                  <a:gd name="T32" fmla="*/ 9 w 17"/>
                  <a:gd name="T33" fmla="*/ 17 h 17"/>
                  <a:gd name="T34" fmla="*/ 11 w 17"/>
                  <a:gd name="T35" fmla="*/ 17 h 17"/>
                  <a:gd name="T36" fmla="*/ 17 w 17"/>
                  <a:gd name="T37" fmla="*/ 9 h 17"/>
                  <a:gd name="T38" fmla="*/ 17 w 17"/>
                  <a:gd name="T39" fmla="*/ 6 h 17"/>
                  <a:gd name="T40" fmla="*/ 15 w 17"/>
                  <a:gd name="T4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5" y="7"/>
                    </a:moveTo>
                    <a:cubicBezTo>
                      <a:pt x="13" y="7"/>
                      <a:pt x="13" y="7"/>
                      <a:pt x="13" y="7"/>
                    </a:cubicBezTo>
                    <a:cubicBezTo>
                      <a:pt x="13" y="8"/>
                      <a:pt x="13" y="8"/>
                      <a:pt x="13" y="9"/>
                    </a:cubicBezTo>
                    <a:cubicBezTo>
                      <a:pt x="13" y="11"/>
                      <a:pt x="12" y="12"/>
                      <a:pt x="10" y="13"/>
                    </a:cubicBezTo>
                    <a:cubicBezTo>
                      <a:pt x="10" y="13"/>
                      <a:pt x="9" y="13"/>
                      <a:pt x="9" y="13"/>
                    </a:cubicBezTo>
                    <a:cubicBezTo>
                      <a:pt x="7" y="13"/>
                      <a:pt x="5" y="12"/>
                      <a:pt x="4" y="10"/>
                    </a:cubicBezTo>
                    <a:cubicBezTo>
                      <a:pt x="4" y="10"/>
                      <a:pt x="4" y="9"/>
                      <a:pt x="4" y="9"/>
                    </a:cubicBezTo>
                    <a:cubicBezTo>
                      <a:pt x="4" y="7"/>
                      <a:pt x="5" y="5"/>
                      <a:pt x="7" y="4"/>
                    </a:cubicBezTo>
                    <a:cubicBezTo>
                      <a:pt x="8" y="4"/>
                      <a:pt x="8" y="4"/>
                      <a:pt x="9" y="4"/>
                    </a:cubicBezTo>
                    <a:cubicBezTo>
                      <a:pt x="10" y="4"/>
                      <a:pt x="12" y="5"/>
                      <a:pt x="13" y="7"/>
                    </a:cubicBezTo>
                    <a:cubicBezTo>
                      <a:pt x="15" y="7"/>
                      <a:pt x="15" y="7"/>
                      <a:pt x="15" y="7"/>
                    </a:cubicBezTo>
                    <a:cubicBezTo>
                      <a:pt x="17" y="6"/>
                      <a:pt x="17" y="6"/>
                      <a:pt x="17" y="6"/>
                    </a:cubicBezTo>
                    <a:cubicBezTo>
                      <a:pt x="16" y="3"/>
                      <a:pt x="12" y="0"/>
                      <a:pt x="9" y="0"/>
                    </a:cubicBezTo>
                    <a:cubicBezTo>
                      <a:pt x="8" y="0"/>
                      <a:pt x="7" y="0"/>
                      <a:pt x="6" y="1"/>
                    </a:cubicBezTo>
                    <a:cubicBezTo>
                      <a:pt x="2" y="2"/>
                      <a:pt x="0" y="5"/>
                      <a:pt x="0" y="9"/>
                    </a:cubicBezTo>
                    <a:cubicBezTo>
                      <a:pt x="0" y="10"/>
                      <a:pt x="0" y="11"/>
                      <a:pt x="0" y="11"/>
                    </a:cubicBezTo>
                    <a:cubicBezTo>
                      <a:pt x="2" y="15"/>
                      <a:pt x="5" y="17"/>
                      <a:pt x="9" y="17"/>
                    </a:cubicBezTo>
                    <a:cubicBezTo>
                      <a:pt x="9" y="17"/>
                      <a:pt x="10" y="17"/>
                      <a:pt x="11" y="17"/>
                    </a:cubicBezTo>
                    <a:cubicBezTo>
                      <a:pt x="15" y="16"/>
                      <a:pt x="17" y="12"/>
                      <a:pt x="17" y="9"/>
                    </a:cubicBezTo>
                    <a:cubicBezTo>
                      <a:pt x="17" y="8"/>
                      <a:pt x="17" y="7"/>
                      <a:pt x="17" y="6"/>
                    </a:cubicBezTo>
                    <a:lnTo>
                      <a:pt x="15" y="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31" name="Freeform 246"/>
              <p:cNvSpPr>
                <a:spLocks/>
              </p:cNvSpPr>
              <p:nvPr userDrawn="1"/>
            </p:nvSpPr>
            <p:spPr bwMode="auto">
              <a:xfrm>
                <a:off x="4202" y="4167"/>
                <a:ext cx="41" cy="41"/>
              </a:xfrm>
              <a:custGeom>
                <a:avLst/>
                <a:gdLst>
                  <a:gd name="T0" fmla="*/ 15 w 17"/>
                  <a:gd name="T1" fmla="*/ 6 h 17"/>
                  <a:gd name="T2" fmla="*/ 13 w 17"/>
                  <a:gd name="T3" fmla="*/ 7 h 17"/>
                  <a:gd name="T4" fmla="*/ 13 w 17"/>
                  <a:gd name="T5" fmla="*/ 8 h 17"/>
                  <a:gd name="T6" fmla="*/ 10 w 17"/>
                  <a:gd name="T7" fmla="*/ 12 h 17"/>
                  <a:gd name="T8" fmla="*/ 8 w 17"/>
                  <a:gd name="T9" fmla="*/ 13 h 17"/>
                  <a:gd name="T10" fmla="*/ 4 w 17"/>
                  <a:gd name="T11" fmla="*/ 10 h 17"/>
                  <a:gd name="T12" fmla="*/ 4 w 17"/>
                  <a:gd name="T13" fmla="*/ 8 h 17"/>
                  <a:gd name="T14" fmla="*/ 7 w 17"/>
                  <a:gd name="T15" fmla="*/ 4 h 17"/>
                  <a:gd name="T16" fmla="*/ 8 w 17"/>
                  <a:gd name="T17" fmla="*/ 4 h 17"/>
                  <a:gd name="T18" fmla="*/ 13 w 17"/>
                  <a:gd name="T19" fmla="*/ 7 h 17"/>
                  <a:gd name="T20" fmla="*/ 15 w 17"/>
                  <a:gd name="T21" fmla="*/ 6 h 17"/>
                  <a:gd name="T22" fmla="*/ 16 w 17"/>
                  <a:gd name="T23" fmla="*/ 5 h 17"/>
                  <a:gd name="T24" fmla="*/ 8 w 17"/>
                  <a:gd name="T25" fmla="*/ 0 h 17"/>
                  <a:gd name="T26" fmla="*/ 6 w 17"/>
                  <a:gd name="T27" fmla="*/ 0 h 17"/>
                  <a:gd name="T28" fmla="*/ 0 w 17"/>
                  <a:gd name="T29" fmla="*/ 8 h 17"/>
                  <a:gd name="T30" fmla="*/ 0 w 17"/>
                  <a:gd name="T31" fmla="*/ 11 h 17"/>
                  <a:gd name="T32" fmla="*/ 8 w 17"/>
                  <a:gd name="T33" fmla="*/ 17 h 17"/>
                  <a:gd name="T34" fmla="*/ 11 w 17"/>
                  <a:gd name="T35" fmla="*/ 16 h 17"/>
                  <a:gd name="T36" fmla="*/ 17 w 17"/>
                  <a:gd name="T37" fmla="*/ 8 h 17"/>
                  <a:gd name="T38" fmla="*/ 16 w 17"/>
                  <a:gd name="T39" fmla="*/ 5 h 17"/>
                  <a:gd name="T40" fmla="*/ 15 w 17"/>
                  <a:gd name="T4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5" y="6"/>
                    </a:moveTo>
                    <a:cubicBezTo>
                      <a:pt x="13" y="7"/>
                      <a:pt x="13" y="7"/>
                      <a:pt x="13" y="7"/>
                    </a:cubicBezTo>
                    <a:cubicBezTo>
                      <a:pt x="13" y="7"/>
                      <a:pt x="13" y="8"/>
                      <a:pt x="13" y="8"/>
                    </a:cubicBezTo>
                    <a:cubicBezTo>
                      <a:pt x="13" y="10"/>
                      <a:pt x="12" y="12"/>
                      <a:pt x="10" y="12"/>
                    </a:cubicBezTo>
                    <a:cubicBezTo>
                      <a:pt x="9" y="13"/>
                      <a:pt x="9" y="13"/>
                      <a:pt x="8" y="13"/>
                    </a:cubicBezTo>
                    <a:cubicBezTo>
                      <a:pt x="6" y="13"/>
                      <a:pt x="5" y="11"/>
                      <a:pt x="4" y="10"/>
                    </a:cubicBezTo>
                    <a:cubicBezTo>
                      <a:pt x="4" y="9"/>
                      <a:pt x="4" y="9"/>
                      <a:pt x="4" y="8"/>
                    </a:cubicBezTo>
                    <a:cubicBezTo>
                      <a:pt x="4" y="6"/>
                      <a:pt x="5" y="4"/>
                      <a:pt x="7" y="4"/>
                    </a:cubicBezTo>
                    <a:cubicBezTo>
                      <a:pt x="7" y="4"/>
                      <a:pt x="8" y="4"/>
                      <a:pt x="8" y="4"/>
                    </a:cubicBezTo>
                    <a:cubicBezTo>
                      <a:pt x="10" y="4"/>
                      <a:pt x="12" y="5"/>
                      <a:pt x="13" y="7"/>
                    </a:cubicBezTo>
                    <a:cubicBezTo>
                      <a:pt x="15" y="6"/>
                      <a:pt x="15" y="6"/>
                      <a:pt x="15" y="6"/>
                    </a:cubicBezTo>
                    <a:cubicBezTo>
                      <a:pt x="16" y="5"/>
                      <a:pt x="16" y="5"/>
                      <a:pt x="16" y="5"/>
                    </a:cubicBezTo>
                    <a:cubicBezTo>
                      <a:pt x="15" y="2"/>
                      <a:pt x="12" y="0"/>
                      <a:pt x="8" y="0"/>
                    </a:cubicBezTo>
                    <a:cubicBezTo>
                      <a:pt x="7" y="0"/>
                      <a:pt x="7" y="0"/>
                      <a:pt x="6" y="0"/>
                    </a:cubicBezTo>
                    <a:cubicBezTo>
                      <a:pt x="2" y="1"/>
                      <a:pt x="0" y="5"/>
                      <a:pt x="0" y="8"/>
                    </a:cubicBezTo>
                    <a:cubicBezTo>
                      <a:pt x="0" y="9"/>
                      <a:pt x="0" y="10"/>
                      <a:pt x="0" y="11"/>
                    </a:cubicBezTo>
                    <a:cubicBezTo>
                      <a:pt x="1" y="14"/>
                      <a:pt x="5" y="17"/>
                      <a:pt x="8" y="17"/>
                    </a:cubicBezTo>
                    <a:cubicBezTo>
                      <a:pt x="9" y="17"/>
                      <a:pt x="10" y="17"/>
                      <a:pt x="11" y="16"/>
                    </a:cubicBezTo>
                    <a:cubicBezTo>
                      <a:pt x="15" y="15"/>
                      <a:pt x="17" y="12"/>
                      <a:pt x="17" y="8"/>
                    </a:cubicBezTo>
                    <a:cubicBezTo>
                      <a:pt x="17" y="7"/>
                      <a:pt x="17" y="6"/>
                      <a:pt x="16" y="5"/>
                    </a:cubicBezTo>
                    <a:lnTo>
                      <a:pt x="15" y="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32" name="Freeform 247"/>
              <p:cNvSpPr>
                <a:spLocks/>
              </p:cNvSpPr>
              <p:nvPr userDrawn="1"/>
            </p:nvSpPr>
            <p:spPr bwMode="auto">
              <a:xfrm>
                <a:off x="4231" y="4189"/>
                <a:ext cx="41" cy="44"/>
              </a:xfrm>
              <a:custGeom>
                <a:avLst/>
                <a:gdLst>
                  <a:gd name="T0" fmla="*/ 15 w 17"/>
                  <a:gd name="T1" fmla="*/ 7 h 18"/>
                  <a:gd name="T2" fmla="*/ 13 w 17"/>
                  <a:gd name="T3" fmla="*/ 8 h 18"/>
                  <a:gd name="T4" fmla="*/ 13 w 17"/>
                  <a:gd name="T5" fmla="*/ 9 h 18"/>
                  <a:gd name="T6" fmla="*/ 10 w 17"/>
                  <a:gd name="T7" fmla="*/ 13 h 18"/>
                  <a:gd name="T8" fmla="*/ 8 w 17"/>
                  <a:gd name="T9" fmla="*/ 14 h 18"/>
                  <a:gd name="T10" fmla="*/ 4 w 17"/>
                  <a:gd name="T11" fmla="*/ 10 h 18"/>
                  <a:gd name="T12" fmla="*/ 4 w 17"/>
                  <a:gd name="T13" fmla="*/ 9 h 18"/>
                  <a:gd name="T14" fmla="*/ 7 w 17"/>
                  <a:gd name="T15" fmla="*/ 5 h 18"/>
                  <a:gd name="T16" fmla="*/ 8 w 17"/>
                  <a:gd name="T17" fmla="*/ 4 h 18"/>
                  <a:gd name="T18" fmla="*/ 13 w 17"/>
                  <a:gd name="T19" fmla="*/ 8 h 18"/>
                  <a:gd name="T20" fmla="*/ 15 w 17"/>
                  <a:gd name="T21" fmla="*/ 7 h 18"/>
                  <a:gd name="T22" fmla="*/ 16 w 17"/>
                  <a:gd name="T23" fmla="*/ 6 h 18"/>
                  <a:gd name="T24" fmla="*/ 8 w 17"/>
                  <a:gd name="T25" fmla="*/ 0 h 18"/>
                  <a:gd name="T26" fmla="*/ 6 w 17"/>
                  <a:gd name="T27" fmla="*/ 1 h 18"/>
                  <a:gd name="T28" fmla="*/ 0 w 17"/>
                  <a:gd name="T29" fmla="*/ 9 h 18"/>
                  <a:gd name="T30" fmla="*/ 0 w 17"/>
                  <a:gd name="T31" fmla="*/ 12 h 18"/>
                  <a:gd name="T32" fmla="*/ 8 w 17"/>
                  <a:gd name="T33" fmla="*/ 18 h 18"/>
                  <a:gd name="T34" fmla="*/ 11 w 17"/>
                  <a:gd name="T35" fmla="*/ 17 h 18"/>
                  <a:gd name="T36" fmla="*/ 17 w 17"/>
                  <a:gd name="T37" fmla="*/ 9 h 18"/>
                  <a:gd name="T38" fmla="*/ 16 w 17"/>
                  <a:gd name="T39" fmla="*/ 6 h 18"/>
                  <a:gd name="T40" fmla="*/ 15 w 17"/>
                  <a:gd name="T4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8">
                    <a:moveTo>
                      <a:pt x="15" y="7"/>
                    </a:moveTo>
                    <a:cubicBezTo>
                      <a:pt x="13" y="8"/>
                      <a:pt x="13" y="8"/>
                      <a:pt x="13" y="8"/>
                    </a:cubicBezTo>
                    <a:cubicBezTo>
                      <a:pt x="13" y="8"/>
                      <a:pt x="13" y="9"/>
                      <a:pt x="13" y="9"/>
                    </a:cubicBezTo>
                    <a:cubicBezTo>
                      <a:pt x="13" y="11"/>
                      <a:pt x="12" y="13"/>
                      <a:pt x="10" y="13"/>
                    </a:cubicBezTo>
                    <a:cubicBezTo>
                      <a:pt x="9" y="13"/>
                      <a:pt x="9" y="14"/>
                      <a:pt x="8" y="14"/>
                    </a:cubicBezTo>
                    <a:cubicBezTo>
                      <a:pt x="6" y="14"/>
                      <a:pt x="5" y="12"/>
                      <a:pt x="4" y="10"/>
                    </a:cubicBezTo>
                    <a:cubicBezTo>
                      <a:pt x="4" y="10"/>
                      <a:pt x="4" y="9"/>
                      <a:pt x="4" y="9"/>
                    </a:cubicBezTo>
                    <a:cubicBezTo>
                      <a:pt x="4" y="7"/>
                      <a:pt x="5" y="5"/>
                      <a:pt x="7" y="5"/>
                    </a:cubicBezTo>
                    <a:cubicBezTo>
                      <a:pt x="7" y="5"/>
                      <a:pt x="8" y="4"/>
                      <a:pt x="8" y="4"/>
                    </a:cubicBezTo>
                    <a:cubicBezTo>
                      <a:pt x="10" y="4"/>
                      <a:pt x="12" y="6"/>
                      <a:pt x="13" y="8"/>
                    </a:cubicBezTo>
                    <a:cubicBezTo>
                      <a:pt x="15" y="7"/>
                      <a:pt x="15" y="7"/>
                      <a:pt x="15" y="7"/>
                    </a:cubicBezTo>
                    <a:cubicBezTo>
                      <a:pt x="16" y="6"/>
                      <a:pt x="16" y="6"/>
                      <a:pt x="16" y="6"/>
                    </a:cubicBezTo>
                    <a:cubicBezTo>
                      <a:pt x="15" y="3"/>
                      <a:pt x="12" y="0"/>
                      <a:pt x="8" y="0"/>
                    </a:cubicBezTo>
                    <a:cubicBezTo>
                      <a:pt x="7" y="0"/>
                      <a:pt x="7" y="1"/>
                      <a:pt x="6" y="1"/>
                    </a:cubicBezTo>
                    <a:cubicBezTo>
                      <a:pt x="2" y="2"/>
                      <a:pt x="0" y="5"/>
                      <a:pt x="0" y="9"/>
                    </a:cubicBezTo>
                    <a:cubicBezTo>
                      <a:pt x="0" y="10"/>
                      <a:pt x="0" y="11"/>
                      <a:pt x="0" y="12"/>
                    </a:cubicBezTo>
                    <a:cubicBezTo>
                      <a:pt x="1" y="15"/>
                      <a:pt x="5" y="18"/>
                      <a:pt x="8" y="18"/>
                    </a:cubicBezTo>
                    <a:cubicBezTo>
                      <a:pt x="9" y="18"/>
                      <a:pt x="10" y="17"/>
                      <a:pt x="11" y="17"/>
                    </a:cubicBezTo>
                    <a:cubicBezTo>
                      <a:pt x="15" y="16"/>
                      <a:pt x="17" y="13"/>
                      <a:pt x="17" y="9"/>
                    </a:cubicBezTo>
                    <a:cubicBezTo>
                      <a:pt x="17" y="8"/>
                      <a:pt x="17" y="7"/>
                      <a:pt x="16" y="6"/>
                    </a:cubicBezTo>
                    <a:lnTo>
                      <a:pt x="15" y="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33" name="Freeform 248"/>
              <p:cNvSpPr>
                <a:spLocks/>
              </p:cNvSpPr>
              <p:nvPr userDrawn="1"/>
            </p:nvSpPr>
            <p:spPr bwMode="auto">
              <a:xfrm>
                <a:off x="4207" y="4196"/>
                <a:ext cx="39" cy="42"/>
              </a:xfrm>
              <a:custGeom>
                <a:avLst/>
                <a:gdLst>
                  <a:gd name="T0" fmla="*/ 12 w 16"/>
                  <a:gd name="T1" fmla="*/ 10 h 17"/>
                  <a:gd name="T2" fmla="*/ 10 w 16"/>
                  <a:gd name="T3" fmla="*/ 13 h 17"/>
                  <a:gd name="T4" fmla="*/ 8 w 16"/>
                  <a:gd name="T5" fmla="*/ 13 h 17"/>
                  <a:gd name="T6" fmla="*/ 4 w 16"/>
                  <a:gd name="T7" fmla="*/ 10 h 17"/>
                  <a:gd name="T8" fmla="*/ 4 w 16"/>
                  <a:gd name="T9" fmla="*/ 8 h 17"/>
                  <a:gd name="T10" fmla="*/ 6 w 16"/>
                  <a:gd name="T11" fmla="*/ 4 h 17"/>
                  <a:gd name="T12" fmla="*/ 7 w 16"/>
                  <a:gd name="T13" fmla="*/ 2 h 17"/>
                  <a:gd name="T14" fmla="*/ 4 w 16"/>
                  <a:gd name="T15" fmla="*/ 1 h 17"/>
                  <a:gd name="T16" fmla="*/ 0 w 16"/>
                  <a:gd name="T17" fmla="*/ 8 h 17"/>
                  <a:gd name="T18" fmla="*/ 0 w 16"/>
                  <a:gd name="T19" fmla="*/ 11 h 17"/>
                  <a:gd name="T20" fmla="*/ 8 w 16"/>
                  <a:gd name="T21" fmla="*/ 17 h 17"/>
                  <a:gd name="T22" fmla="*/ 11 w 16"/>
                  <a:gd name="T23" fmla="*/ 16 h 17"/>
                  <a:gd name="T24" fmla="*/ 16 w 16"/>
                  <a:gd name="T25" fmla="*/ 12 h 17"/>
                  <a:gd name="T26" fmla="*/ 15 w 16"/>
                  <a:gd name="T27" fmla="*/ 9 h 17"/>
                  <a:gd name="T28" fmla="*/ 12 w 16"/>
                  <a:gd name="T2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7">
                    <a:moveTo>
                      <a:pt x="12" y="10"/>
                    </a:moveTo>
                    <a:cubicBezTo>
                      <a:pt x="12" y="11"/>
                      <a:pt x="11" y="12"/>
                      <a:pt x="10" y="13"/>
                    </a:cubicBezTo>
                    <a:cubicBezTo>
                      <a:pt x="9" y="13"/>
                      <a:pt x="9" y="13"/>
                      <a:pt x="8" y="13"/>
                    </a:cubicBezTo>
                    <a:cubicBezTo>
                      <a:pt x="6" y="13"/>
                      <a:pt x="4" y="12"/>
                      <a:pt x="4" y="10"/>
                    </a:cubicBezTo>
                    <a:cubicBezTo>
                      <a:pt x="4" y="9"/>
                      <a:pt x="4" y="9"/>
                      <a:pt x="4" y="8"/>
                    </a:cubicBezTo>
                    <a:cubicBezTo>
                      <a:pt x="4" y="7"/>
                      <a:pt x="4" y="5"/>
                      <a:pt x="6" y="4"/>
                    </a:cubicBezTo>
                    <a:cubicBezTo>
                      <a:pt x="7" y="4"/>
                      <a:pt x="7" y="3"/>
                      <a:pt x="7" y="2"/>
                    </a:cubicBezTo>
                    <a:cubicBezTo>
                      <a:pt x="6" y="1"/>
                      <a:pt x="5" y="0"/>
                      <a:pt x="4" y="1"/>
                    </a:cubicBezTo>
                    <a:cubicBezTo>
                      <a:pt x="1" y="2"/>
                      <a:pt x="0" y="5"/>
                      <a:pt x="0" y="8"/>
                    </a:cubicBezTo>
                    <a:cubicBezTo>
                      <a:pt x="0" y="9"/>
                      <a:pt x="0" y="10"/>
                      <a:pt x="0" y="11"/>
                    </a:cubicBezTo>
                    <a:cubicBezTo>
                      <a:pt x="1" y="15"/>
                      <a:pt x="5" y="17"/>
                      <a:pt x="8" y="17"/>
                    </a:cubicBezTo>
                    <a:cubicBezTo>
                      <a:pt x="9" y="17"/>
                      <a:pt x="10" y="17"/>
                      <a:pt x="11" y="16"/>
                    </a:cubicBezTo>
                    <a:cubicBezTo>
                      <a:pt x="13" y="16"/>
                      <a:pt x="15" y="14"/>
                      <a:pt x="16" y="12"/>
                    </a:cubicBezTo>
                    <a:cubicBezTo>
                      <a:pt x="16" y="11"/>
                      <a:pt x="16" y="10"/>
                      <a:pt x="15" y="9"/>
                    </a:cubicBezTo>
                    <a:cubicBezTo>
                      <a:pt x="14" y="9"/>
                      <a:pt x="13" y="9"/>
                      <a:pt x="12" y="1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34" name="Freeform 249"/>
              <p:cNvSpPr>
                <a:spLocks/>
              </p:cNvSpPr>
              <p:nvPr userDrawn="1"/>
            </p:nvSpPr>
            <p:spPr bwMode="auto">
              <a:xfrm>
                <a:off x="4272" y="4088"/>
                <a:ext cx="75" cy="76"/>
              </a:xfrm>
              <a:custGeom>
                <a:avLst/>
                <a:gdLst>
                  <a:gd name="T0" fmla="*/ 2 w 31"/>
                  <a:gd name="T1" fmla="*/ 4 h 31"/>
                  <a:gd name="T2" fmla="*/ 2 w 31"/>
                  <a:gd name="T3" fmla="*/ 4 h 31"/>
                  <a:gd name="T4" fmla="*/ 27 w 31"/>
                  <a:gd name="T5" fmla="*/ 30 h 31"/>
                  <a:gd name="T6" fmla="*/ 29 w 31"/>
                  <a:gd name="T7" fmla="*/ 31 h 31"/>
                  <a:gd name="T8" fmla="*/ 30 w 31"/>
                  <a:gd name="T9" fmla="*/ 28 h 31"/>
                  <a:gd name="T10" fmla="*/ 3 w 31"/>
                  <a:gd name="T11" fmla="*/ 0 h 31"/>
                  <a:gd name="T12" fmla="*/ 1 w 31"/>
                  <a:gd name="T13" fmla="*/ 1 h 31"/>
                  <a:gd name="T14" fmla="*/ 2 w 31"/>
                  <a:gd name="T15" fmla="*/ 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4"/>
                    </a:moveTo>
                    <a:cubicBezTo>
                      <a:pt x="2" y="4"/>
                      <a:pt x="2" y="4"/>
                      <a:pt x="2" y="4"/>
                    </a:cubicBezTo>
                    <a:cubicBezTo>
                      <a:pt x="4" y="5"/>
                      <a:pt x="19" y="12"/>
                      <a:pt x="27" y="30"/>
                    </a:cubicBezTo>
                    <a:cubicBezTo>
                      <a:pt x="27" y="31"/>
                      <a:pt x="28" y="31"/>
                      <a:pt x="29" y="31"/>
                    </a:cubicBezTo>
                    <a:cubicBezTo>
                      <a:pt x="30" y="30"/>
                      <a:pt x="31" y="29"/>
                      <a:pt x="30" y="28"/>
                    </a:cubicBezTo>
                    <a:cubicBezTo>
                      <a:pt x="21" y="8"/>
                      <a:pt x="3" y="0"/>
                      <a:pt x="3" y="0"/>
                    </a:cubicBezTo>
                    <a:cubicBezTo>
                      <a:pt x="2" y="0"/>
                      <a:pt x="1" y="0"/>
                      <a:pt x="1" y="1"/>
                    </a:cubicBezTo>
                    <a:cubicBezTo>
                      <a:pt x="0" y="2"/>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35" name="Freeform 250"/>
              <p:cNvSpPr>
                <a:spLocks/>
              </p:cNvSpPr>
              <p:nvPr userDrawn="1"/>
            </p:nvSpPr>
            <p:spPr bwMode="auto">
              <a:xfrm>
                <a:off x="4320" y="4127"/>
                <a:ext cx="44" cy="20"/>
              </a:xfrm>
              <a:custGeom>
                <a:avLst/>
                <a:gdLst>
                  <a:gd name="T0" fmla="*/ 3 w 18"/>
                  <a:gd name="T1" fmla="*/ 5 h 8"/>
                  <a:gd name="T2" fmla="*/ 3 w 18"/>
                  <a:gd name="T3" fmla="*/ 4 h 8"/>
                  <a:gd name="T4" fmla="*/ 3 w 18"/>
                  <a:gd name="T5" fmla="*/ 5 h 8"/>
                  <a:gd name="T6" fmla="*/ 3 w 18"/>
                  <a:gd name="T7" fmla="*/ 5 h 8"/>
                  <a:gd name="T8" fmla="*/ 3 w 18"/>
                  <a:gd name="T9" fmla="*/ 4 h 8"/>
                  <a:gd name="T10" fmla="*/ 3 w 18"/>
                  <a:gd name="T11" fmla="*/ 5 h 8"/>
                  <a:gd name="T12" fmla="*/ 4 w 18"/>
                  <a:gd name="T13" fmla="*/ 5 h 8"/>
                  <a:gd name="T14" fmla="*/ 6 w 18"/>
                  <a:gd name="T15" fmla="*/ 4 h 8"/>
                  <a:gd name="T16" fmla="*/ 15 w 18"/>
                  <a:gd name="T17" fmla="*/ 7 h 8"/>
                  <a:gd name="T18" fmla="*/ 17 w 18"/>
                  <a:gd name="T19" fmla="*/ 6 h 8"/>
                  <a:gd name="T20" fmla="*/ 17 w 18"/>
                  <a:gd name="T21" fmla="*/ 4 h 8"/>
                  <a:gd name="T22" fmla="*/ 6 w 18"/>
                  <a:gd name="T23" fmla="*/ 0 h 8"/>
                  <a:gd name="T24" fmla="*/ 2 w 18"/>
                  <a:gd name="T25" fmla="*/ 1 h 8"/>
                  <a:gd name="T26" fmla="*/ 1 w 18"/>
                  <a:gd name="T27" fmla="*/ 4 h 8"/>
                  <a:gd name="T28" fmla="*/ 3 w 18"/>
                  <a:gd name="T2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8">
                    <a:moveTo>
                      <a:pt x="3" y="5"/>
                    </a:moveTo>
                    <a:cubicBezTo>
                      <a:pt x="3" y="4"/>
                      <a:pt x="3" y="4"/>
                      <a:pt x="3" y="4"/>
                    </a:cubicBezTo>
                    <a:cubicBezTo>
                      <a:pt x="3" y="5"/>
                      <a:pt x="3" y="5"/>
                      <a:pt x="3" y="5"/>
                    </a:cubicBezTo>
                    <a:cubicBezTo>
                      <a:pt x="3" y="5"/>
                      <a:pt x="3" y="5"/>
                      <a:pt x="3" y="5"/>
                    </a:cubicBezTo>
                    <a:cubicBezTo>
                      <a:pt x="3" y="4"/>
                      <a:pt x="3" y="4"/>
                      <a:pt x="3" y="4"/>
                    </a:cubicBezTo>
                    <a:cubicBezTo>
                      <a:pt x="3" y="5"/>
                      <a:pt x="3" y="5"/>
                      <a:pt x="3" y="5"/>
                    </a:cubicBezTo>
                    <a:cubicBezTo>
                      <a:pt x="3" y="5"/>
                      <a:pt x="4" y="5"/>
                      <a:pt x="4" y="5"/>
                    </a:cubicBezTo>
                    <a:cubicBezTo>
                      <a:pt x="5" y="4"/>
                      <a:pt x="5" y="4"/>
                      <a:pt x="6" y="4"/>
                    </a:cubicBezTo>
                    <a:cubicBezTo>
                      <a:pt x="8" y="4"/>
                      <a:pt x="11" y="5"/>
                      <a:pt x="15" y="7"/>
                    </a:cubicBezTo>
                    <a:cubicBezTo>
                      <a:pt x="15" y="8"/>
                      <a:pt x="17" y="7"/>
                      <a:pt x="17" y="6"/>
                    </a:cubicBezTo>
                    <a:cubicBezTo>
                      <a:pt x="18" y="6"/>
                      <a:pt x="18" y="4"/>
                      <a:pt x="17" y="4"/>
                    </a:cubicBezTo>
                    <a:cubicBezTo>
                      <a:pt x="13" y="1"/>
                      <a:pt x="9" y="0"/>
                      <a:pt x="6" y="0"/>
                    </a:cubicBezTo>
                    <a:cubicBezTo>
                      <a:pt x="4" y="0"/>
                      <a:pt x="2" y="1"/>
                      <a:pt x="2" y="1"/>
                    </a:cubicBezTo>
                    <a:cubicBezTo>
                      <a:pt x="1" y="2"/>
                      <a:pt x="0" y="3"/>
                      <a:pt x="1" y="4"/>
                    </a:cubicBezTo>
                    <a:cubicBezTo>
                      <a:pt x="1" y="5"/>
                      <a:pt x="2" y="5"/>
                      <a:pt x="3"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36" name="Freeform 251"/>
              <p:cNvSpPr>
                <a:spLocks/>
              </p:cNvSpPr>
              <p:nvPr userDrawn="1"/>
            </p:nvSpPr>
            <p:spPr bwMode="auto">
              <a:xfrm>
                <a:off x="4303" y="4113"/>
                <a:ext cx="15" cy="36"/>
              </a:xfrm>
              <a:custGeom>
                <a:avLst/>
                <a:gdLst>
                  <a:gd name="T0" fmla="*/ 5 w 6"/>
                  <a:gd name="T1" fmla="*/ 12 h 15"/>
                  <a:gd name="T2" fmla="*/ 5 w 6"/>
                  <a:gd name="T3" fmla="*/ 12 h 15"/>
                  <a:gd name="T4" fmla="*/ 4 w 6"/>
                  <a:gd name="T5" fmla="*/ 11 h 15"/>
                  <a:gd name="T6" fmla="*/ 5 w 6"/>
                  <a:gd name="T7" fmla="*/ 2 h 15"/>
                  <a:gd name="T8" fmla="*/ 4 w 6"/>
                  <a:gd name="T9" fmla="*/ 0 h 15"/>
                  <a:gd name="T10" fmla="*/ 2 w 6"/>
                  <a:gd name="T11" fmla="*/ 1 h 15"/>
                  <a:gd name="T12" fmla="*/ 0 w 6"/>
                  <a:gd name="T13" fmla="*/ 11 h 15"/>
                  <a:gd name="T14" fmla="*/ 1 w 6"/>
                  <a:gd name="T15" fmla="*/ 13 h 15"/>
                  <a:gd name="T16" fmla="*/ 3 w 6"/>
                  <a:gd name="T17" fmla="*/ 15 h 15"/>
                  <a:gd name="T18" fmla="*/ 5 w 6"/>
                  <a:gd name="T19"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5" y="12"/>
                    </a:moveTo>
                    <a:cubicBezTo>
                      <a:pt x="5" y="12"/>
                      <a:pt x="5" y="12"/>
                      <a:pt x="5" y="12"/>
                    </a:cubicBezTo>
                    <a:cubicBezTo>
                      <a:pt x="5" y="12"/>
                      <a:pt x="4" y="11"/>
                      <a:pt x="4" y="11"/>
                    </a:cubicBezTo>
                    <a:cubicBezTo>
                      <a:pt x="4" y="9"/>
                      <a:pt x="5" y="6"/>
                      <a:pt x="5" y="2"/>
                    </a:cubicBezTo>
                    <a:cubicBezTo>
                      <a:pt x="6" y="1"/>
                      <a:pt x="5" y="0"/>
                      <a:pt x="4" y="0"/>
                    </a:cubicBezTo>
                    <a:cubicBezTo>
                      <a:pt x="3" y="0"/>
                      <a:pt x="2" y="0"/>
                      <a:pt x="2" y="1"/>
                    </a:cubicBezTo>
                    <a:cubicBezTo>
                      <a:pt x="1" y="5"/>
                      <a:pt x="0" y="9"/>
                      <a:pt x="0" y="11"/>
                    </a:cubicBezTo>
                    <a:cubicBezTo>
                      <a:pt x="0" y="12"/>
                      <a:pt x="1" y="13"/>
                      <a:pt x="1" y="13"/>
                    </a:cubicBezTo>
                    <a:cubicBezTo>
                      <a:pt x="1" y="14"/>
                      <a:pt x="2" y="15"/>
                      <a:pt x="3" y="15"/>
                    </a:cubicBezTo>
                    <a:cubicBezTo>
                      <a:pt x="4" y="14"/>
                      <a:pt x="5" y="13"/>
                      <a:pt x="5" y="1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37" name="Freeform 252"/>
              <p:cNvSpPr>
                <a:spLocks/>
              </p:cNvSpPr>
              <p:nvPr userDrawn="1"/>
            </p:nvSpPr>
            <p:spPr bwMode="auto">
              <a:xfrm>
                <a:off x="4272" y="3938"/>
                <a:ext cx="58" cy="234"/>
              </a:xfrm>
              <a:custGeom>
                <a:avLst/>
                <a:gdLst>
                  <a:gd name="T0" fmla="*/ 8 w 24"/>
                  <a:gd name="T1" fmla="*/ 92 h 95"/>
                  <a:gd name="T2" fmla="*/ 8 w 24"/>
                  <a:gd name="T3" fmla="*/ 92 h 95"/>
                  <a:gd name="T4" fmla="*/ 4 w 24"/>
                  <a:gd name="T5" fmla="*/ 67 h 95"/>
                  <a:gd name="T6" fmla="*/ 23 w 24"/>
                  <a:gd name="T7" fmla="*/ 4 h 95"/>
                  <a:gd name="T8" fmla="*/ 23 w 24"/>
                  <a:gd name="T9" fmla="*/ 1 h 95"/>
                  <a:gd name="T10" fmla="*/ 20 w 24"/>
                  <a:gd name="T11" fmla="*/ 2 h 95"/>
                  <a:gd name="T12" fmla="*/ 0 w 24"/>
                  <a:gd name="T13" fmla="*/ 67 h 95"/>
                  <a:gd name="T14" fmla="*/ 5 w 24"/>
                  <a:gd name="T15" fmla="*/ 94 h 95"/>
                  <a:gd name="T16" fmla="*/ 7 w 24"/>
                  <a:gd name="T17" fmla="*/ 95 h 95"/>
                  <a:gd name="T18" fmla="*/ 8 w 24"/>
                  <a:gd name="T19"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95">
                    <a:moveTo>
                      <a:pt x="8" y="92"/>
                    </a:moveTo>
                    <a:cubicBezTo>
                      <a:pt x="8" y="92"/>
                      <a:pt x="8" y="92"/>
                      <a:pt x="8" y="92"/>
                    </a:cubicBezTo>
                    <a:cubicBezTo>
                      <a:pt x="8" y="91"/>
                      <a:pt x="4" y="82"/>
                      <a:pt x="4" y="67"/>
                    </a:cubicBezTo>
                    <a:cubicBezTo>
                      <a:pt x="4" y="51"/>
                      <a:pt x="8" y="29"/>
                      <a:pt x="23" y="4"/>
                    </a:cubicBezTo>
                    <a:cubicBezTo>
                      <a:pt x="24" y="3"/>
                      <a:pt x="24" y="1"/>
                      <a:pt x="23" y="1"/>
                    </a:cubicBezTo>
                    <a:cubicBezTo>
                      <a:pt x="22" y="0"/>
                      <a:pt x="21" y="1"/>
                      <a:pt x="20" y="2"/>
                    </a:cubicBezTo>
                    <a:cubicBezTo>
                      <a:pt x="4" y="27"/>
                      <a:pt x="0" y="50"/>
                      <a:pt x="0" y="67"/>
                    </a:cubicBezTo>
                    <a:cubicBezTo>
                      <a:pt x="0" y="84"/>
                      <a:pt x="5" y="94"/>
                      <a:pt x="5" y="94"/>
                    </a:cubicBezTo>
                    <a:cubicBezTo>
                      <a:pt x="5" y="95"/>
                      <a:pt x="6" y="95"/>
                      <a:pt x="7" y="95"/>
                    </a:cubicBezTo>
                    <a:cubicBezTo>
                      <a:pt x="8" y="95"/>
                      <a:pt x="9" y="93"/>
                      <a:pt x="8" y="9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38" name="Freeform 253"/>
              <p:cNvSpPr>
                <a:spLocks/>
              </p:cNvSpPr>
              <p:nvPr userDrawn="1"/>
            </p:nvSpPr>
            <p:spPr bwMode="auto">
              <a:xfrm>
                <a:off x="4231" y="4120"/>
                <a:ext cx="53" cy="27"/>
              </a:xfrm>
              <a:custGeom>
                <a:avLst/>
                <a:gdLst>
                  <a:gd name="T0" fmla="*/ 4 w 22"/>
                  <a:gd name="T1" fmla="*/ 10 h 11"/>
                  <a:gd name="T2" fmla="*/ 4 w 22"/>
                  <a:gd name="T3" fmla="*/ 10 h 11"/>
                  <a:gd name="T4" fmla="*/ 4 w 22"/>
                  <a:gd name="T5" fmla="*/ 10 h 11"/>
                  <a:gd name="T6" fmla="*/ 4 w 22"/>
                  <a:gd name="T7" fmla="*/ 10 h 11"/>
                  <a:gd name="T8" fmla="*/ 4 w 22"/>
                  <a:gd name="T9" fmla="*/ 10 h 11"/>
                  <a:gd name="T10" fmla="*/ 4 w 22"/>
                  <a:gd name="T11" fmla="*/ 10 h 11"/>
                  <a:gd name="T12" fmla="*/ 20 w 22"/>
                  <a:gd name="T13" fmla="*/ 4 h 11"/>
                  <a:gd name="T14" fmla="*/ 22 w 22"/>
                  <a:gd name="T15" fmla="*/ 2 h 11"/>
                  <a:gd name="T16" fmla="*/ 20 w 22"/>
                  <a:gd name="T17" fmla="*/ 0 h 11"/>
                  <a:gd name="T18" fmla="*/ 1 w 22"/>
                  <a:gd name="T19" fmla="*/ 8 h 11"/>
                  <a:gd name="T20" fmla="*/ 1 w 22"/>
                  <a:gd name="T21" fmla="*/ 10 h 11"/>
                  <a:gd name="T22" fmla="*/ 4 w 22"/>
                  <a:gd name="T2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1">
                    <a:moveTo>
                      <a:pt x="4" y="10"/>
                    </a:move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9" y="5"/>
                      <a:pt x="20" y="4"/>
                    </a:cubicBezTo>
                    <a:cubicBezTo>
                      <a:pt x="21" y="4"/>
                      <a:pt x="22" y="3"/>
                      <a:pt x="22" y="2"/>
                    </a:cubicBezTo>
                    <a:cubicBezTo>
                      <a:pt x="22" y="1"/>
                      <a:pt x="21" y="0"/>
                      <a:pt x="20" y="0"/>
                    </a:cubicBezTo>
                    <a:cubicBezTo>
                      <a:pt x="7" y="1"/>
                      <a:pt x="1" y="7"/>
                      <a:pt x="1" y="8"/>
                    </a:cubicBezTo>
                    <a:cubicBezTo>
                      <a:pt x="0" y="8"/>
                      <a:pt x="0" y="10"/>
                      <a:pt x="1" y="10"/>
                    </a:cubicBezTo>
                    <a:cubicBezTo>
                      <a:pt x="2" y="11"/>
                      <a:pt x="3" y="11"/>
                      <a:pt x="4" y="1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39" name="Freeform 254"/>
              <p:cNvSpPr>
                <a:spLocks/>
              </p:cNvSpPr>
              <p:nvPr userDrawn="1"/>
            </p:nvSpPr>
            <p:spPr bwMode="auto">
              <a:xfrm>
                <a:off x="4265" y="4135"/>
                <a:ext cx="21" cy="19"/>
              </a:xfrm>
              <a:custGeom>
                <a:avLst/>
                <a:gdLst>
                  <a:gd name="T0" fmla="*/ 4 w 9"/>
                  <a:gd name="T1" fmla="*/ 7 h 8"/>
                  <a:gd name="T2" fmla="*/ 3 w 9"/>
                  <a:gd name="T3" fmla="*/ 6 h 8"/>
                  <a:gd name="T4" fmla="*/ 4 w 9"/>
                  <a:gd name="T5" fmla="*/ 7 h 8"/>
                  <a:gd name="T6" fmla="*/ 4 w 9"/>
                  <a:gd name="T7" fmla="*/ 7 h 8"/>
                  <a:gd name="T8" fmla="*/ 3 w 9"/>
                  <a:gd name="T9" fmla="*/ 6 h 8"/>
                  <a:gd name="T10" fmla="*/ 4 w 9"/>
                  <a:gd name="T11" fmla="*/ 7 h 8"/>
                  <a:gd name="T12" fmla="*/ 5 w 9"/>
                  <a:gd name="T13" fmla="*/ 6 h 8"/>
                  <a:gd name="T14" fmla="*/ 8 w 9"/>
                  <a:gd name="T15" fmla="*/ 4 h 8"/>
                  <a:gd name="T16" fmla="*/ 9 w 9"/>
                  <a:gd name="T17" fmla="*/ 1 h 8"/>
                  <a:gd name="T18" fmla="*/ 6 w 9"/>
                  <a:gd name="T19" fmla="*/ 0 h 8"/>
                  <a:gd name="T20" fmla="*/ 0 w 9"/>
                  <a:gd name="T21" fmla="*/ 5 h 8"/>
                  <a:gd name="T22" fmla="*/ 1 w 9"/>
                  <a:gd name="T23" fmla="*/ 8 h 8"/>
                  <a:gd name="T24" fmla="*/ 4 w 9"/>
                  <a:gd name="T2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8">
                    <a:moveTo>
                      <a:pt x="4" y="7"/>
                    </a:moveTo>
                    <a:cubicBezTo>
                      <a:pt x="3" y="6"/>
                      <a:pt x="3" y="6"/>
                      <a:pt x="3" y="6"/>
                    </a:cubicBezTo>
                    <a:cubicBezTo>
                      <a:pt x="4" y="7"/>
                      <a:pt x="4" y="7"/>
                      <a:pt x="4" y="7"/>
                    </a:cubicBezTo>
                    <a:cubicBezTo>
                      <a:pt x="4" y="7"/>
                      <a:pt x="4" y="7"/>
                      <a:pt x="4" y="7"/>
                    </a:cubicBezTo>
                    <a:cubicBezTo>
                      <a:pt x="3" y="6"/>
                      <a:pt x="3" y="6"/>
                      <a:pt x="3" y="6"/>
                    </a:cubicBezTo>
                    <a:cubicBezTo>
                      <a:pt x="4" y="7"/>
                      <a:pt x="4" y="7"/>
                      <a:pt x="4" y="7"/>
                    </a:cubicBezTo>
                    <a:cubicBezTo>
                      <a:pt x="4" y="7"/>
                      <a:pt x="4" y="6"/>
                      <a:pt x="5" y="6"/>
                    </a:cubicBezTo>
                    <a:cubicBezTo>
                      <a:pt x="5" y="5"/>
                      <a:pt x="6" y="5"/>
                      <a:pt x="8" y="4"/>
                    </a:cubicBezTo>
                    <a:cubicBezTo>
                      <a:pt x="9" y="4"/>
                      <a:pt x="9" y="2"/>
                      <a:pt x="9" y="1"/>
                    </a:cubicBezTo>
                    <a:cubicBezTo>
                      <a:pt x="8" y="0"/>
                      <a:pt x="7" y="0"/>
                      <a:pt x="6" y="0"/>
                    </a:cubicBezTo>
                    <a:cubicBezTo>
                      <a:pt x="2" y="2"/>
                      <a:pt x="0" y="4"/>
                      <a:pt x="0" y="5"/>
                    </a:cubicBezTo>
                    <a:cubicBezTo>
                      <a:pt x="0" y="6"/>
                      <a:pt x="0" y="7"/>
                      <a:pt x="1" y="8"/>
                    </a:cubicBezTo>
                    <a:cubicBezTo>
                      <a:pt x="2" y="8"/>
                      <a:pt x="4" y="8"/>
                      <a:pt x="4" y="7"/>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40" name="Freeform 255"/>
              <p:cNvSpPr>
                <a:spLocks/>
              </p:cNvSpPr>
              <p:nvPr userDrawn="1"/>
            </p:nvSpPr>
            <p:spPr bwMode="auto">
              <a:xfrm>
                <a:off x="4130" y="3975"/>
                <a:ext cx="181" cy="84"/>
              </a:xfrm>
              <a:custGeom>
                <a:avLst/>
                <a:gdLst>
                  <a:gd name="T0" fmla="*/ 4 w 75"/>
                  <a:gd name="T1" fmla="*/ 33 h 34"/>
                  <a:gd name="T2" fmla="*/ 4 w 75"/>
                  <a:gd name="T3" fmla="*/ 33 h 34"/>
                  <a:gd name="T4" fmla="*/ 73 w 75"/>
                  <a:gd name="T5" fmla="*/ 5 h 34"/>
                  <a:gd name="T6" fmla="*/ 75 w 75"/>
                  <a:gd name="T7" fmla="*/ 2 h 34"/>
                  <a:gd name="T8" fmla="*/ 73 w 75"/>
                  <a:gd name="T9" fmla="*/ 1 h 34"/>
                  <a:gd name="T10" fmla="*/ 1 w 75"/>
                  <a:gd name="T11" fmla="*/ 30 h 34"/>
                  <a:gd name="T12" fmla="*/ 1 w 75"/>
                  <a:gd name="T13" fmla="*/ 33 h 34"/>
                  <a:gd name="T14" fmla="*/ 4 w 75"/>
                  <a:gd name="T15" fmla="*/ 3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34">
                    <a:moveTo>
                      <a:pt x="4" y="33"/>
                    </a:moveTo>
                    <a:cubicBezTo>
                      <a:pt x="4" y="33"/>
                      <a:pt x="4" y="33"/>
                      <a:pt x="4" y="33"/>
                    </a:cubicBezTo>
                    <a:cubicBezTo>
                      <a:pt x="7" y="30"/>
                      <a:pt x="33" y="10"/>
                      <a:pt x="73" y="5"/>
                    </a:cubicBezTo>
                    <a:cubicBezTo>
                      <a:pt x="74" y="4"/>
                      <a:pt x="75" y="3"/>
                      <a:pt x="75" y="2"/>
                    </a:cubicBezTo>
                    <a:cubicBezTo>
                      <a:pt x="75" y="1"/>
                      <a:pt x="74" y="0"/>
                      <a:pt x="73" y="1"/>
                    </a:cubicBezTo>
                    <a:cubicBezTo>
                      <a:pt x="28" y="6"/>
                      <a:pt x="2" y="30"/>
                      <a:pt x="1" y="30"/>
                    </a:cubicBezTo>
                    <a:cubicBezTo>
                      <a:pt x="1" y="31"/>
                      <a:pt x="0" y="32"/>
                      <a:pt x="1" y="33"/>
                    </a:cubicBezTo>
                    <a:cubicBezTo>
                      <a:pt x="2" y="34"/>
                      <a:pt x="3" y="34"/>
                      <a:pt x="4" y="3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41" name="Freeform 256"/>
              <p:cNvSpPr>
                <a:spLocks/>
              </p:cNvSpPr>
              <p:nvPr userDrawn="1"/>
            </p:nvSpPr>
            <p:spPr bwMode="auto">
              <a:xfrm>
                <a:off x="4159" y="3906"/>
                <a:ext cx="87" cy="79"/>
              </a:xfrm>
              <a:custGeom>
                <a:avLst/>
                <a:gdLst>
                  <a:gd name="T0" fmla="*/ 2 w 36"/>
                  <a:gd name="T1" fmla="*/ 2 h 32"/>
                  <a:gd name="T2" fmla="*/ 2 w 36"/>
                  <a:gd name="T3" fmla="*/ 4 h 32"/>
                  <a:gd name="T4" fmla="*/ 2 w 36"/>
                  <a:gd name="T5" fmla="*/ 4 h 32"/>
                  <a:gd name="T6" fmla="*/ 22 w 36"/>
                  <a:gd name="T7" fmla="*/ 13 h 32"/>
                  <a:gd name="T8" fmla="*/ 31 w 36"/>
                  <a:gd name="T9" fmla="*/ 25 h 32"/>
                  <a:gd name="T10" fmla="*/ 32 w 36"/>
                  <a:gd name="T11" fmla="*/ 29 h 32"/>
                  <a:gd name="T12" fmla="*/ 32 w 36"/>
                  <a:gd name="T13" fmla="*/ 30 h 32"/>
                  <a:gd name="T14" fmla="*/ 32 w 36"/>
                  <a:gd name="T15" fmla="*/ 30 h 32"/>
                  <a:gd name="T16" fmla="*/ 32 w 36"/>
                  <a:gd name="T17" fmla="*/ 30 h 32"/>
                  <a:gd name="T18" fmla="*/ 34 w 36"/>
                  <a:gd name="T19" fmla="*/ 30 h 32"/>
                  <a:gd name="T20" fmla="*/ 35 w 36"/>
                  <a:gd name="T21" fmla="*/ 28 h 32"/>
                  <a:gd name="T22" fmla="*/ 34 w 36"/>
                  <a:gd name="T23" fmla="*/ 28 h 32"/>
                  <a:gd name="T24" fmla="*/ 17 w 36"/>
                  <a:gd name="T25" fmla="*/ 19 h 32"/>
                  <a:gd name="T26" fmla="*/ 4 w 36"/>
                  <a:gd name="T27" fmla="*/ 1 h 32"/>
                  <a:gd name="T28" fmla="*/ 2 w 36"/>
                  <a:gd name="T29" fmla="*/ 2 h 32"/>
                  <a:gd name="T30" fmla="*/ 2 w 36"/>
                  <a:gd name="T31" fmla="*/ 4 h 32"/>
                  <a:gd name="T32" fmla="*/ 2 w 36"/>
                  <a:gd name="T33" fmla="*/ 2 h 32"/>
                  <a:gd name="T34" fmla="*/ 0 w 36"/>
                  <a:gd name="T35" fmla="*/ 2 h 32"/>
                  <a:gd name="T36" fmla="*/ 14 w 36"/>
                  <a:gd name="T37" fmla="*/ 22 h 32"/>
                  <a:gd name="T38" fmla="*/ 34 w 36"/>
                  <a:gd name="T39" fmla="*/ 32 h 32"/>
                  <a:gd name="T40" fmla="*/ 36 w 36"/>
                  <a:gd name="T41" fmla="*/ 32 h 32"/>
                  <a:gd name="T42" fmla="*/ 36 w 36"/>
                  <a:gd name="T43" fmla="*/ 30 h 32"/>
                  <a:gd name="T44" fmla="*/ 25 w 36"/>
                  <a:gd name="T45" fmla="*/ 10 h 32"/>
                  <a:gd name="T46" fmla="*/ 3 w 36"/>
                  <a:gd name="T47" fmla="*/ 0 h 32"/>
                  <a:gd name="T48" fmla="*/ 1 w 36"/>
                  <a:gd name="T49" fmla="*/ 1 h 32"/>
                  <a:gd name="T50" fmla="*/ 0 w 36"/>
                  <a:gd name="T51" fmla="*/ 2 h 32"/>
                  <a:gd name="T52" fmla="*/ 2 w 36"/>
                  <a:gd name="T53"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32">
                    <a:moveTo>
                      <a:pt x="2" y="2"/>
                    </a:moveTo>
                    <a:cubicBezTo>
                      <a:pt x="2" y="4"/>
                      <a:pt x="2" y="4"/>
                      <a:pt x="2" y="4"/>
                    </a:cubicBezTo>
                    <a:cubicBezTo>
                      <a:pt x="2" y="4"/>
                      <a:pt x="2" y="4"/>
                      <a:pt x="2" y="4"/>
                    </a:cubicBezTo>
                    <a:cubicBezTo>
                      <a:pt x="3" y="4"/>
                      <a:pt x="13" y="5"/>
                      <a:pt x="22" y="13"/>
                    </a:cubicBezTo>
                    <a:cubicBezTo>
                      <a:pt x="27" y="17"/>
                      <a:pt x="29" y="22"/>
                      <a:pt x="31" y="25"/>
                    </a:cubicBezTo>
                    <a:cubicBezTo>
                      <a:pt x="31" y="27"/>
                      <a:pt x="32" y="28"/>
                      <a:pt x="32" y="29"/>
                    </a:cubicBezTo>
                    <a:cubicBezTo>
                      <a:pt x="32" y="29"/>
                      <a:pt x="32" y="30"/>
                      <a:pt x="32" y="30"/>
                    </a:cubicBezTo>
                    <a:cubicBezTo>
                      <a:pt x="32" y="30"/>
                      <a:pt x="32" y="30"/>
                      <a:pt x="32" y="30"/>
                    </a:cubicBezTo>
                    <a:cubicBezTo>
                      <a:pt x="32" y="30"/>
                      <a:pt x="32" y="30"/>
                      <a:pt x="32" y="30"/>
                    </a:cubicBezTo>
                    <a:cubicBezTo>
                      <a:pt x="34" y="30"/>
                      <a:pt x="34" y="30"/>
                      <a:pt x="34" y="30"/>
                    </a:cubicBezTo>
                    <a:cubicBezTo>
                      <a:pt x="35" y="28"/>
                      <a:pt x="35" y="28"/>
                      <a:pt x="35" y="28"/>
                    </a:cubicBezTo>
                    <a:cubicBezTo>
                      <a:pt x="34" y="28"/>
                      <a:pt x="34" y="28"/>
                      <a:pt x="34" y="28"/>
                    </a:cubicBezTo>
                    <a:cubicBezTo>
                      <a:pt x="32" y="28"/>
                      <a:pt x="23" y="25"/>
                      <a:pt x="17" y="19"/>
                    </a:cubicBezTo>
                    <a:cubicBezTo>
                      <a:pt x="10" y="13"/>
                      <a:pt x="5" y="5"/>
                      <a:pt x="4" y="1"/>
                    </a:cubicBezTo>
                    <a:cubicBezTo>
                      <a:pt x="2" y="2"/>
                      <a:pt x="2" y="2"/>
                      <a:pt x="2" y="2"/>
                    </a:cubicBezTo>
                    <a:cubicBezTo>
                      <a:pt x="2" y="4"/>
                      <a:pt x="2" y="4"/>
                      <a:pt x="2" y="4"/>
                    </a:cubicBezTo>
                    <a:cubicBezTo>
                      <a:pt x="2" y="2"/>
                      <a:pt x="2" y="2"/>
                      <a:pt x="2" y="2"/>
                    </a:cubicBezTo>
                    <a:cubicBezTo>
                      <a:pt x="0" y="2"/>
                      <a:pt x="0" y="2"/>
                      <a:pt x="0" y="2"/>
                    </a:cubicBezTo>
                    <a:cubicBezTo>
                      <a:pt x="2" y="8"/>
                      <a:pt x="7" y="15"/>
                      <a:pt x="14" y="22"/>
                    </a:cubicBezTo>
                    <a:cubicBezTo>
                      <a:pt x="22" y="29"/>
                      <a:pt x="34" y="32"/>
                      <a:pt x="34" y="32"/>
                    </a:cubicBezTo>
                    <a:cubicBezTo>
                      <a:pt x="35" y="32"/>
                      <a:pt x="35" y="32"/>
                      <a:pt x="36" y="32"/>
                    </a:cubicBezTo>
                    <a:cubicBezTo>
                      <a:pt x="36" y="31"/>
                      <a:pt x="36" y="31"/>
                      <a:pt x="36" y="30"/>
                    </a:cubicBezTo>
                    <a:cubicBezTo>
                      <a:pt x="36" y="30"/>
                      <a:pt x="35" y="20"/>
                      <a:pt x="25" y="10"/>
                    </a:cubicBezTo>
                    <a:cubicBezTo>
                      <a:pt x="14" y="1"/>
                      <a:pt x="3" y="0"/>
                      <a:pt x="3" y="0"/>
                    </a:cubicBezTo>
                    <a:cubicBezTo>
                      <a:pt x="2" y="0"/>
                      <a:pt x="1" y="0"/>
                      <a:pt x="1" y="1"/>
                    </a:cubicBezTo>
                    <a:cubicBezTo>
                      <a:pt x="0" y="1"/>
                      <a:pt x="0" y="2"/>
                      <a:pt x="0" y="2"/>
                    </a:cubicBezTo>
                    <a:lnTo>
                      <a:pt x="2" y="2"/>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42" name="Freeform 257"/>
              <p:cNvSpPr>
                <a:spLocks/>
              </p:cNvSpPr>
              <p:nvPr userDrawn="1"/>
            </p:nvSpPr>
            <p:spPr bwMode="auto">
              <a:xfrm>
                <a:off x="4113" y="3943"/>
                <a:ext cx="92" cy="59"/>
              </a:xfrm>
              <a:custGeom>
                <a:avLst/>
                <a:gdLst>
                  <a:gd name="T0" fmla="*/ 2 w 38"/>
                  <a:gd name="T1" fmla="*/ 2 h 24"/>
                  <a:gd name="T2" fmla="*/ 2 w 38"/>
                  <a:gd name="T3" fmla="*/ 4 h 24"/>
                  <a:gd name="T4" fmla="*/ 2 w 38"/>
                  <a:gd name="T5" fmla="*/ 4 h 24"/>
                  <a:gd name="T6" fmla="*/ 6 w 38"/>
                  <a:gd name="T7" fmla="*/ 4 h 24"/>
                  <a:gd name="T8" fmla="*/ 22 w 38"/>
                  <a:gd name="T9" fmla="*/ 8 h 24"/>
                  <a:gd name="T10" fmla="*/ 32 w 38"/>
                  <a:gd name="T11" fmla="*/ 18 h 24"/>
                  <a:gd name="T12" fmla="*/ 34 w 38"/>
                  <a:gd name="T13" fmla="*/ 21 h 24"/>
                  <a:gd name="T14" fmla="*/ 34 w 38"/>
                  <a:gd name="T15" fmla="*/ 22 h 24"/>
                  <a:gd name="T16" fmla="*/ 34 w 38"/>
                  <a:gd name="T17" fmla="*/ 22 h 24"/>
                  <a:gd name="T18" fmla="*/ 34 w 38"/>
                  <a:gd name="T19" fmla="*/ 22 h 24"/>
                  <a:gd name="T20" fmla="*/ 34 w 38"/>
                  <a:gd name="T21" fmla="*/ 22 h 24"/>
                  <a:gd name="T22" fmla="*/ 34 w 38"/>
                  <a:gd name="T23" fmla="*/ 22 h 24"/>
                  <a:gd name="T24" fmla="*/ 34 w 38"/>
                  <a:gd name="T25" fmla="*/ 22 h 24"/>
                  <a:gd name="T26" fmla="*/ 34 w 38"/>
                  <a:gd name="T27" fmla="*/ 22 h 24"/>
                  <a:gd name="T28" fmla="*/ 34 w 38"/>
                  <a:gd name="T29" fmla="*/ 22 h 24"/>
                  <a:gd name="T30" fmla="*/ 36 w 38"/>
                  <a:gd name="T31" fmla="*/ 22 h 24"/>
                  <a:gd name="T32" fmla="*/ 36 w 38"/>
                  <a:gd name="T33" fmla="*/ 20 h 24"/>
                  <a:gd name="T34" fmla="*/ 36 w 38"/>
                  <a:gd name="T35" fmla="*/ 20 h 24"/>
                  <a:gd name="T36" fmla="*/ 18 w 38"/>
                  <a:gd name="T37" fmla="*/ 15 h 24"/>
                  <a:gd name="T38" fmla="*/ 9 w 38"/>
                  <a:gd name="T39" fmla="*/ 8 h 24"/>
                  <a:gd name="T40" fmla="*/ 4 w 38"/>
                  <a:gd name="T41" fmla="*/ 1 h 24"/>
                  <a:gd name="T42" fmla="*/ 2 w 38"/>
                  <a:gd name="T43" fmla="*/ 2 h 24"/>
                  <a:gd name="T44" fmla="*/ 2 w 38"/>
                  <a:gd name="T45" fmla="*/ 4 h 24"/>
                  <a:gd name="T46" fmla="*/ 2 w 38"/>
                  <a:gd name="T47" fmla="*/ 2 h 24"/>
                  <a:gd name="T48" fmla="*/ 0 w 38"/>
                  <a:gd name="T49" fmla="*/ 3 h 24"/>
                  <a:gd name="T50" fmla="*/ 6 w 38"/>
                  <a:gd name="T51" fmla="*/ 10 h 24"/>
                  <a:gd name="T52" fmla="*/ 16 w 38"/>
                  <a:gd name="T53" fmla="*/ 18 h 24"/>
                  <a:gd name="T54" fmla="*/ 36 w 38"/>
                  <a:gd name="T55" fmla="*/ 24 h 24"/>
                  <a:gd name="T56" fmla="*/ 38 w 38"/>
                  <a:gd name="T57" fmla="*/ 23 h 24"/>
                  <a:gd name="T58" fmla="*/ 38 w 38"/>
                  <a:gd name="T59" fmla="*/ 21 h 24"/>
                  <a:gd name="T60" fmla="*/ 24 w 38"/>
                  <a:gd name="T61" fmla="*/ 5 h 24"/>
                  <a:gd name="T62" fmla="*/ 6 w 38"/>
                  <a:gd name="T63" fmla="*/ 0 h 24"/>
                  <a:gd name="T64" fmla="*/ 1 w 38"/>
                  <a:gd name="T65" fmla="*/ 0 h 24"/>
                  <a:gd name="T66" fmla="*/ 0 w 38"/>
                  <a:gd name="T67" fmla="*/ 1 h 24"/>
                  <a:gd name="T68" fmla="*/ 0 w 38"/>
                  <a:gd name="T69" fmla="*/ 3 h 24"/>
                  <a:gd name="T70" fmla="*/ 2 w 38"/>
                  <a:gd name="T71"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24">
                    <a:moveTo>
                      <a:pt x="2" y="2"/>
                    </a:moveTo>
                    <a:cubicBezTo>
                      <a:pt x="2" y="4"/>
                      <a:pt x="2" y="4"/>
                      <a:pt x="2" y="4"/>
                    </a:cubicBezTo>
                    <a:cubicBezTo>
                      <a:pt x="2" y="4"/>
                      <a:pt x="2" y="4"/>
                      <a:pt x="2" y="4"/>
                    </a:cubicBezTo>
                    <a:cubicBezTo>
                      <a:pt x="2" y="4"/>
                      <a:pt x="4" y="4"/>
                      <a:pt x="6" y="4"/>
                    </a:cubicBezTo>
                    <a:cubicBezTo>
                      <a:pt x="9" y="4"/>
                      <a:pt x="16" y="5"/>
                      <a:pt x="22" y="8"/>
                    </a:cubicBezTo>
                    <a:cubicBezTo>
                      <a:pt x="27" y="11"/>
                      <a:pt x="30" y="15"/>
                      <a:pt x="32" y="18"/>
                    </a:cubicBezTo>
                    <a:cubicBezTo>
                      <a:pt x="33" y="19"/>
                      <a:pt x="33" y="20"/>
                      <a:pt x="34" y="21"/>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6" y="22"/>
                      <a:pt x="36" y="22"/>
                      <a:pt x="36" y="22"/>
                    </a:cubicBezTo>
                    <a:cubicBezTo>
                      <a:pt x="36" y="20"/>
                      <a:pt x="36" y="20"/>
                      <a:pt x="36" y="20"/>
                    </a:cubicBezTo>
                    <a:cubicBezTo>
                      <a:pt x="36" y="20"/>
                      <a:pt x="36" y="20"/>
                      <a:pt x="36" y="20"/>
                    </a:cubicBezTo>
                    <a:cubicBezTo>
                      <a:pt x="34" y="20"/>
                      <a:pt x="25" y="19"/>
                      <a:pt x="18" y="15"/>
                    </a:cubicBezTo>
                    <a:cubicBezTo>
                      <a:pt x="15" y="13"/>
                      <a:pt x="11" y="10"/>
                      <a:pt x="9" y="8"/>
                    </a:cubicBezTo>
                    <a:cubicBezTo>
                      <a:pt x="6" y="5"/>
                      <a:pt x="4" y="3"/>
                      <a:pt x="4" y="1"/>
                    </a:cubicBezTo>
                    <a:cubicBezTo>
                      <a:pt x="2" y="2"/>
                      <a:pt x="2" y="2"/>
                      <a:pt x="2" y="2"/>
                    </a:cubicBezTo>
                    <a:cubicBezTo>
                      <a:pt x="2" y="4"/>
                      <a:pt x="2" y="4"/>
                      <a:pt x="2" y="4"/>
                    </a:cubicBezTo>
                    <a:cubicBezTo>
                      <a:pt x="2" y="2"/>
                      <a:pt x="2" y="2"/>
                      <a:pt x="2" y="2"/>
                    </a:cubicBezTo>
                    <a:cubicBezTo>
                      <a:pt x="0" y="3"/>
                      <a:pt x="0" y="3"/>
                      <a:pt x="0" y="3"/>
                    </a:cubicBezTo>
                    <a:cubicBezTo>
                      <a:pt x="1" y="5"/>
                      <a:pt x="3" y="8"/>
                      <a:pt x="6" y="10"/>
                    </a:cubicBezTo>
                    <a:cubicBezTo>
                      <a:pt x="9" y="13"/>
                      <a:pt x="12" y="16"/>
                      <a:pt x="16" y="18"/>
                    </a:cubicBezTo>
                    <a:cubicBezTo>
                      <a:pt x="25" y="24"/>
                      <a:pt x="36" y="24"/>
                      <a:pt x="36" y="24"/>
                    </a:cubicBezTo>
                    <a:cubicBezTo>
                      <a:pt x="37" y="24"/>
                      <a:pt x="37" y="24"/>
                      <a:pt x="38" y="23"/>
                    </a:cubicBezTo>
                    <a:cubicBezTo>
                      <a:pt x="38" y="23"/>
                      <a:pt x="38" y="22"/>
                      <a:pt x="38" y="21"/>
                    </a:cubicBezTo>
                    <a:cubicBezTo>
                      <a:pt x="38" y="21"/>
                      <a:pt x="35" y="12"/>
                      <a:pt x="24" y="5"/>
                    </a:cubicBezTo>
                    <a:cubicBezTo>
                      <a:pt x="17" y="1"/>
                      <a:pt x="10" y="0"/>
                      <a:pt x="6" y="0"/>
                    </a:cubicBezTo>
                    <a:cubicBezTo>
                      <a:pt x="3" y="0"/>
                      <a:pt x="2" y="0"/>
                      <a:pt x="1" y="0"/>
                    </a:cubicBezTo>
                    <a:cubicBezTo>
                      <a:pt x="1" y="0"/>
                      <a:pt x="0" y="1"/>
                      <a:pt x="0" y="1"/>
                    </a:cubicBezTo>
                    <a:cubicBezTo>
                      <a:pt x="0" y="2"/>
                      <a:pt x="0" y="2"/>
                      <a:pt x="0" y="3"/>
                    </a:cubicBezTo>
                    <a:lnTo>
                      <a:pt x="2" y="2"/>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43" name="Freeform 258"/>
              <p:cNvSpPr>
                <a:spLocks/>
              </p:cNvSpPr>
              <p:nvPr userDrawn="1"/>
            </p:nvSpPr>
            <p:spPr bwMode="auto">
              <a:xfrm>
                <a:off x="4072" y="3977"/>
                <a:ext cx="92" cy="50"/>
              </a:xfrm>
              <a:custGeom>
                <a:avLst/>
                <a:gdLst>
                  <a:gd name="T0" fmla="*/ 2 w 38"/>
                  <a:gd name="T1" fmla="*/ 3 h 20"/>
                  <a:gd name="T2" fmla="*/ 3 w 38"/>
                  <a:gd name="T3" fmla="*/ 5 h 20"/>
                  <a:gd name="T4" fmla="*/ 3 w 38"/>
                  <a:gd name="T5" fmla="*/ 5 h 20"/>
                  <a:gd name="T6" fmla="*/ 8 w 38"/>
                  <a:gd name="T7" fmla="*/ 4 h 20"/>
                  <a:gd name="T8" fmla="*/ 19 w 38"/>
                  <a:gd name="T9" fmla="*/ 7 h 20"/>
                  <a:gd name="T10" fmla="*/ 31 w 38"/>
                  <a:gd name="T11" fmla="*/ 15 h 20"/>
                  <a:gd name="T12" fmla="*/ 33 w 38"/>
                  <a:gd name="T13" fmla="*/ 18 h 20"/>
                  <a:gd name="T14" fmla="*/ 34 w 38"/>
                  <a:gd name="T15" fmla="*/ 19 h 20"/>
                  <a:gd name="T16" fmla="*/ 34 w 38"/>
                  <a:gd name="T17" fmla="*/ 19 h 20"/>
                  <a:gd name="T18" fmla="*/ 34 w 38"/>
                  <a:gd name="T19" fmla="*/ 19 h 20"/>
                  <a:gd name="T20" fmla="*/ 36 w 38"/>
                  <a:gd name="T21" fmla="*/ 18 h 20"/>
                  <a:gd name="T22" fmla="*/ 36 w 38"/>
                  <a:gd name="T23" fmla="*/ 16 h 20"/>
                  <a:gd name="T24" fmla="*/ 35 w 38"/>
                  <a:gd name="T25" fmla="*/ 16 h 20"/>
                  <a:gd name="T26" fmla="*/ 34 w 38"/>
                  <a:gd name="T27" fmla="*/ 16 h 20"/>
                  <a:gd name="T28" fmla="*/ 17 w 38"/>
                  <a:gd name="T29" fmla="*/ 13 h 20"/>
                  <a:gd name="T30" fmla="*/ 4 w 38"/>
                  <a:gd name="T31" fmla="*/ 2 h 20"/>
                  <a:gd name="T32" fmla="*/ 2 w 38"/>
                  <a:gd name="T33" fmla="*/ 3 h 20"/>
                  <a:gd name="T34" fmla="*/ 3 w 38"/>
                  <a:gd name="T35" fmla="*/ 5 h 20"/>
                  <a:gd name="T36" fmla="*/ 2 w 38"/>
                  <a:gd name="T37" fmla="*/ 3 h 20"/>
                  <a:gd name="T38" fmla="*/ 0 w 38"/>
                  <a:gd name="T39" fmla="*/ 4 h 20"/>
                  <a:gd name="T40" fmla="*/ 15 w 38"/>
                  <a:gd name="T41" fmla="*/ 16 h 20"/>
                  <a:gd name="T42" fmla="*/ 34 w 38"/>
                  <a:gd name="T43" fmla="*/ 20 h 20"/>
                  <a:gd name="T44" fmla="*/ 36 w 38"/>
                  <a:gd name="T45" fmla="*/ 20 h 20"/>
                  <a:gd name="T46" fmla="*/ 37 w 38"/>
                  <a:gd name="T47" fmla="*/ 19 h 20"/>
                  <a:gd name="T48" fmla="*/ 37 w 38"/>
                  <a:gd name="T49" fmla="*/ 17 h 20"/>
                  <a:gd name="T50" fmla="*/ 21 w 38"/>
                  <a:gd name="T51" fmla="*/ 3 h 20"/>
                  <a:gd name="T52" fmla="*/ 8 w 38"/>
                  <a:gd name="T53" fmla="*/ 0 h 20"/>
                  <a:gd name="T54" fmla="*/ 2 w 38"/>
                  <a:gd name="T55" fmla="*/ 1 h 20"/>
                  <a:gd name="T56" fmla="*/ 0 w 38"/>
                  <a:gd name="T57" fmla="*/ 2 h 20"/>
                  <a:gd name="T58" fmla="*/ 0 w 38"/>
                  <a:gd name="T59" fmla="*/ 4 h 20"/>
                  <a:gd name="T60" fmla="*/ 2 w 38"/>
                  <a:gd name="T61"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 y="3"/>
                    </a:moveTo>
                    <a:cubicBezTo>
                      <a:pt x="3" y="5"/>
                      <a:pt x="3" y="5"/>
                      <a:pt x="3" y="5"/>
                    </a:cubicBezTo>
                    <a:cubicBezTo>
                      <a:pt x="3" y="5"/>
                      <a:pt x="3" y="5"/>
                      <a:pt x="3" y="5"/>
                    </a:cubicBezTo>
                    <a:cubicBezTo>
                      <a:pt x="3" y="5"/>
                      <a:pt x="5" y="4"/>
                      <a:pt x="8" y="4"/>
                    </a:cubicBezTo>
                    <a:cubicBezTo>
                      <a:pt x="11" y="4"/>
                      <a:pt x="15" y="5"/>
                      <a:pt x="19" y="7"/>
                    </a:cubicBezTo>
                    <a:cubicBezTo>
                      <a:pt x="24" y="9"/>
                      <a:pt x="28" y="12"/>
                      <a:pt x="31" y="15"/>
                    </a:cubicBezTo>
                    <a:cubicBezTo>
                      <a:pt x="32" y="16"/>
                      <a:pt x="33" y="17"/>
                      <a:pt x="33" y="18"/>
                    </a:cubicBezTo>
                    <a:cubicBezTo>
                      <a:pt x="34" y="18"/>
                      <a:pt x="34" y="19"/>
                      <a:pt x="34" y="19"/>
                    </a:cubicBezTo>
                    <a:cubicBezTo>
                      <a:pt x="34" y="19"/>
                      <a:pt x="34" y="19"/>
                      <a:pt x="34" y="19"/>
                    </a:cubicBezTo>
                    <a:cubicBezTo>
                      <a:pt x="34" y="19"/>
                      <a:pt x="34" y="19"/>
                      <a:pt x="34" y="19"/>
                    </a:cubicBezTo>
                    <a:cubicBezTo>
                      <a:pt x="36" y="18"/>
                      <a:pt x="36" y="18"/>
                      <a:pt x="36" y="18"/>
                    </a:cubicBezTo>
                    <a:cubicBezTo>
                      <a:pt x="36" y="16"/>
                      <a:pt x="36" y="16"/>
                      <a:pt x="36" y="16"/>
                    </a:cubicBezTo>
                    <a:cubicBezTo>
                      <a:pt x="35" y="16"/>
                      <a:pt x="35" y="16"/>
                      <a:pt x="35" y="16"/>
                    </a:cubicBezTo>
                    <a:cubicBezTo>
                      <a:pt x="35" y="16"/>
                      <a:pt x="35" y="16"/>
                      <a:pt x="34" y="16"/>
                    </a:cubicBezTo>
                    <a:cubicBezTo>
                      <a:pt x="31" y="16"/>
                      <a:pt x="23" y="16"/>
                      <a:pt x="17" y="13"/>
                    </a:cubicBezTo>
                    <a:cubicBezTo>
                      <a:pt x="10" y="9"/>
                      <a:pt x="6" y="5"/>
                      <a:pt x="4" y="2"/>
                    </a:cubicBezTo>
                    <a:cubicBezTo>
                      <a:pt x="2" y="3"/>
                      <a:pt x="2" y="3"/>
                      <a:pt x="2" y="3"/>
                    </a:cubicBezTo>
                    <a:cubicBezTo>
                      <a:pt x="3" y="5"/>
                      <a:pt x="3" y="5"/>
                      <a:pt x="3" y="5"/>
                    </a:cubicBezTo>
                    <a:cubicBezTo>
                      <a:pt x="2" y="3"/>
                      <a:pt x="2" y="3"/>
                      <a:pt x="2" y="3"/>
                    </a:cubicBezTo>
                    <a:cubicBezTo>
                      <a:pt x="0" y="4"/>
                      <a:pt x="0" y="4"/>
                      <a:pt x="0" y="4"/>
                    </a:cubicBezTo>
                    <a:cubicBezTo>
                      <a:pt x="3" y="8"/>
                      <a:pt x="7" y="12"/>
                      <a:pt x="15" y="16"/>
                    </a:cubicBezTo>
                    <a:cubicBezTo>
                      <a:pt x="23" y="20"/>
                      <a:pt x="31" y="20"/>
                      <a:pt x="34" y="20"/>
                    </a:cubicBezTo>
                    <a:cubicBezTo>
                      <a:pt x="35" y="20"/>
                      <a:pt x="36" y="20"/>
                      <a:pt x="36" y="20"/>
                    </a:cubicBezTo>
                    <a:cubicBezTo>
                      <a:pt x="37" y="20"/>
                      <a:pt x="37" y="20"/>
                      <a:pt x="37" y="19"/>
                    </a:cubicBezTo>
                    <a:cubicBezTo>
                      <a:pt x="38" y="18"/>
                      <a:pt x="38" y="18"/>
                      <a:pt x="37" y="17"/>
                    </a:cubicBezTo>
                    <a:cubicBezTo>
                      <a:pt x="37" y="17"/>
                      <a:pt x="33" y="8"/>
                      <a:pt x="21" y="3"/>
                    </a:cubicBezTo>
                    <a:cubicBezTo>
                      <a:pt x="16" y="1"/>
                      <a:pt x="11" y="0"/>
                      <a:pt x="8" y="0"/>
                    </a:cubicBezTo>
                    <a:cubicBezTo>
                      <a:pt x="4" y="0"/>
                      <a:pt x="2" y="1"/>
                      <a:pt x="2" y="1"/>
                    </a:cubicBezTo>
                    <a:cubicBezTo>
                      <a:pt x="1" y="1"/>
                      <a:pt x="0" y="1"/>
                      <a:pt x="0" y="2"/>
                    </a:cubicBezTo>
                    <a:cubicBezTo>
                      <a:pt x="0" y="3"/>
                      <a:pt x="0" y="3"/>
                      <a:pt x="0" y="4"/>
                    </a:cubicBezTo>
                    <a:lnTo>
                      <a:pt x="2" y="3"/>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44" name="Freeform 259"/>
              <p:cNvSpPr>
                <a:spLocks/>
              </p:cNvSpPr>
              <p:nvPr userDrawn="1"/>
            </p:nvSpPr>
            <p:spPr bwMode="auto">
              <a:xfrm>
                <a:off x="4038" y="4017"/>
                <a:ext cx="94" cy="34"/>
              </a:xfrm>
              <a:custGeom>
                <a:avLst/>
                <a:gdLst>
                  <a:gd name="T0" fmla="*/ 2 w 39"/>
                  <a:gd name="T1" fmla="*/ 5 h 14"/>
                  <a:gd name="T2" fmla="*/ 3 w 39"/>
                  <a:gd name="T3" fmla="*/ 7 h 14"/>
                  <a:gd name="T4" fmla="*/ 3 w 39"/>
                  <a:gd name="T5" fmla="*/ 7 h 14"/>
                  <a:gd name="T6" fmla="*/ 15 w 39"/>
                  <a:gd name="T7" fmla="*/ 4 h 14"/>
                  <a:gd name="T8" fmla="*/ 18 w 39"/>
                  <a:gd name="T9" fmla="*/ 4 h 14"/>
                  <a:gd name="T10" fmla="*/ 31 w 39"/>
                  <a:gd name="T11" fmla="*/ 9 h 14"/>
                  <a:gd name="T12" fmla="*/ 34 w 39"/>
                  <a:gd name="T13" fmla="*/ 11 h 14"/>
                  <a:gd name="T14" fmla="*/ 35 w 39"/>
                  <a:gd name="T15" fmla="*/ 12 h 14"/>
                  <a:gd name="T16" fmla="*/ 35 w 39"/>
                  <a:gd name="T17" fmla="*/ 12 h 14"/>
                  <a:gd name="T18" fmla="*/ 35 w 39"/>
                  <a:gd name="T19" fmla="*/ 12 h 14"/>
                  <a:gd name="T20" fmla="*/ 37 w 39"/>
                  <a:gd name="T21" fmla="*/ 10 h 14"/>
                  <a:gd name="T22" fmla="*/ 36 w 39"/>
                  <a:gd name="T23" fmla="*/ 8 h 14"/>
                  <a:gd name="T24" fmla="*/ 36 w 39"/>
                  <a:gd name="T25" fmla="*/ 9 h 14"/>
                  <a:gd name="T26" fmla="*/ 24 w 39"/>
                  <a:gd name="T27" fmla="*/ 10 h 14"/>
                  <a:gd name="T28" fmla="*/ 19 w 39"/>
                  <a:gd name="T29" fmla="*/ 10 h 14"/>
                  <a:gd name="T30" fmla="*/ 4 w 39"/>
                  <a:gd name="T31" fmla="*/ 3 h 14"/>
                  <a:gd name="T32" fmla="*/ 2 w 39"/>
                  <a:gd name="T33" fmla="*/ 5 h 14"/>
                  <a:gd name="T34" fmla="*/ 3 w 39"/>
                  <a:gd name="T35" fmla="*/ 7 h 14"/>
                  <a:gd name="T36" fmla="*/ 2 w 39"/>
                  <a:gd name="T37" fmla="*/ 5 h 14"/>
                  <a:gd name="T38" fmla="*/ 1 w 39"/>
                  <a:gd name="T39" fmla="*/ 7 h 14"/>
                  <a:gd name="T40" fmla="*/ 18 w 39"/>
                  <a:gd name="T41" fmla="*/ 14 h 14"/>
                  <a:gd name="T42" fmla="*/ 24 w 39"/>
                  <a:gd name="T43" fmla="*/ 14 h 14"/>
                  <a:gd name="T44" fmla="*/ 37 w 39"/>
                  <a:gd name="T45" fmla="*/ 12 h 14"/>
                  <a:gd name="T46" fmla="*/ 39 w 39"/>
                  <a:gd name="T47" fmla="*/ 11 h 14"/>
                  <a:gd name="T48" fmla="*/ 38 w 39"/>
                  <a:gd name="T49" fmla="*/ 9 h 14"/>
                  <a:gd name="T50" fmla="*/ 19 w 39"/>
                  <a:gd name="T51" fmla="*/ 0 h 14"/>
                  <a:gd name="T52" fmla="*/ 15 w 39"/>
                  <a:gd name="T53" fmla="*/ 0 h 14"/>
                  <a:gd name="T54" fmla="*/ 1 w 39"/>
                  <a:gd name="T55" fmla="*/ 3 h 14"/>
                  <a:gd name="T56" fmla="*/ 0 w 39"/>
                  <a:gd name="T57" fmla="*/ 5 h 14"/>
                  <a:gd name="T58" fmla="*/ 1 w 39"/>
                  <a:gd name="T59" fmla="*/ 7 h 14"/>
                  <a:gd name="T60" fmla="*/ 2 w 39"/>
                  <a:gd name="T61"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14">
                    <a:moveTo>
                      <a:pt x="2" y="5"/>
                    </a:moveTo>
                    <a:cubicBezTo>
                      <a:pt x="3" y="7"/>
                      <a:pt x="3" y="7"/>
                      <a:pt x="3" y="7"/>
                    </a:cubicBezTo>
                    <a:cubicBezTo>
                      <a:pt x="3" y="7"/>
                      <a:pt x="3" y="7"/>
                      <a:pt x="3" y="7"/>
                    </a:cubicBezTo>
                    <a:cubicBezTo>
                      <a:pt x="4" y="7"/>
                      <a:pt x="9" y="4"/>
                      <a:pt x="15" y="4"/>
                    </a:cubicBezTo>
                    <a:cubicBezTo>
                      <a:pt x="16" y="4"/>
                      <a:pt x="17" y="4"/>
                      <a:pt x="18" y="4"/>
                    </a:cubicBezTo>
                    <a:cubicBezTo>
                      <a:pt x="24" y="5"/>
                      <a:pt x="28" y="7"/>
                      <a:pt x="31" y="9"/>
                    </a:cubicBezTo>
                    <a:cubicBezTo>
                      <a:pt x="33" y="10"/>
                      <a:pt x="34" y="10"/>
                      <a:pt x="34" y="11"/>
                    </a:cubicBezTo>
                    <a:cubicBezTo>
                      <a:pt x="35" y="12"/>
                      <a:pt x="35" y="12"/>
                      <a:pt x="35" y="12"/>
                    </a:cubicBezTo>
                    <a:cubicBezTo>
                      <a:pt x="35" y="12"/>
                      <a:pt x="35" y="12"/>
                      <a:pt x="35" y="12"/>
                    </a:cubicBezTo>
                    <a:cubicBezTo>
                      <a:pt x="35" y="12"/>
                      <a:pt x="35" y="12"/>
                      <a:pt x="35" y="12"/>
                    </a:cubicBezTo>
                    <a:cubicBezTo>
                      <a:pt x="37" y="10"/>
                      <a:pt x="37" y="10"/>
                      <a:pt x="37" y="10"/>
                    </a:cubicBezTo>
                    <a:cubicBezTo>
                      <a:pt x="36" y="8"/>
                      <a:pt x="36" y="8"/>
                      <a:pt x="36" y="8"/>
                    </a:cubicBezTo>
                    <a:cubicBezTo>
                      <a:pt x="36" y="9"/>
                      <a:pt x="36" y="9"/>
                      <a:pt x="36" y="9"/>
                    </a:cubicBezTo>
                    <a:cubicBezTo>
                      <a:pt x="35" y="9"/>
                      <a:pt x="30" y="10"/>
                      <a:pt x="24" y="10"/>
                    </a:cubicBezTo>
                    <a:cubicBezTo>
                      <a:pt x="22" y="10"/>
                      <a:pt x="20" y="10"/>
                      <a:pt x="19" y="10"/>
                    </a:cubicBezTo>
                    <a:cubicBezTo>
                      <a:pt x="11" y="9"/>
                      <a:pt x="7" y="6"/>
                      <a:pt x="4" y="3"/>
                    </a:cubicBezTo>
                    <a:cubicBezTo>
                      <a:pt x="2" y="5"/>
                      <a:pt x="2" y="5"/>
                      <a:pt x="2" y="5"/>
                    </a:cubicBezTo>
                    <a:cubicBezTo>
                      <a:pt x="3" y="7"/>
                      <a:pt x="3" y="7"/>
                      <a:pt x="3" y="7"/>
                    </a:cubicBezTo>
                    <a:cubicBezTo>
                      <a:pt x="2" y="5"/>
                      <a:pt x="2" y="5"/>
                      <a:pt x="2" y="5"/>
                    </a:cubicBezTo>
                    <a:cubicBezTo>
                      <a:pt x="1" y="7"/>
                      <a:pt x="1" y="7"/>
                      <a:pt x="1" y="7"/>
                    </a:cubicBezTo>
                    <a:cubicBezTo>
                      <a:pt x="5" y="9"/>
                      <a:pt x="10" y="13"/>
                      <a:pt x="18" y="14"/>
                    </a:cubicBezTo>
                    <a:cubicBezTo>
                      <a:pt x="20" y="14"/>
                      <a:pt x="22" y="14"/>
                      <a:pt x="24" y="14"/>
                    </a:cubicBezTo>
                    <a:cubicBezTo>
                      <a:pt x="31" y="14"/>
                      <a:pt x="37" y="12"/>
                      <a:pt x="37" y="12"/>
                    </a:cubicBezTo>
                    <a:cubicBezTo>
                      <a:pt x="38" y="12"/>
                      <a:pt x="39" y="11"/>
                      <a:pt x="39" y="11"/>
                    </a:cubicBezTo>
                    <a:cubicBezTo>
                      <a:pt x="39" y="10"/>
                      <a:pt x="39" y="9"/>
                      <a:pt x="38" y="9"/>
                    </a:cubicBezTo>
                    <a:cubicBezTo>
                      <a:pt x="38" y="9"/>
                      <a:pt x="31" y="2"/>
                      <a:pt x="19" y="0"/>
                    </a:cubicBezTo>
                    <a:cubicBezTo>
                      <a:pt x="18" y="0"/>
                      <a:pt x="16" y="0"/>
                      <a:pt x="15" y="0"/>
                    </a:cubicBezTo>
                    <a:cubicBezTo>
                      <a:pt x="7" y="0"/>
                      <a:pt x="2" y="3"/>
                      <a:pt x="1" y="3"/>
                    </a:cubicBezTo>
                    <a:cubicBezTo>
                      <a:pt x="1" y="4"/>
                      <a:pt x="0" y="4"/>
                      <a:pt x="0" y="5"/>
                    </a:cubicBezTo>
                    <a:cubicBezTo>
                      <a:pt x="0" y="6"/>
                      <a:pt x="1" y="6"/>
                      <a:pt x="1" y="7"/>
                    </a:cubicBezTo>
                    <a:lnTo>
                      <a:pt x="2" y="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45" name="Freeform 260"/>
              <p:cNvSpPr>
                <a:spLocks/>
              </p:cNvSpPr>
              <p:nvPr userDrawn="1"/>
            </p:nvSpPr>
            <p:spPr bwMode="auto">
              <a:xfrm>
                <a:off x="4048" y="4056"/>
                <a:ext cx="77" cy="71"/>
              </a:xfrm>
              <a:custGeom>
                <a:avLst/>
                <a:gdLst>
                  <a:gd name="T0" fmla="*/ 2 w 32"/>
                  <a:gd name="T1" fmla="*/ 27 h 29"/>
                  <a:gd name="T2" fmla="*/ 4 w 32"/>
                  <a:gd name="T3" fmla="*/ 27 h 29"/>
                  <a:gd name="T4" fmla="*/ 4 w 32"/>
                  <a:gd name="T5" fmla="*/ 27 h 29"/>
                  <a:gd name="T6" fmla="*/ 13 w 32"/>
                  <a:gd name="T7" fmla="*/ 13 h 29"/>
                  <a:gd name="T8" fmla="*/ 25 w 32"/>
                  <a:gd name="T9" fmla="*/ 6 h 29"/>
                  <a:gd name="T10" fmla="*/ 29 w 32"/>
                  <a:gd name="T11" fmla="*/ 5 h 29"/>
                  <a:gd name="T12" fmla="*/ 30 w 32"/>
                  <a:gd name="T13" fmla="*/ 4 h 29"/>
                  <a:gd name="T14" fmla="*/ 30 w 32"/>
                  <a:gd name="T15" fmla="*/ 4 h 29"/>
                  <a:gd name="T16" fmla="*/ 30 w 32"/>
                  <a:gd name="T17" fmla="*/ 4 h 29"/>
                  <a:gd name="T18" fmla="*/ 30 w 32"/>
                  <a:gd name="T19" fmla="*/ 2 h 29"/>
                  <a:gd name="T20" fmla="*/ 28 w 32"/>
                  <a:gd name="T21" fmla="*/ 2 h 29"/>
                  <a:gd name="T22" fmla="*/ 28 w 32"/>
                  <a:gd name="T23" fmla="*/ 2 h 29"/>
                  <a:gd name="T24" fmla="*/ 18 w 32"/>
                  <a:gd name="T25" fmla="*/ 17 h 29"/>
                  <a:gd name="T26" fmla="*/ 2 w 32"/>
                  <a:gd name="T27" fmla="*/ 25 h 29"/>
                  <a:gd name="T28" fmla="*/ 2 w 32"/>
                  <a:gd name="T29" fmla="*/ 27 h 29"/>
                  <a:gd name="T30" fmla="*/ 4 w 32"/>
                  <a:gd name="T31" fmla="*/ 27 h 29"/>
                  <a:gd name="T32" fmla="*/ 2 w 32"/>
                  <a:gd name="T33" fmla="*/ 27 h 29"/>
                  <a:gd name="T34" fmla="*/ 3 w 32"/>
                  <a:gd name="T35" fmla="*/ 29 h 29"/>
                  <a:gd name="T36" fmla="*/ 20 w 32"/>
                  <a:gd name="T37" fmla="*/ 20 h 29"/>
                  <a:gd name="T38" fmla="*/ 32 w 32"/>
                  <a:gd name="T39" fmla="*/ 3 h 29"/>
                  <a:gd name="T40" fmla="*/ 32 w 32"/>
                  <a:gd name="T41" fmla="*/ 1 h 29"/>
                  <a:gd name="T42" fmla="*/ 30 w 32"/>
                  <a:gd name="T43" fmla="*/ 0 h 29"/>
                  <a:gd name="T44" fmla="*/ 10 w 32"/>
                  <a:gd name="T45" fmla="*/ 10 h 29"/>
                  <a:gd name="T46" fmla="*/ 0 w 32"/>
                  <a:gd name="T47" fmla="*/ 26 h 29"/>
                  <a:gd name="T48" fmla="*/ 1 w 32"/>
                  <a:gd name="T49" fmla="*/ 28 h 29"/>
                  <a:gd name="T50" fmla="*/ 3 w 32"/>
                  <a:gd name="T51" fmla="*/ 29 h 29"/>
                  <a:gd name="T52" fmla="*/ 2 w 32"/>
                  <a:gd name="T53"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2" y="27"/>
                    </a:moveTo>
                    <a:cubicBezTo>
                      <a:pt x="4" y="27"/>
                      <a:pt x="4" y="27"/>
                      <a:pt x="4" y="27"/>
                    </a:cubicBezTo>
                    <a:cubicBezTo>
                      <a:pt x="4" y="27"/>
                      <a:pt x="4" y="27"/>
                      <a:pt x="4" y="27"/>
                    </a:cubicBezTo>
                    <a:cubicBezTo>
                      <a:pt x="5" y="26"/>
                      <a:pt x="7" y="18"/>
                      <a:pt x="13" y="13"/>
                    </a:cubicBezTo>
                    <a:cubicBezTo>
                      <a:pt x="17" y="9"/>
                      <a:pt x="22" y="7"/>
                      <a:pt x="25" y="6"/>
                    </a:cubicBezTo>
                    <a:cubicBezTo>
                      <a:pt x="27" y="5"/>
                      <a:pt x="28" y="5"/>
                      <a:pt x="29" y="5"/>
                    </a:cubicBezTo>
                    <a:cubicBezTo>
                      <a:pt x="30" y="4"/>
                      <a:pt x="30" y="4"/>
                      <a:pt x="30" y="4"/>
                    </a:cubicBezTo>
                    <a:cubicBezTo>
                      <a:pt x="30" y="4"/>
                      <a:pt x="30" y="4"/>
                      <a:pt x="30" y="4"/>
                    </a:cubicBezTo>
                    <a:cubicBezTo>
                      <a:pt x="30" y="4"/>
                      <a:pt x="30" y="4"/>
                      <a:pt x="30" y="4"/>
                    </a:cubicBezTo>
                    <a:cubicBezTo>
                      <a:pt x="30" y="2"/>
                      <a:pt x="30" y="2"/>
                      <a:pt x="30" y="2"/>
                    </a:cubicBezTo>
                    <a:cubicBezTo>
                      <a:pt x="28" y="2"/>
                      <a:pt x="28" y="2"/>
                      <a:pt x="28" y="2"/>
                    </a:cubicBezTo>
                    <a:cubicBezTo>
                      <a:pt x="28" y="2"/>
                      <a:pt x="28" y="2"/>
                      <a:pt x="28" y="2"/>
                    </a:cubicBezTo>
                    <a:cubicBezTo>
                      <a:pt x="27" y="4"/>
                      <a:pt x="24" y="12"/>
                      <a:pt x="18" y="17"/>
                    </a:cubicBezTo>
                    <a:cubicBezTo>
                      <a:pt x="11" y="22"/>
                      <a:pt x="6" y="24"/>
                      <a:pt x="2" y="25"/>
                    </a:cubicBezTo>
                    <a:cubicBezTo>
                      <a:pt x="2" y="27"/>
                      <a:pt x="2" y="27"/>
                      <a:pt x="2" y="27"/>
                    </a:cubicBezTo>
                    <a:cubicBezTo>
                      <a:pt x="4" y="27"/>
                      <a:pt x="4" y="27"/>
                      <a:pt x="4" y="27"/>
                    </a:cubicBezTo>
                    <a:cubicBezTo>
                      <a:pt x="2" y="27"/>
                      <a:pt x="2" y="27"/>
                      <a:pt x="2" y="27"/>
                    </a:cubicBezTo>
                    <a:cubicBezTo>
                      <a:pt x="3" y="29"/>
                      <a:pt x="3" y="29"/>
                      <a:pt x="3" y="29"/>
                    </a:cubicBezTo>
                    <a:cubicBezTo>
                      <a:pt x="7" y="28"/>
                      <a:pt x="13" y="26"/>
                      <a:pt x="20" y="20"/>
                    </a:cubicBezTo>
                    <a:cubicBezTo>
                      <a:pt x="28" y="13"/>
                      <a:pt x="32" y="3"/>
                      <a:pt x="32" y="3"/>
                    </a:cubicBezTo>
                    <a:cubicBezTo>
                      <a:pt x="32" y="2"/>
                      <a:pt x="32" y="2"/>
                      <a:pt x="32" y="1"/>
                    </a:cubicBezTo>
                    <a:cubicBezTo>
                      <a:pt x="31" y="1"/>
                      <a:pt x="31" y="0"/>
                      <a:pt x="30" y="0"/>
                    </a:cubicBezTo>
                    <a:cubicBezTo>
                      <a:pt x="30" y="0"/>
                      <a:pt x="20" y="1"/>
                      <a:pt x="10" y="10"/>
                    </a:cubicBezTo>
                    <a:cubicBezTo>
                      <a:pt x="2" y="17"/>
                      <a:pt x="1" y="26"/>
                      <a:pt x="0" y="26"/>
                    </a:cubicBezTo>
                    <a:cubicBezTo>
                      <a:pt x="0" y="27"/>
                      <a:pt x="1" y="28"/>
                      <a:pt x="1" y="28"/>
                    </a:cubicBezTo>
                    <a:cubicBezTo>
                      <a:pt x="1" y="29"/>
                      <a:pt x="2" y="29"/>
                      <a:pt x="3" y="29"/>
                    </a:cubicBezTo>
                    <a:lnTo>
                      <a:pt x="2" y="2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46" name="Freeform 261"/>
              <p:cNvSpPr>
                <a:spLocks/>
              </p:cNvSpPr>
              <p:nvPr userDrawn="1"/>
            </p:nvSpPr>
            <p:spPr bwMode="auto">
              <a:xfrm>
                <a:off x="4120" y="4061"/>
                <a:ext cx="34" cy="71"/>
              </a:xfrm>
              <a:custGeom>
                <a:avLst/>
                <a:gdLst>
                  <a:gd name="T0" fmla="*/ 3 w 14"/>
                  <a:gd name="T1" fmla="*/ 27 h 29"/>
                  <a:gd name="T2" fmla="*/ 5 w 14"/>
                  <a:gd name="T3" fmla="*/ 27 h 29"/>
                  <a:gd name="T4" fmla="*/ 5 w 14"/>
                  <a:gd name="T5" fmla="*/ 27 h 29"/>
                  <a:gd name="T6" fmla="*/ 4 w 14"/>
                  <a:gd name="T7" fmla="*/ 21 h 29"/>
                  <a:gd name="T8" fmla="*/ 5 w 14"/>
                  <a:gd name="T9" fmla="*/ 14 h 29"/>
                  <a:gd name="T10" fmla="*/ 10 w 14"/>
                  <a:gd name="T11" fmla="*/ 6 h 29"/>
                  <a:gd name="T12" fmla="*/ 12 w 14"/>
                  <a:gd name="T13" fmla="*/ 4 h 29"/>
                  <a:gd name="T14" fmla="*/ 13 w 14"/>
                  <a:gd name="T15" fmla="*/ 4 h 29"/>
                  <a:gd name="T16" fmla="*/ 13 w 14"/>
                  <a:gd name="T17" fmla="*/ 4 h 29"/>
                  <a:gd name="T18" fmla="*/ 13 w 14"/>
                  <a:gd name="T19" fmla="*/ 4 h 29"/>
                  <a:gd name="T20" fmla="*/ 13 w 14"/>
                  <a:gd name="T21" fmla="*/ 3 h 29"/>
                  <a:gd name="T22" fmla="*/ 13 w 14"/>
                  <a:gd name="T23" fmla="*/ 4 h 29"/>
                  <a:gd name="T24" fmla="*/ 13 w 14"/>
                  <a:gd name="T25" fmla="*/ 4 h 29"/>
                  <a:gd name="T26" fmla="*/ 13 w 14"/>
                  <a:gd name="T27" fmla="*/ 3 h 29"/>
                  <a:gd name="T28" fmla="*/ 13 w 14"/>
                  <a:gd name="T29" fmla="*/ 4 h 29"/>
                  <a:gd name="T30" fmla="*/ 12 w 14"/>
                  <a:gd name="T31" fmla="*/ 2 h 29"/>
                  <a:gd name="T32" fmla="*/ 10 w 14"/>
                  <a:gd name="T33" fmla="*/ 2 h 29"/>
                  <a:gd name="T34" fmla="*/ 10 w 14"/>
                  <a:gd name="T35" fmla="*/ 2 h 29"/>
                  <a:gd name="T36" fmla="*/ 10 w 14"/>
                  <a:gd name="T37" fmla="*/ 6 h 29"/>
                  <a:gd name="T38" fmla="*/ 9 w 14"/>
                  <a:gd name="T39" fmla="*/ 16 h 29"/>
                  <a:gd name="T40" fmla="*/ 2 w 14"/>
                  <a:gd name="T41" fmla="*/ 26 h 29"/>
                  <a:gd name="T42" fmla="*/ 3 w 14"/>
                  <a:gd name="T43" fmla="*/ 27 h 29"/>
                  <a:gd name="T44" fmla="*/ 5 w 14"/>
                  <a:gd name="T45" fmla="*/ 27 h 29"/>
                  <a:gd name="T46" fmla="*/ 3 w 14"/>
                  <a:gd name="T47" fmla="*/ 27 h 29"/>
                  <a:gd name="T48" fmla="*/ 4 w 14"/>
                  <a:gd name="T49" fmla="*/ 29 h 29"/>
                  <a:gd name="T50" fmla="*/ 12 w 14"/>
                  <a:gd name="T51" fmla="*/ 18 h 29"/>
                  <a:gd name="T52" fmla="*/ 14 w 14"/>
                  <a:gd name="T53" fmla="*/ 6 h 29"/>
                  <a:gd name="T54" fmla="*/ 14 w 14"/>
                  <a:gd name="T55" fmla="*/ 2 h 29"/>
                  <a:gd name="T56" fmla="*/ 13 w 14"/>
                  <a:gd name="T57" fmla="*/ 0 h 29"/>
                  <a:gd name="T58" fmla="*/ 11 w 14"/>
                  <a:gd name="T59" fmla="*/ 0 h 29"/>
                  <a:gd name="T60" fmla="*/ 1 w 14"/>
                  <a:gd name="T61" fmla="*/ 13 h 29"/>
                  <a:gd name="T62" fmla="*/ 0 w 14"/>
                  <a:gd name="T63" fmla="*/ 21 h 29"/>
                  <a:gd name="T64" fmla="*/ 1 w 14"/>
                  <a:gd name="T65" fmla="*/ 28 h 29"/>
                  <a:gd name="T66" fmla="*/ 2 w 14"/>
                  <a:gd name="T67" fmla="*/ 29 h 29"/>
                  <a:gd name="T68" fmla="*/ 4 w 14"/>
                  <a:gd name="T69" fmla="*/ 29 h 29"/>
                  <a:gd name="T70" fmla="*/ 3 w 14"/>
                  <a:gd name="T71"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29">
                    <a:moveTo>
                      <a:pt x="3" y="27"/>
                    </a:moveTo>
                    <a:cubicBezTo>
                      <a:pt x="5" y="27"/>
                      <a:pt x="5" y="27"/>
                      <a:pt x="5" y="27"/>
                    </a:cubicBezTo>
                    <a:cubicBezTo>
                      <a:pt x="5" y="27"/>
                      <a:pt x="5" y="27"/>
                      <a:pt x="5" y="27"/>
                    </a:cubicBezTo>
                    <a:cubicBezTo>
                      <a:pt x="4" y="26"/>
                      <a:pt x="4" y="24"/>
                      <a:pt x="4" y="21"/>
                    </a:cubicBezTo>
                    <a:cubicBezTo>
                      <a:pt x="4" y="19"/>
                      <a:pt x="4" y="17"/>
                      <a:pt x="5" y="14"/>
                    </a:cubicBezTo>
                    <a:cubicBezTo>
                      <a:pt x="6" y="10"/>
                      <a:pt x="9" y="8"/>
                      <a:pt x="10" y="6"/>
                    </a:cubicBezTo>
                    <a:cubicBezTo>
                      <a:pt x="11" y="5"/>
                      <a:pt x="12" y="5"/>
                      <a:pt x="12" y="4"/>
                    </a:cubicBezTo>
                    <a:cubicBezTo>
                      <a:pt x="13" y="4"/>
                      <a:pt x="13" y="4"/>
                      <a:pt x="13" y="4"/>
                    </a:cubicBezTo>
                    <a:cubicBezTo>
                      <a:pt x="13" y="4"/>
                      <a:pt x="13" y="4"/>
                      <a:pt x="13" y="4"/>
                    </a:cubicBezTo>
                    <a:cubicBezTo>
                      <a:pt x="13" y="4"/>
                      <a:pt x="13" y="4"/>
                      <a:pt x="13" y="4"/>
                    </a:cubicBezTo>
                    <a:cubicBezTo>
                      <a:pt x="13" y="3"/>
                      <a:pt x="13" y="3"/>
                      <a:pt x="13" y="3"/>
                    </a:cubicBezTo>
                    <a:cubicBezTo>
                      <a:pt x="13" y="4"/>
                      <a:pt x="13" y="4"/>
                      <a:pt x="13" y="4"/>
                    </a:cubicBezTo>
                    <a:cubicBezTo>
                      <a:pt x="13" y="4"/>
                      <a:pt x="13" y="4"/>
                      <a:pt x="13" y="4"/>
                    </a:cubicBezTo>
                    <a:cubicBezTo>
                      <a:pt x="13" y="3"/>
                      <a:pt x="13" y="3"/>
                      <a:pt x="13" y="3"/>
                    </a:cubicBezTo>
                    <a:cubicBezTo>
                      <a:pt x="13" y="4"/>
                      <a:pt x="13" y="4"/>
                      <a:pt x="13" y="4"/>
                    </a:cubicBezTo>
                    <a:cubicBezTo>
                      <a:pt x="12" y="2"/>
                      <a:pt x="12" y="2"/>
                      <a:pt x="12" y="2"/>
                    </a:cubicBezTo>
                    <a:cubicBezTo>
                      <a:pt x="10" y="2"/>
                      <a:pt x="10" y="2"/>
                      <a:pt x="10" y="2"/>
                    </a:cubicBezTo>
                    <a:cubicBezTo>
                      <a:pt x="10" y="2"/>
                      <a:pt x="10" y="2"/>
                      <a:pt x="10" y="2"/>
                    </a:cubicBezTo>
                    <a:cubicBezTo>
                      <a:pt x="10" y="3"/>
                      <a:pt x="10" y="4"/>
                      <a:pt x="10" y="6"/>
                    </a:cubicBezTo>
                    <a:cubicBezTo>
                      <a:pt x="10" y="9"/>
                      <a:pt x="10" y="13"/>
                      <a:pt x="9" y="16"/>
                    </a:cubicBezTo>
                    <a:cubicBezTo>
                      <a:pt x="6" y="21"/>
                      <a:pt x="4" y="24"/>
                      <a:pt x="2" y="26"/>
                    </a:cubicBezTo>
                    <a:cubicBezTo>
                      <a:pt x="3" y="27"/>
                      <a:pt x="3" y="27"/>
                      <a:pt x="3" y="27"/>
                    </a:cubicBezTo>
                    <a:cubicBezTo>
                      <a:pt x="5" y="27"/>
                      <a:pt x="5" y="27"/>
                      <a:pt x="5" y="27"/>
                    </a:cubicBezTo>
                    <a:cubicBezTo>
                      <a:pt x="3" y="27"/>
                      <a:pt x="3" y="27"/>
                      <a:pt x="3" y="27"/>
                    </a:cubicBezTo>
                    <a:cubicBezTo>
                      <a:pt x="4" y="29"/>
                      <a:pt x="4" y="29"/>
                      <a:pt x="4" y="29"/>
                    </a:cubicBezTo>
                    <a:cubicBezTo>
                      <a:pt x="7" y="27"/>
                      <a:pt x="10" y="24"/>
                      <a:pt x="12" y="18"/>
                    </a:cubicBezTo>
                    <a:cubicBezTo>
                      <a:pt x="14" y="14"/>
                      <a:pt x="14" y="9"/>
                      <a:pt x="14" y="6"/>
                    </a:cubicBezTo>
                    <a:cubicBezTo>
                      <a:pt x="14" y="4"/>
                      <a:pt x="14" y="2"/>
                      <a:pt x="14" y="2"/>
                    </a:cubicBezTo>
                    <a:cubicBezTo>
                      <a:pt x="14" y="1"/>
                      <a:pt x="13" y="0"/>
                      <a:pt x="13" y="0"/>
                    </a:cubicBezTo>
                    <a:cubicBezTo>
                      <a:pt x="12" y="0"/>
                      <a:pt x="12" y="0"/>
                      <a:pt x="11" y="0"/>
                    </a:cubicBezTo>
                    <a:cubicBezTo>
                      <a:pt x="11" y="0"/>
                      <a:pt x="5" y="4"/>
                      <a:pt x="1" y="13"/>
                    </a:cubicBezTo>
                    <a:cubicBezTo>
                      <a:pt x="0" y="16"/>
                      <a:pt x="0" y="19"/>
                      <a:pt x="0" y="21"/>
                    </a:cubicBezTo>
                    <a:cubicBezTo>
                      <a:pt x="0" y="25"/>
                      <a:pt x="1" y="28"/>
                      <a:pt x="1" y="28"/>
                    </a:cubicBezTo>
                    <a:cubicBezTo>
                      <a:pt x="1" y="29"/>
                      <a:pt x="1" y="29"/>
                      <a:pt x="2" y="29"/>
                    </a:cubicBezTo>
                    <a:cubicBezTo>
                      <a:pt x="3" y="29"/>
                      <a:pt x="3" y="29"/>
                      <a:pt x="4" y="29"/>
                    </a:cubicBezTo>
                    <a:lnTo>
                      <a:pt x="3" y="2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47" name="Freeform 262"/>
              <p:cNvSpPr>
                <a:spLocks/>
              </p:cNvSpPr>
              <p:nvPr userDrawn="1"/>
            </p:nvSpPr>
            <p:spPr bwMode="auto">
              <a:xfrm>
                <a:off x="4159" y="4041"/>
                <a:ext cx="36" cy="86"/>
              </a:xfrm>
              <a:custGeom>
                <a:avLst/>
                <a:gdLst>
                  <a:gd name="T0" fmla="*/ 5 w 15"/>
                  <a:gd name="T1" fmla="*/ 33 h 35"/>
                  <a:gd name="T2" fmla="*/ 6 w 15"/>
                  <a:gd name="T3" fmla="*/ 32 h 35"/>
                  <a:gd name="T4" fmla="*/ 6 w 15"/>
                  <a:gd name="T5" fmla="*/ 32 h 35"/>
                  <a:gd name="T6" fmla="*/ 4 w 15"/>
                  <a:gd name="T7" fmla="*/ 22 h 35"/>
                  <a:gd name="T8" fmla="*/ 5 w 15"/>
                  <a:gd name="T9" fmla="*/ 17 h 35"/>
                  <a:gd name="T10" fmla="*/ 10 w 15"/>
                  <a:gd name="T11" fmla="*/ 7 h 35"/>
                  <a:gd name="T12" fmla="*/ 12 w 15"/>
                  <a:gd name="T13" fmla="*/ 4 h 35"/>
                  <a:gd name="T14" fmla="*/ 13 w 15"/>
                  <a:gd name="T15" fmla="*/ 4 h 35"/>
                  <a:gd name="T16" fmla="*/ 13 w 15"/>
                  <a:gd name="T17" fmla="*/ 4 h 35"/>
                  <a:gd name="T18" fmla="*/ 13 w 15"/>
                  <a:gd name="T19" fmla="*/ 4 h 35"/>
                  <a:gd name="T20" fmla="*/ 12 w 15"/>
                  <a:gd name="T21" fmla="*/ 3 h 35"/>
                  <a:gd name="T22" fmla="*/ 13 w 15"/>
                  <a:gd name="T23" fmla="*/ 4 h 35"/>
                  <a:gd name="T24" fmla="*/ 13 w 15"/>
                  <a:gd name="T25" fmla="*/ 4 h 35"/>
                  <a:gd name="T26" fmla="*/ 12 w 15"/>
                  <a:gd name="T27" fmla="*/ 3 h 35"/>
                  <a:gd name="T28" fmla="*/ 13 w 15"/>
                  <a:gd name="T29" fmla="*/ 4 h 35"/>
                  <a:gd name="T30" fmla="*/ 12 w 15"/>
                  <a:gd name="T31" fmla="*/ 2 h 35"/>
                  <a:gd name="T32" fmla="*/ 10 w 15"/>
                  <a:gd name="T33" fmla="*/ 3 h 35"/>
                  <a:gd name="T34" fmla="*/ 10 w 15"/>
                  <a:gd name="T35" fmla="*/ 3 h 35"/>
                  <a:gd name="T36" fmla="*/ 11 w 15"/>
                  <a:gd name="T37" fmla="*/ 12 h 35"/>
                  <a:gd name="T38" fmla="*/ 10 w 15"/>
                  <a:gd name="T39" fmla="*/ 19 h 35"/>
                  <a:gd name="T40" fmla="*/ 3 w 15"/>
                  <a:gd name="T41" fmla="*/ 31 h 35"/>
                  <a:gd name="T42" fmla="*/ 5 w 15"/>
                  <a:gd name="T43" fmla="*/ 33 h 35"/>
                  <a:gd name="T44" fmla="*/ 6 w 15"/>
                  <a:gd name="T45" fmla="*/ 32 h 35"/>
                  <a:gd name="T46" fmla="*/ 5 w 15"/>
                  <a:gd name="T47" fmla="*/ 33 h 35"/>
                  <a:gd name="T48" fmla="*/ 6 w 15"/>
                  <a:gd name="T49" fmla="*/ 34 h 35"/>
                  <a:gd name="T50" fmla="*/ 14 w 15"/>
                  <a:gd name="T51" fmla="*/ 20 h 35"/>
                  <a:gd name="T52" fmla="*/ 15 w 15"/>
                  <a:gd name="T53" fmla="*/ 12 h 35"/>
                  <a:gd name="T54" fmla="*/ 13 w 15"/>
                  <a:gd name="T55" fmla="*/ 2 h 35"/>
                  <a:gd name="T56" fmla="*/ 12 w 15"/>
                  <a:gd name="T57" fmla="*/ 0 h 35"/>
                  <a:gd name="T58" fmla="*/ 10 w 15"/>
                  <a:gd name="T59" fmla="*/ 0 h 35"/>
                  <a:gd name="T60" fmla="*/ 1 w 15"/>
                  <a:gd name="T61" fmla="*/ 16 h 35"/>
                  <a:gd name="T62" fmla="*/ 0 w 15"/>
                  <a:gd name="T63" fmla="*/ 22 h 35"/>
                  <a:gd name="T64" fmla="*/ 3 w 15"/>
                  <a:gd name="T65" fmla="*/ 33 h 35"/>
                  <a:gd name="T66" fmla="*/ 4 w 15"/>
                  <a:gd name="T67" fmla="*/ 35 h 35"/>
                  <a:gd name="T68" fmla="*/ 6 w 15"/>
                  <a:gd name="T69" fmla="*/ 34 h 35"/>
                  <a:gd name="T70" fmla="*/ 5 w 15"/>
                  <a:gd name="T71"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35">
                    <a:moveTo>
                      <a:pt x="5" y="33"/>
                    </a:moveTo>
                    <a:cubicBezTo>
                      <a:pt x="6" y="32"/>
                      <a:pt x="6" y="32"/>
                      <a:pt x="6" y="32"/>
                    </a:cubicBezTo>
                    <a:cubicBezTo>
                      <a:pt x="6" y="32"/>
                      <a:pt x="6" y="32"/>
                      <a:pt x="6" y="32"/>
                    </a:cubicBezTo>
                    <a:cubicBezTo>
                      <a:pt x="6" y="31"/>
                      <a:pt x="4" y="27"/>
                      <a:pt x="4" y="22"/>
                    </a:cubicBezTo>
                    <a:cubicBezTo>
                      <a:pt x="4" y="20"/>
                      <a:pt x="5" y="19"/>
                      <a:pt x="5" y="17"/>
                    </a:cubicBezTo>
                    <a:cubicBezTo>
                      <a:pt x="6" y="12"/>
                      <a:pt x="8" y="9"/>
                      <a:pt x="10" y="7"/>
                    </a:cubicBezTo>
                    <a:cubicBezTo>
                      <a:pt x="11" y="6"/>
                      <a:pt x="11" y="5"/>
                      <a:pt x="12" y="4"/>
                    </a:cubicBezTo>
                    <a:cubicBezTo>
                      <a:pt x="13" y="4"/>
                      <a:pt x="13" y="4"/>
                      <a:pt x="13" y="4"/>
                    </a:cubicBezTo>
                    <a:cubicBezTo>
                      <a:pt x="13" y="4"/>
                      <a:pt x="13" y="4"/>
                      <a:pt x="13" y="4"/>
                    </a:cubicBezTo>
                    <a:cubicBezTo>
                      <a:pt x="13" y="4"/>
                      <a:pt x="13" y="4"/>
                      <a:pt x="13" y="4"/>
                    </a:cubicBezTo>
                    <a:cubicBezTo>
                      <a:pt x="12" y="3"/>
                      <a:pt x="12" y="3"/>
                      <a:pt x="12" y="3"/>
                    </a:cubicBezTo>
                    <a:cubicBezTo>
                      <a:pt x="13" y="4"/>
                      <a:pt x="13" y="4"/>
                      <a:pt x="13" y="4"/>
                    </a:cubicBezTo>
                    <a:cubicBezTo>
                      <a:pt x="13" y="4"/>
                      <a:pt x="13" y="4"/>
                      <a:pt x="13" y="4"/>
                    </a:cubicBezTo>
                    <a:cubicBezTo>
                      <a:pt x="12" y="3"/>
                      <a:pt x="12" y="3"/>
                      <a:pt x="12" y="3"/>
                    </a:cubicBezTo>
                    <a:cubicBezTo>
                      <a:pt x="13" y="4"/>
                      <a:pt x="13" y="4"/>
                      <a:pt x="13" y="4"/>
                    </a:cubicBezTo>
                    <a:cubicBezTo>
                      <a:pt x="12" y="2"/>
                      <a:pt x="12" y="2"/>
                      <a:pt x="12" y="2"/>
                    </a:cubicBezTo>
                    <a:cubicBezTo>
                      <a:pt x="10" y="3"/>
                      <a:pt x="10" y="3"/>
                      <a:pt x="10" y="3"/>
                    </a:cubicBezTo>
                    <a:cubicBezTo>
                      <a:pt x="10" y="3"/>
                      <a:pt x="10" y="3"/>
                      <a:pt x="10" y="3"/>
                    </a:cubicBezTo>
                    <a:cubicBezTo>
                      <a:pt x="10" y="4"/>
                      <a:pt x="11" y="8"/>
                      <a:pt x="11" y="12"/>
                    </a:cubicBezTo>
                    <a:cubicBezTo>
                      <a:pt x="11" y="15"/>
                      <a:pt x="11" y="17"/>
                      <a:pt x="10" y="19"/>
                    </a:cubicBezTo>
                    <a:cubicBezTo>
                      <a:pt x="8" y="26"/>
                      <a:pt x="6" y="29"/>
                      <a:pt x="3" y="31"/>
                    </a:cubicBezTo>
                    <a:cubicBezTo>
                      <a:pt x="5" y="33"/>
                      <a:pt x="5" y="33"/>
                      <a:pt x="5" y="33"/>
                    </a:cubicBezTo>
                    <a:cubicBezTo>
                      <a:pt x="6" y="32"/>
                      <a:pt x="6" y="32"/>
                      <a:pt x="6" y="32"/>
                    </a:cubicBezTo>
                    <a:cubicBezTo>
                      <a:pt x="5" y="33"/>
                      <a:pt x="5" y="33"/>
                      <a:pt x="5" y="33"/>
                    </a:cubicBezTo>
                    <a:cubicBezTo>
                      <a:pt x="6" y="34"/>
                      <a:pt x="6" y="34"/>
                      <a:pt x="6" y="34"/>
                    </a:cubicBezTo>
                    <a:cubicBezTo>
                      <a:pt x="9" y="31"/>
                      <a:pt x="12" y="27"/>
                      <a:pt x="14" y="20"/>
                    </a:cubicBezTo>
                    <a:cubicBezTo>
                      <a:pt x="15" y="17"/>
                      <a:pt x="15" y="15"/>
                      <a:pt x="15" y="12"/>
                    </a:cubicBezTo>
                    <a:cubicBezTo>
                      <a:pt x="15" y="6"/>
                      <a:pt x="14" y="2"/>
                      <a:pt x="13" y="2"/>
                    </a:cubicBezTo>
                    <a:cubicBezTo>
                      <a:pt x="13" y="1"/>
                      <a:pt x="13" y="0"/>
                      <a:pt x="12" y="0"/>
                    </a:cubicBezTo>
                    <a:cubicBezTo>
                      <a:pt x="12" y="0"/>
                      <a:pt x="11" y="0"/>
                      <a:pt x="10" y="0"/>
                    </a:cubicBezTo>
                    <a:cubicBezTo>
                      <a:pt x="10" y="1"/>
                      <a:pt x="4" y="6"/>
                      <a:pt x="1" y="16"/>
                    </a:cubicBezTo>
                    <a:cubicBezTo>
                      <a:pt x="1" y="18"/>
                      <a:pt x="0" y="20"/>
                      <a:pt x="0" y="22"/>
                    </a:cubicBezTo>
                    <a:cubicBezTo>
                      <a:pt x="0" y="28"/>
                      <a:pt x="3" y="33"/>
                      <a:pt x="3" y="33"/>
                    </a:cubicBezTo>
                    <a:cubicBezTo>
                      <a:pt x="3" y="34"/>
                      <a:pt x="3" y="34"/>
                      <a:pt x="4" y="35"/>
                    </a:cubicBezTo>
                    <a:cubicBezTo>
                      <a:pt x="5" y="35"/>
                      <a:pt x="5" y="35"/>
                      <a:pt x="6" y="34"/>
                    </a:cubicBezTo>
                    <a:lnTo>
                      <a:pt x="5" y="33"/>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48" name="Freeform 263"/>
              <p:cNvSpPr>
                <a:spLocks/>
              </p:cNvSpPr>
              <p:nvPr userDrawn="1"/>
            </p:nvSpPr>
            <p:spPr bwMode="auto">
              <a:xfrm>
                <a:off x="4197" y="4029"/>
                <a:ext cx="34" cy="86"/>
              </a:xfrm>
              <a:custGeom>
                <a:avLst/>
                <a:gdLst>
                  <a:gd name="T0" fmla="*/ 4 w 14"/>
                  <a:gd name="T1" fmla="*/ 33 h 35"/>
                  <a:gd name="T2" fmla="*/ 6 w 14"/>
                  <a:gd name="T3" fmla="*/ 32 h 35"/>
                  <a:gd name="T4" fmla="*/ 6 w 14"/>
                  <a:gd name="T5" fmla="*/ 32 h 35"/>
                  <a:gd name="T6" fmla="*/ 4 w 14"/>
                  <a:gd name="T7" fmla="*/ 21 h 35"/>
                  <a:gd name="T8" fmla="*/ 4 w 14"/>
                  <a:gd name="T9" fmla="*/ 17 h 35"/>
                  <a:gd name="T10" fmla="*/ 8 w 14"/>
                  <a:gd name="T11" fmla="*/ 7 h 35"/>
                  <a:gd name="T12" fmla="*/ 10 w 14"/>
                  <a:gd name="T13" fmla="*/ 4 h 35"/>
                  <a:gd name="T14" fmla="*/ 10 w 14"/>
                  <a:gd name="T15" fmla="*/ 3 h 35"/>
                  <a:gd name="T16" fmla="*/ 11 w 14"/>
                  <a:gd name="T17" fmla="*/ 3 h 35"/>
                  <a:gd name="T18" fmla="*/ 11 w 14"/>
                  <a:gd name="T19" fmla="*/ 3 h 35"/>
                  <a:gd name="T20" fmla="*/ 10 w 14"/>
                  <a:gd name="T21" fmla="*/ 3 h 35"/>
                  <a:gd name="T22" fmla="*/ 11 w 14"/>
                  <a:gd name="T23" fmla="*/ 3 h 35"/>
                  <a:gd name="T24" fmla="*/ 11 w 14"/>
                  <a:gd name="T25" fmla="*/ 3 h 35"/>
                  <a:gd name="T26" fmla="*/ 10 w 14"/>
                  <a:gd name="T27" fmla="*/ 3 h 35"/>
                  <a:gd name="T28" fmla="*/ 11 w 14"/>
                  <a:gd name="T29" fmla="*/ 3 h 35"/>
                  <a:gd name="T30" fmla="*/ 9 w 14"/>
                  <a:gd name="T31" fmla="*/ 2 h 35"/>
                  <a:gd name="T32" fmla="*/ 7 w 14"/>
                  <a:gd name="T33" fmla="*/ 2 h 35"/>
                  <a:gd name="T34" fmla="*/ 8 w 14"/>
                  <a:gd name="T35" fmla="*/ 3 h 35"/>
                  <a:gd name="T36" fmla="*/ 10 w 14"/>
                  <a:gd name="T37" fmla="*/ 15 h 35"/>
                  <a:gd name="T38" fmla="*/ 9 w 14"/>
                  <a:gd name="T39" fmla="*/ 19 h 35"/>
                  <a:gd name="T40" fmla="*/ 3 w 14"/>
                  <a:gd name="T41" fmla="*/ 32 h 35"/>
                  <a:gd name="T42" fmla="*/ 4 w 14"/>
                  <a:gd name="T43" fmla="*/ 33 h 35"/>
                  <a:gd name="T44" fmla="*/ 6 w 14"/>
                  <a:gd name="T45" fmla="*/ 32 h 35"/>
                  <a:gd name="T46" fmla="*/ 4 w 14"/>
                  <a:gd name="T47" fmla="*/ 33 h 35"/>
                  <a:gd name="T48" fmla="*/ 6 w 14"/>
                  <a:gd name="T49" fmla="*/ 34 h 35"/>
                  <a:gd name="T50" fmla="*/ 13 w 14"/>
                  <a:gd name="T51" fmla="*/ 19 h 35"/>
                  <a:gd name="T52" fmla="*/ 14 w 14"/>
                  <a:gd name="T53" fmla="*/ 15 h 35"/>
                  <a:gd name="T54" fmla="*/ 11 w 14"/>
                  <a:gd name="T55" fmla="*/ 1 h 35"/>
                  <a:gd name="T56" fmla="*/ 10 w 14"/>
                  <a:gd name="T57" fmla="*/ 0 h 35"/>
                  <a:gd name="T58" fmla="*/ 8 w 14"/>
                  <a:gd name="T59" fmla="*/ 0 h 35"/>
                  <a:gd name="T60" fmla="*/ 0 w 14"/>
                  <a:gd name="T61" fmla="*/ 17 h 35"/>
                  <a:gd name="T62" fmla="*/ 0 w 14"/>
                  <a:gd name="T63" fmla="*/ 21 h 35"/>
                  <a:gd name="T64" fmla="*/ 2 w 14"/>
                  <a:gd name="T65" fmla="*/ 34 h 35"/>
                  <a:gd name="T66" fmla="*/ 4 w 14"/>
                  <a:gd name="T67" fmla="*/ 35 h 35"/>
                  <a:gd name="T68" fmla="*/ 6 w 14"/>
                  <a:gd name="T69" fmla="*/ 34 h 35"/>
                  <a:gd name="T70" fmla="*/ 4 w 14"/>
                  <a:gd name="T71"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35">
                    <a:moveTo>
                      <a:pt x="4" y="33"/>
                    </a:moveTo>
                    <a:cubicBezTo>
                      <a:pt x="6" y="32"/>
                      <a:pt x="6" y="32"/>
                      <a:pt x="6" y="32"/>
                    </a:cubicBezTo>
                    <a:cubicBezTo>
                      <a:pt x="6" y="32"/>
                      <a:pt x="6" y="32"/>
                      <a:pt x="6" y="32"/>
                    </a:cubicBezTo>
                    <a:cubicBezTo>
                      <a:pt x="6" y="31"/>
                      <a:pt x="4" y="26"/>
                      <a:pt x="4" y="21"/>
                    </a:cubicBezTo>
                    <a:cubicBezTo>
                      <a:pt x="4" y="20"/>
                      <a:pt x="4" y="19"/>
                      <a:pt x="4" y="17"/>
                    </a:cubicBezTo>
                    <a:cubicBezTo>
                      <a:pt x="5" y="13"/>
                      <a:pt x="7" y="9"/>
                      <a:pt x="8" y="7"/>
                    </a:cubicBezTo>
                    <a:cubicBezTo>
                      <a:pt x="9" y="5"/>
                      <a:pt x="9" y="4"/>
                      <a:pt x="10" y="4"/>
                    </a:cubicBezTo>
                    <a:cubicBezTo>
                      <a:pt x="10" y="3"/>
                      <a:pt x="10" y="3"/>
                      <a:pt x="10" y="3"/>
                    </a:cubicBezTo>
                    <a:cubicBezTo>
                      <a:pt x="11" y="3"/>
                      <a:pt x="11" y="3"/>
                      <a:pt x="11" y="3"/>
                    </a:cubicBezTo>
                    <a:cubicBezTo>
                      <a:pt x="11" y="3"/>
                      <a:pt x="11" y="3"/>
                      <a:pt x="11" y="3"/>
                    </a:cubicBezTo>
                    <a:cubicBezTo>
                      <a:pt x="10" y="3"/>
                      <a:pt x="10" y="3"/>
                      <a:pt x="10" y="3"/>
                    </a:cubicBezTo>
                    <a:cubicBezTo>
                      <a:pt x="11" y="3"/>
                      <a:pt x="11" y="3"/>
                      <a:pt x="11" y="3"/>
                    </a:cubicBezTo>
                    <a:cubicBezTo>
                      <a:pt x="11" y="3"/>
                      <a:pt x="11" y="3"/>
                      <a:pt x="11" y="3"/>
                    </a:cubicBezTo>
                    <a:cubicBezTo>
                      <a:pt x="10" y="3"/>
                      <a:pt x="10" y="3"/>
                      <a:pt x="10" y="3"/>
                    </a:cubicBezTo>
                    <a:cubicBezTo>
                      <a:pt x="11" y="3"/>
                      <a:pt x="11" y="3"/>
                      <a:pt x="11" y="3"/>
                    </a:cubicBezTo>
                    <a:cubicBezTo>
                      <a:pt x="9" y="2"/>
                      <a:pt x="9" y="2"/>
                      <a:pt x="9" y="2"/>
                    </a:cubicBezTo>
                    <a:cubicBezTo>
                      <a:pt x="7" y="2"/>
                      <a:pt x="7" y="2"/>
                      <a:pt x="7" y="2"/>
                    </a:cubicBezTo>
                    <a:cubicBezTo>
                      <a:pt x="8" y="3"/>
                      <a:pt x="8" y="3"/>
                      <a:pt x="8" y="3"/>
                    </a:cubicBezTo>
                    <a:cubicBezTo>
                      <a:pt x="8" y="4"/>
                      <a:pt x="10" y="9"/>
                      <a:pt x="10" y="15"/>
                    </a:cubicBezTo>
                    <a:cubicBezTo>
                      <a:pt x="10" y="16"/>
                      <a:pt x="10" y="17"/>
                      <a:pt x="9" y="19"/>
                    </a:cubicBezTo>
                    <a:cubicBezTo>
                      <a:pt x="8" y="25"/>
                      <a:pt x="5" y="29"/>
                      <a:pt x="3" y="32"/>
                    </a:cubicBezTo>
                    <a:cubicBezTo>
                      <a:pt x="4" y="33"/>
                      <a:pt x="4" y="33"/>
                      <a:pt x="4" y="33"/>
                    </a:cubicBezTo>
                    <a:cubicBezTo>
                      <a:pt x="6" y="32"/>
                      <a:pt x="6" y="32"/>
                      <a:pt x="6" y="32"/>
                    </a:cubicBezTo>
                    <a:cubicBezTo>
                      <a:pt x="4" y="33"/>
                      <a:pt x="4" y="33"/>
                      <a:pt x="4" y="33"/>
                    </a:cubicBezTo>
                    <a:cubicBezTo>
                      <a:pt x="6" y="34"/>
                      <a:pt x="6" y="34"/>
                      <a:pt x="6" y="34"/>
                    </a:cubicBezTo>
                    <a:cubicBezTo>
                      <a:pt x="8" y="32"/>
                      <a:pt x="12" y="27"/>
                      <a:pt x="13" y="19"/>
                    </a:cubicBezTo>
                    <a:cubicBezTo>
                      <a:pt x="14" y="18"/>
                      <a:pt x="14" y="16"/>
                      <a:pt x="14" y="15"/>
                    </a:cubicBezTo>
                    <a:cubicBezTo>
                      <a:pt x="14" y="8"/>
                      <a:pt x="11" y="1"/>
                      <a:pt x="11" y="1"/>
                    </a:cubicBezTo>
                    <a:cubicBezTo>
                      <a:pt x="11" y="0"/>
                      <a:pt x="10" y="0"/>
                      <a:pt x="10" y="0"/>
                    </a:cubicBezTo>
                    <a:cubicBezTo>
                      <a:pt x="9" y="0"/>
                      <a:pt x="8" y="0"/>
                      <a:pt x="8" y="0"/>
                    </a:cubicBezTo>
                    <a:cubicBezTo>
                      <a:pt x="8" y="0"/>
                      <a:pt x="2" y="6"/>
                      <a:pt x="0" y="17"/>
                    </a:cubicBezTo>
                    <a:cubicBezTo>
                      <a:pt x="0" y="18"/>
                      <a:pt x="0" y="20"/>
                      <a:pt x="0" y="21"/>
                    </a:cubicBezTo>
                    <a:cubicBezTo>
                      <a:pt x="0" y="28"/>
                      <a:pt x="2" y="34"/>
                      <a:pt x="2" y="34"/>
                    </a:cubicBezTo>
                    <a:cubicBezTo>
                      <a:pt x="2" y="34"/>
                      <a:pt x="3" y="35"/>
                      <a:pt x="4" y="35"/>
                    </a:cubicBezTo>
                    <a:cubicBezTo>
                      <a:pt x="4" y="35"/>
                      <a:pt x="5" y="35"/>
                      <a:pt x="6" y="34"/>
                    </a:cubicBezTo>
                    <a:lnTo>
                      <a:pt x="4" y="33"/>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49" name="Freeform 264"/>
              <p:cNvSpPr>
                <a:spLocks/>
              </p:cNvSpPr>
              <p:nvPr userDrawn="1"/>
            </p:nvSpPr>
            <p:spPr bwMode="auto">
              <a:xfrm>
                <a:off x="4236" y="4009"/>
                <a:ext cx="31" cy="94"/>
              </a:xfrm>
              <a:custGeom>
                <a:avLst/>
                <a:gdLst>
                  <a:gd name="T0" fmla="*/ 8 w 13"/>
                  <a:gd name="T1" fmla="*/ 36 h 38"/>
                  <a:gd name="T2" fmla="*/ 9 w 13"/>
                  <a:gd name="T3" fmla="*/ 35 h 38"/>
                  <a:gd name="T4" fmla="*/ 9 w 13"/>
                  <a:gd name="T5" fmla="*/ 35 h 38"/>
                  <a:gd name="T6" fmla="*/ 4 w 13"/>
                  <a:gd name="T7" fmla="*/ 20 h 38"/>
                  <a:gd name="T8" fmla="*/ 4 w 13"/>
                  <a:gd name="T9" fmla="*/ 16 h 38"/>
                  <a:gd name="T10" fmla="*/ 5 w 13"/>
                  <a:gd name="T11" fmla="*/ 7 h 38"/>
                  <a:gd name="T12" fmla="*/ 6 w 13"/>
                  <a:gd name="T13" fmla="*/ 4 h 38"/>
                  <a:gd name="T14" fmla="*/ 6 w 13"/>
                  <a:gd name="T15" fmla="*/ 3 h 38"/>
                  <a:gd name="T16" fmla="*/ 7 w 13"/>
                  <a:gd name="T17" fmla="*/ 3 h 38"/>
                  <a:gd name="T18" fmla="*/ 7 w 13"/>
                  <a:gd name="T19" fmla="*/ 3 h 38"/>
                  <a:gd name="T20" fmla="*/ 5 w 13"/>
                  <a:gd name="T21" fmla="*/ 2 h 38"/>
                  <a:gd name="T22" fmla="*/ 3 w 13"/>
                  <a:gd name="T23" fmla="*/ 3 h 38"/>
                  <a:gd name="T24" fmla="*/ 3 w 13"/>
                  <a:gd name="T25" fmla="*/ 3 h 38"/>
                  <a:gd name="T26" fmla="*/ 9 w 13"/>
                  <a:gd name="T27" fmla="*/ 19 h 38"/>
                  <a:gd name="T28" fmla="*/ 9 w 13"/>
                  <a:gd name="T29" fmla="*/ 22 h 38"/>
                  <a:gd name="T30" fmla="*/ 6 w 13"/>
                  <a:gd name="T31" fmla="*/ 35 h 38"/>
                  <a:gd name="T32" fmla="*/ 8 w 13"/>
                  <a:gd name="T33" fmla="*/ 36 h 38"/>
                  <a:gd name="T34" fmla="*/ 9 w 13"/>
                  <a:gd name="T35" fmla="*/ 35 h 38"/>
                  <a:gd name="T36" fmla="*/ 8 w 13"/>
                  <a:gd name="T37" fmla="*/ 36 h 38"/>
                  <a:gd name="T38" fmla="*/ 10 w 13"/>
                  <a:gd name="T39" fmla="*/ 37 h 38"/>
                  <a:gd name="T40" fmla="*/ 13 w 13"/>
                  <a:gd name="T41" fmla="*/ 22 h 38"/>
                  <a:gd name="T42" fmla="*/ 13 w 13"/>
                  <a:gd name="T43" fmla="*/ 19 h 38"/>
                  <a:gd name="T44" fmla="*/ 7 w 13"/>
                  <a:gd name="T45" fmla="*/ 1 h 38"/>
                  <a:gd name="T46" fmla="*/ 5 w 13"/>
                  <a:gd name="T47" fmla="*/ 0 h 38"/>
                  <a:gd name="T48" fmla="*/ 3 w 13"/>
                  <a:gd name="T49" fmla="*/ 1 h 38"/>
                  <a:gd name="T50" fmla="*/ 0 w 13"/>
                  <a:gd name="T51" fmla="*/ 16 h 38"/>
                  <a:gd name="T52" fmla="*/ 0 w 13"/>
                  <a:gd name="T53" fmla="*/ 21 h 38"/>
                  <a:gd name="T54" fmla="*/ 6 w 13"/>
                  <a:gd name="T55" fmla="*/ 37 h 38"/>
                  <a:gd name="T56" fmla="*/ 8 w 13"/>
                  <a:gd name="T57" fmla="*/ 38 h 38"/>
                  <a:gd name="T58" fmla="*/ 10 w 13"/>
                  <a:gd name="T59" fmla="*/ 37 h 38"/>
                  <a:gd name="T60" fmla="*/ 8 w 13"/>
                  <a:gd name="T6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 h="38">
                    <a:moveTo>
                      <a:pt x="8" y="36"/>
                    </a:moveTo>
                    <a:cubicBezTo>
                      <a:pt x="9" y="35"/>
                      <a:pt x="9" y="35"/>
                      <a:pt x="9" y="35"/>
                    </a:cubicBezTo>
                    <a:cubicBezTo>
                      <a:pt x="9" y="35"/>
                      <a:pt x="9" y="35"/>
                      <a:pt x="9" y="35"/>
                    </a:cubicBezTo>
                    <a:cubicBezTo>
                      <a:pt x="9" y="34"/>
                      <a:pt x="5" y="28"/>
                      <a:pt x="4" y="20"/>
                    </a:cubicBezTo>
                    <a:cubicBezTo>
                      <a:pt x="4" y="19"/>
                      <a:pt x="4" y="18"/>
                      <a:pt x="4" y="16"/>
                    </a:cubicBezTo>
                    <a:cubicBezTo>
                      <a:pt x="4" y="12"/>
                      <a:pt x="4" y="9"/>
                      <a:pt x="5" y="7"/>
                    </a:cubicBezTo>
                    <a:cubicBezTo>
                      <a:pt x="6" y="5"/>
                      <a:pt x="6" y="4"/>
                      <a:pt x="6" y="4"/>
                    </a:cubicBezTo>
                    <a:cubicBezTo>
                      <a:pt x="6" y="3"/>
                      <a:pt x="6" y="3"/>
                      <a:pt x="6" y="3"/>
                    </a:cubicBezTo>
                    <a:cubicBezTo>
                      <a:pt x="7" y="3"/>
                      <a:pt x="7" y="3"/>
                      <a:pt x="7" y="3"/>
                    </a:cubicBezTo>
                    <a:cubicBezTo>
                      <a:pt x="7" y="3"/>
                      <a:pt x="7" y="3"/>
                      <a:pt x="7" y="3"/>
                    </a:cubicBezTo>
                    <a:cubicBezTo>
                      <a:pt x="5" y="2"/>
                      <a:pt x="5" y="2"/>
                      <a:pt x="5" y="2"/>
                    </a:cubicBezTo>
                    <a:cubicBezTo>
                      <a:pt x="3" y="3"/>
                      <a:pt x="3" y="3"/>
                      <a:pt x="3" y="3"/>
                    </a:cubicBezTo>
                    <a:cubicBezTo>
                      <a:pt x="3" y="3"/>
                      <a:pt x="3" y="3"/>
                      <a:pt x="3" y="3"/>
                    </a:cubicBezTo>
                    <a:cubicBezTo>
                      <a:pt x="4" y="4"/>
                      <a:pt x="9" y="12"/>
                      <a:pt x="9" y="19"/>
                    </a:cubicBezTo>
                    <a:cubicBezTo>
                      <a:pt x="9" y="20"/>
                      <a:pt x="9" y="21"/>
                      <a:pt x="9" y="22"/>
                    </a:cubicBezTo>
                    <a:cubicBezTo>
                      <a:pt x="9" y="28"/>
                      <a:pt x="7" y="32"/>
                      <a:pt x="6" y="35"/>
                    </a:cubicBezTo>
                    <a:cubicBezTo>
                      <a:pt x="8" y="36"/>
                      <a:pt x="8" y="36"/>
                      <a:pt x="8" y="36"/>
                    </a:cubicBezTo>
                    <a:cubicBezTo>
                      <a:pt x="9" y="35"/>
                      <a:pt x="9" y="35"/>
                      <a:pt x="9" y="35"/>
                    </a:cubicBezTo>
                    <a:cubicBezTo>
                      <a:pt x="8" y="36"/>
                      <a:pt x="8" y="36"/>
                      <a:pt x="8" y="36"/>
                    </a:cubicBezTo>
                    <a:cubicBezTo>
                      <a:pt x="10" y="37"/>
                      <a:pt x="10" y="37"/>
                      <a:pt x="10" y="37"/>
                    </a:cubicBezTo>
                    <a:cubicBezTo>
                      <a:pt x="11" y="34"/>
                      <a:pt x="13" y="29"/>
                      <a:pt x="13" y="22"/>
                    </a:cubicBezTo>
                    <a:cubicBezTo>
                      <a:pt x="13" y="21"/>
                      <a:pt x="13" y="20"/>
                      <a:pt x="13" y="19"/>
                    </a:cubicBezTo>
                    <a:cubicBezTo>
                      <a:pt x="12" y="9"/>
                      <a:pt x="7" y="1"/>
                      <a:pt x="7" y="1"/>
                    </a:cubicBezTo>
                    <a:cubicBezTo>
                      <a:pt x="6" y="0"/>
                      <a:pt x="5" y="0"/>
                      <a:pt x="5" y="0"/>
                    </a:cubicBezTo>
                    <a:cubicBezTo>
                      <a:pt x="4" y="0"/>
                      <a:pt x="3" y="0"/>
                      <a:pt x="3" y="1"/>
                    </a:cubicBezTo>
                    <a:cubicBezTo>
                      <a:pt x="3" y="1"/>
                      <a:pt x="0" y="7"/>
                      <a:pt x="0" y="16"/>
                    </a:cubicBezTo>
                    <a:cubicBezTo>
                      <a:pt x="0" y="18"/>
                      <a:pt x="0" y="19"/>
                      <a:pt x="0" y="21"/>
                    </a:cubicBezTo>
                    <a:cubicBezTo>
                      <a:pt x="1" y="30"/>
                      <a:pt x="6" y="37"/>
                      <a:pt x="6" y="37"/>
                    </a:cubicBezTo>
                    <a:cubicBezTo>
                      <a:pt x="7" y="38"/>
                      <a:pt x="7" y="38"/>
                      <a:pt x="8" y="38"/>
                    </a:cubicBezTo>
                    <a:cubicBezTo>
                      <a:pt x="9" y="38"/>
                      <a:pt x="9" y="38"/>
                      <a:pt x="10" y="37"/>
                    </a:cubicBezTo>
                    <a:lnTo>
                      <a:pt x="8" y="3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50" name="Freeform 265"/>
              <p:cNvSpPr>
                <a:spLocks/>
              </p:cNvSpPr>
              <p:nvPr userDrawn="1"/>
            </p:nvSpPr>
            <p:spPr bwMode="auto">
              <a:xfrm>
                <a:off x="3716" y="4149"/>
                <a:ext cx="31" cy="67"/>
              </a:xfrm>
              <a:custGeom>
                <a:avLst/>
                <a:gdLst>
                  <a:gd name="T0" fmla="*/ 11 w 13"/>
                  <a:gd name="T1" fmla="*/ 25 h 27"/>
                  <a:gd name="T2" fmla="*/ 11 w 13"/>
                  <a:gd name="T3" fmla="*/ 23 h 27"/>
                  <a:gd name="T4" fmla="*/ 4 w 13"/>
                  <a:gd name="T5" fmla="*/ 23 h 27"/>
                  <a:gd name="T6" fmla="*/ 4 w 13"/>
                  <a:gd name="T7" fmla="*/ 5 h 27"/>
                  <a:gd name="T8" fmla="*/ 5 w 13"/>
                  <a:gd name="T9" fmla="*/ 4 h 27"/>
                  <a:gd name="T10" fmla="*/ 8 w 13"/>
                  <a:gd name="T11" fmla="*/ 4 h 27"/>
                  <a:gd name="T12" fmla="*/ 9 w 13"/>
                  <a:gd name="T13" fmla="*/ 5 h 27"/>
                  <a:gd name="T14" fmla="*/ 9 w 13"/>
                  <a:gd name="T15" fmla="*/ 25 h 27"/>
                  <a:gd name="T16" fmla="*/ 11 w 13"/>
                  <a:gd name="T17" fmla="*/ 25 h 27"/>
                  <a:gd name="T18" fmla="*/ 11 w 13"/>
                  <a:gd name="T19" fmla="*/ 23 h 27"/>
                  <a:gd name="T20" fmla="*/ 11 w 13"/>
                  <a:gd name="T21" fmla="*/ 25 h 27"/>
                  <a:gd name="T22" fmla="*/ 13 w 13"/>
                  <a:gd name="T23" fmla="*/ 25 h 27"/>
                  <a:gd name="T24" fmla="*/ 13 w 13"/>
                  <a:gd name="T25" fmla="*/ 5 h 27"/>
                  <a:gd name="T26" fmla="*/ 8 w 13"/>
                  <a:gd name="T27" fmla="*/ 0 h 27"/>
                  <a:gd name="T28" fmla="*/ 5 w 13"/>
                  <a:gd name="T29" fmla="*/ 0 h 27"/>
                  <a:gd name="T30" fmla="*/ 0 w 13"/>
                  <a:gd name="T31" fmla="*/ 5 h 27"/>
                  <a:gd name="T32" fmla="*/ 0 w 13"/>
                  <a:gd name="T33" fmla="*/ 25 h 27"/>
                  <a:gd name="T34" fmla="*/ 0 w 13"/>
                  <a:gd name="T35" fmla="*/ 26 h 27"/>
                  <a:gd name="T36" fmla="*/ 2 w 13"/>
                  <a:gd name="T37" fmla="*/ 27 h 27"/>
                  <a:gd name="T38" fmla="*/ 11 w 13"/>
                  <a:gd name="T39" fmla="*/ 27 h 27"/>
                  <a:gd name="T40" fmla="*/ 12 w 13"/>
                  <a:gd name="T41" fmla="*/ 26 h 27"/>
                  <a:gd name="T42" fmla="*/ 13 w 13"/>
                  <a:gd name="T43" fmla="*/ 25 h 27"/>
                  <a:gd name="T44" fmla="*/ 11 w 13"/>
                  <a:gd name="T45"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27">
                    <a:moveTo>
                      <a:pt x="11" y="25"/>
                    </a:moveTo>
                    <a:cubicBezTo>
                      <a:pt x="11" y="23"/>
                      <a:pt x="11" y="23"/>
                      <a:pt x="11" y="23"/>
                    </a:cubicBezTo>
                    <a:cubicBezTo>
                      <a:pt x="4" y="23"/>
                      <a:pt x="4" y="23"/>
                      <a:pt x="4" y="23"/>
                    </a:cubicBezTo>
                    <a:cubicBezTo>
                      <a:pt x="4" y="5"/>
                      <a:pt x="4" y="5"/>
                      <a:pt x="4" y="5"/>
                    </a:cubicBezTo>
                    <a:cubicBezTo>
                      <a:pt x="4" y="5"/>
                      <a:pt x="4" y="4"/>
                      <a:pt x="5" y="4"/>
                    </a:cubicBezTo>
                    <a:cubicBezTo>
                      <a:pt x="8" y="4"/>
                      <a:pt x="8" y="4"/>
                      <a:pt x="8" y="4"/>
                    </a:cubicBezTo>
                    <a:cubicBezTo>
                      <a:pt x="8" y="4"/>
                      <a:pt x="9" y="5"/>
                      <a:pt x="9" y="5"/>
                    </a:cubicBezTo>
                    <a:cubicBezTo>
                      <a:pt x="9" y="25"/>
                      <a:pt x="9" y="25"/>
                      <a:pt x="9" y="25"/>
                    </a:cubicBezTo>
                    <a:cubicBezTo>
                      <a:pt x="11" y="25"/>
                      <a:pt x="11" y="25"/>
                      <a:pt x="11" y="25"/>
                    </a:cubicBezTo>
                    <a:cubicBezTo>
                      <a:pt x="11" y="23"/>
                      <a:pt x="11" y="23"/>
                      <a:pt x="11" y="23"/>
                    </a:cubicBezTo>
                    <a:cubicBezTo>
                      <a:pt x="11" y="25"/>
                      <a:pt x="11" y="25"/>
                      <a:pt x="11" y="25"/>
                    </a:cubicBezTo>
                    <a:cubicBezTo>
                      <a:pt x="13" y="25"/>
                      <a:pt x="13" y="25"/>
                      <a:pt x="13" y="25"/>
                    </a:cubicBezTo>
                    <a:cubicBezTo>
                      <a:pt x="13" y="5"/>
                      <a:pt x="13" y="5"/>
                      <a:pt x="13" y="5"/>
                    </a:cubicBezTo>
                    <a:cubicBezTo>
                      <a:pt x="13" y="3"/>
                      <a:pt x="10" y="0"/>
                      <a:pt x="8" y="0"/>
                    </a:cubicBezTo>
                    <a:cubicBezTo>
                      <a:pt x="5" y="0"/>
                      <a:pt x="5" y="0"/>
                      <a:pt x="5" y="0"/>
                    </a:cubicBezTo>
                    <a:cubicBezTo>
                      <a:pt x="2" y="0"/>
                      <a:pt x="0" y="3"/>
                      <a:pt x="0" y="5"/>
                    </a:cubicBezTo>
                    <a:cubicBezTo>
                      <a:pt x="0" y="25"/>
                      <a:pt x="0" y="25"/>
                      <a:pt x="0" y="25"/>
                    </a:cubicBezTo>
                    <a:cubicBezTo>
                      <a:pt x="0" y="25"/>
                      <a:pt x="0" y="26"/>
                      <a:pt x="0" y="26"/>
                    </a:cubicBezTo>
                    <a:cubicBezTo>
                      <a:pt x="1" y="27"/>
                      <a:pt x="1" y="27"/>
                      <a:pt x="2" y="27"/>
                    </a:cubicBezTo>
                    <a:cubicBezTo>
                      <a:pt x="11" y="27"/>
                      <a:pt x="11" y="27"/>
                      <a:pt x="11" y="27"/>
                    </a:cubicBezTo>
                    <a:cubicBezTo>
                      <a:pt x="11" y="27"/>
                      <a:pt x="12" y="27"/>
                      <a:pt x="12" y="26"/>
                    </a:cubicBezTo>
                    <a:cubicBezTo>
                      <a:pt x="13" y="26"/>
                      <a:pt x="13" y="25"/>
                      <a:pt x="13" y="25"/>
                    </a:cubicBezTo>
                    <a:lnTo>
                      <a:pt x="11" y="2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51" name="Freeform 266"/>
              <p:cNvSpPr>
                <a:spLocks/>
              </p:cNvSpPr>
              <p:nvPr userDrawn="1"/>
            </p:nvSpPr>
            <p:spPr bwMode="auto">
              <a:xfrm>
                <a:off x="3759" y="4149"/>
                <a:ext cx="34" cy="67"/>
              </a:xfrm>
              <a:custGeom>
                <a:avLst/>
                <a:gdLst>
                  <a:gd name="T0" fmla="*/ 12 w 14"/>
                  <a:gd name="T1" fmla="*/ 25 h 27"/>
                  <a:gd name="T2" fmla="*/ 12 w 14"/>
                  <a:gd name="T3" fmla="*/ 23 h 27"/>
                  <a:gd name="T4" fmla="*/ 4 w 14"/>
                  <a:gd name="T5" fmla="*/ 23 h 27"/>
                  <a:gd name="T6" fmla="*/ 4 w 14"/>
                  <a:gd name="T7" fmla="*/ 5 h 27"/>
                  <a:gd name="T8" fmla="*/ 6 w 14"/>
                  <a:gd name="T9" fmla="*/ 4 h 27"/>
                  <a:gd name="T10" fmla="*/ 8 w 14"/>
                  <a:gd name="T11" fmla="*/ 4 h 27"/>
                  <a:gd name="T12" fmla="*/ 10 w 14"/>
                  <a:gd name="T13" fmla="*/ 5 h 27"/>
                  <a:gd name="T14" fmla="*/ 10 w 14"/>
                  <a:gd name="T15" fmla="*/ 25 h 27"/>
                  <a:gd name="T16" fmla="*/ 12 w 14"/>
                  <a:gd name="T17" fmla="*/ 25 h 27"/>
                  <a:gd name="T18" fmla="*/ 12 w 14"/>
                  <a:gd name="T19" fmla="*/ 23 h 27"/>
                  <a:gd name="T20" fmla="*/ 12 w 14"/>
                  <a:gd name="T21" fmla="*/ 25 h 27"/>
                  <a:gd name="T22" fmla="*/ 14 w 14"/>
                  <a:gd name="T23" fmla="*/ 25 h 27"/>
                  <a:gd name="T24" fmla="*/ 14 w 14"/>
                  <a:gd name="T25" fmla="*/ 5 h 27"/>
                  <a:gd name="T26" fmla="*/ 8 w 14"/>
                  <a:gd name="T27" fmla="*/ 0 h 27"/>
                  <a:gd name="T28" fmla="*/ 6 w 14"/>
                  <a:gd name="T29" fmla="*/ 0 h 27"/>
                  <a:gd name="T30" fmla="*/ 0 w 14"/>
                  <a:gd name="T31" fmla="*/ 5 h 27"/>
                  <a:gd name="T32" fmla="*/ 0 w 14"/>
                  <a:gd name="T33" fmla="*/ 25 h 27"/>
                  <a:gd name="T34" fmla="*/ 1 w 14"/>
                  <a:gd name="T35" fmla="*/ 26 h 27"/>
                  <a:gd name="T36" fmla="*/ 2 w 14"/>
                  <a:gd name="T37" fmla="*/ 27 h 27"/>
                  <a:gd name="T38" fmla="*/ 12 w 14"/>
                  <a:gd name="T39" fmla="*/ 27 h 27"/>
                  <a:gd name="T40" fmla="*/ 13 w 14"/>
                  <a:gd name="T41" fmla="*/ 26 h 27"/>
                  <a:gd name="T42" fmla="*/ 14 w 14"/>
                  <a:gd name="T43" fmla="*/ 25 h 27"/>
                  <a:gd name="T44" fmla="*/ 12 w 14"/>
                  <a:gd name="T45"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7">
                    <a:moveTo>
                      <a:pt x="12" y="25"/>
                    </a:moveTo>
                    <a:cubicBezTo>
                      <a:pt x="12" y="23"/>
                      <a:pt x="12" y="23"/>
                      <a:pt x="12" y="23"/>
                    </a:cubicBezTo>
                    <a:cubicBezTo>
                      <a:pt x="4" y="23"/>
                      <a:pt x="4" y="23"/>
                      <a:pt x="4" y="23"/>
                    </a:cubicBezTo>
                    <a:cubicBezTo>
                      <a:pt x="4" y="5"/>
                      <a:pt x="4" y="5"/>
                      <a:pt x="4" y="5"/>
                    </a:cubicBezTo>
                    <a:cubicBezTo>
                      <a:pt x="4" y="5"/>
                      <a:pt x="5" y="4"/>
                      <a:pt x="6" y="4"/>
                    </a:cubicBezTo>
                    <a:cubicBezTo>
                      <a:pt x="8" y="4"/>
                      <a:pt x="8" y="4"/>
                      <a:pt x="8" y="4"/>
                    </a:cubicBezTo>
                    <a:cubicBezTo>
                      <a:pt x="9" y="4"/>
                      <a:pt x="10" y="5"/>
                      <a:pt x="10" y="5"/>
                    </a:cubicBezTo>
                    <a:cubicBezTo>
                      <a:pt x="10" y="25"/>
                      <a:pt x="10" y="25"/>
                      <a:pt x="10" y="25"/>
                    </a:cubicBezTo>
                    <a:cubicBezTo>
                      <a:pt x="12" y="25"/>
                      <a:pt x="12" y="25"/>
                      <a:pt x="12" y="25"/>
                    </a:cubicBezTo>
                    <a:cubicBezTo>
                      <a:pt x="12" y="23"/>
                      <a:pt x="12" y="23"/>
                      <a:pt x="12" y="23"/>
                    </a:cubicBezTo>
                    <a:cubicBezTo>
                      <a:pt x="12" y="25"/>
                      <a:pt x="12" y="25"/>
                      <a:pt x="12" y="25"/>
                    </a:cubicBezTo>
                    <a:cubicBezTo>
                      <a:pt x="14" y="25"/>
                      <a:pt x="14" y="25"/>
                      <a:pt x="14" y="25"/>
                    </a:cubicBezTo>
                    <a:cubicBezTo>
                      <a:pt x="14" y="5"/>
                      <a:pt x="14" y="5"/>
                      <a:pt x="14" y="5"/>
                    </a:cubicBezTo>
                    <a:cubicBezTo>
                      <a:pt x="14" y="3"/>
                      <a:pt x="11" y="0"/>
                      <a:pt x="8" y="0"/>
                    </a:cubicBezTo>
                    <a:cubicBezTo>
                      <a:pt x="6" y="0"/>
                      <a:pt x="6" y="0"/>
                      <a:pt x="6" y="0"/>
                    </a:cubicBezTo>
                    <a:cubicBezTo>
                      <a:pt x="3" y="0"/>
                      <a:pt x="0" y="3"/>
                      <a:pt x="0" y="5"/>
                    </a:cubicBezTo>
                    <a:cubicBezTo>
                      <a:pt x="0" y="25"/>
                      <a:pt x="0" y="25"/>
                      <a:pt x="0" y="25"/>
                    </a:cubicBezTo>
                    <a:cubicBezTo>
                      <a:pt x="0" y="25"/>
                      <a:pt x="1" y="26"/>
                      <a:pt x="1" y="26"/>
                    </a:cubicBezTo>
                    <a:cubicBezTo>
                      <a:pt x="1" y="27"/>
                      <a:pt x="2" y="27"/>
                      <a:pt x="2" y="27"/>
                    </a:cubicBezTo>
                    <a:cubicBezTo>
                      <a:pt x="12" y="27"/>
                      <a:pt x="12" y="27"/>
                      <a:pt x="12" y="27"/>
                    </a:cubicBezTo>
                    <a:cubicBezTo>
                      <a:pt x="12" y="27"/>
                      <a:pt x="13" y="27"/>
                      <a:pt x="13" y="26"/>
                    </a:cubicBezTo>
                    <a:cubicBezTo>
                      <a:pt x="13" y="26"/>
                      <a:pt x="14" y="25"/>
                      <a:pt x="14" y="25"/>
                    </a:cubicBezTo>
                    <a:lnTo>
                      <a:pt x="12" y="2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52" name="Freeform 267"/>
              <p:cNvSpPr>
                <a:spLocks/>
              </p:cNvSpPr>
              <p:nvPr userDrawn="1"/>
            </p:nvSpPr>
            <p:spPr bwMode="auto">
              <a:xfrm>
                <a:off x="3805" y="4149"/>
                <a:ext cx="31" cy="67"/>
              </a:xfrm>
              <a:custGeom>
                <a:avLst/>
                <a:gdLst>
                  <a:gd name="T0" fmla="*/ 11 w 13"/>
                  <a:gd name="T1" fmla="*/ 25 h 27"/>
                  <a:gd name="T2" fmla="*/ 11 w 13"/>
                  <a:gd name="T3" fmla="*/ 23 h 27"/>
                  <a:gd name="T4" fmla="*/ 4 w 13"/>
                  <a:gd name="T5" fmla="*/ 23 h 27"/>
                  <a:gd name="T6" fmla="*/ 4 w 13"/>
                  <a:gd name="T7" fmla="*/ 5 h 27"/>
                  <a:gd name="T8" fmla="*/ 5 w 13"/>
                  <a:gd name="T9" fmla="*/ 4 h 27"/>
                  <a:gd name="T10" fmla="*/ 8 w 13"/>
                  <a:gd name="T11" fmla="*/ 4 h 27"/>
                  <a:gd name="T12" fmla="*/ 9 w 13"/>
                  <a:gd name="T13" fmla="*/ 5 h 27"/>
                  <a:gd name="T14" fmla="*/ 9 w 13"/>
                  <a:gd name="T15" fmla="*/ 25 h 27"/>
                  <a:gd name="T16" fmla="*/ 11 w 13"/>
                  <a:gd name="T17" fmla="*/ 25 h 27"/>
                  <a:gd name="T18" fmla="*/ 11 w 13"/>
                  <a:gd name="T19" fmla="*/ 23 h 27"/>
                  <a:gd name="T20" fmla="*/ 11 w 13"/>
                  <a:gd name="T21" fmla="*/ 25 h 27"/>
                  <a:gd name="T22" fmla="*/ 13 w 13"/>
                  <a:gd name="T23" fmla="*/ 25 h 27"/>
                  <a:gd name="T24" fmla="*/ 13 w 13"/>
                  <a:gd name="T25" fmla="*/ 5 h 27"/>
                  <a:gd name="T26" fmla="*/ 8 w 13"/>
                  <a:gd name="T27" fmla="*/ 0 h 27"/>
                  <a:gd name="T28" fmla="*/ 5 w 13"/>
                  <a:gd name="T29" fmla="*/ 0 h 27"/>
                  <a:gd name="T30" fmla="*/ 0 w 13"/>
                  <a:gd name="T31" fmla="*/ 5 h 27"/>
                  <a:gd name="T32" fmla="*/ 0 w 13"/>
                  <a:gd name="T33" fmla="*/ 25 h 27"/>
                  <a:gd name="T34" fmla="*/ 1 w 13"/>
                  <a:gd name="T35" fmla="*/ 26 h 27"/>
                  <a:gd name="T36" fmla="*/ 2 w 13"/>
                  <a:gd name="T37" fmla="*/ 27 h 27"/>
                  <a:gd name="T38" fmla="*/ 11 w 13"/>
                  <a:gd name="T39" fmla="*/ 27 h 27"/>
                  <a:gd name="T40" fmla="*/ 13 w 13"/>
                  <a:gd name="T41" fmla="*/ 26 h 27"/>
                  <a:gd name="T42" fmla="*/ 13 w 13"/>
                  <a:gd name="T43" fmla="*/ 25 h 27"/>
                  <a:gd name="T44" fmla="*/ 11 w 13"/>
                  <a:gd name="T45"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27">
                    <a:moveTo>
                      <a:pt x="11" y="25"/>
                    </a:moveTo>
                    <a:cubicBezTo>
                      <a:pt x="11" y="23"/>
                      <a:pt x="11" y="23"/>
                      <a:pt x="11" y="23"/>
                    </a:cubicBezTo>
                    <a:cubicBezTo>
                      <a:pt x="4" y="23"/>
                      <a:pt x="4" y="23"/>
                      <a:pt x="4" y="23"/>
                    </a:cubicBezTo>
                    <a:cubicBezTo>
                      <a:pt x="4" y="5"/>
                      <a:pt x="4" y="5"/>
                      <a:pt x="4" y="5"/>
                    </a:cubicBezTo>
                    <a:cubicBezTo>
                      <a:pt x="4" y="5"/>
                      <a:pt x="5" y="4"/>
                      <a:pt x="5" y="4"/>
                    </a:cubicBezTo>
                    <a:cubicBezTo>
                      <a:pt x="8" y="4"/>
                      <a:pt x="8" y="4"/>
                      <a:pt x="8" y="4"/>
                    </a:cubicBezTo>
                    <a:cubicBezTo>
                      <a:pt x="9" y="4"/>
                      <a:pt x="9" y="5"/>
                      <a:pt x="9" y="5"/>
                    </a:cubicBezTo>
                    <a:cubicBezTo>
                      <a:pt x="9" y="25"/>
                      <a:pt x="9" y="25"/>
                      <a:pt x="9" y="25"/>
                    </a:cubicBezTo>
                    <a:cubicBezTo>
                      <a:pt x="11" y="25"/>
                      <a:pt x="11" y="25"/>
                      <a:pt x="11" y="25"/>
                    </a:cubicBezTo>
                    <a:cubicBezTo>
                      <a:pt x="11" y="23"/>
                      <a:pt x="11" y="23"/>
                      <a:pt x="11" y="23"/>
                    </a:cubicBezTo>
                    <a:cubicBezTo>
                      <a:pt x="11" y="25"/>
                      <a:pt x="11" y="25"/>
                      <a:pt x="11" y="25"/>
                    </a:cubicBezTo>
                    <a:cubicBezTo>
                      <a:pt x="13" y="25"/>
                      <a:pt x="13" y="25"/>
                      <a:pt x="13" y="25"/>
                    </a:cubicBezTo>
                    <a:cubicBezTo>
                      <a:pt x="13" y="5"/>
                      <a:pt x="13" y="5"/>
                      <a:pt x="13" y="5"/>
                    </a:cubicBezTo>
                    <a:cubicBezTo>
                      <a:pt x="13" y="3"/>
                      <a:pt x="11" y="0"/>
                      <a:pt x="8" y="0"/>
                    </a:cubicBezTo>
                    <a:cubicBezTo>
                      <a:pt x="5" y="0"/>
                      <a:pt x="5" y="0"/>
                      <a:pt x="5" y="0"/>
                    </a:cubicBezTo>
                    <a:cubicBezTo>
                      <a:pt x="2" y="0"/>
                      <a:pt x="0" y="3"/>
                      <a:pt x="0" y="5"/>
                    </a:cubicBezTo>
                    <a:cubicBezTo>
                      <a:pt x="0" y="25"/>
                      <a:pt x="0" y="25"/>
                      <a:pt x="0" y="25"/>
                    </a:cubicBezTo>
                    <a:cubicBezTo>
                      <a:pt x="0" y="25"/>
                      <a:pt x="0" y="26"/>
                      <a:pt x="1" y="26"/>
                    </a:cubicBezTo>
                    <a:cubicBezTo>
                      <a:pt x="1" y="27"/>
                      <a:pt x="2" y="27"/>
                      <a:pt x="2" y="27"/>
                    </a:cubicBezTo>
                    <a:cubicBezTo>
                      <a:pt x="11" y="27"/>
                      <a:pt x="11" y="27"/>
                      <a:pt x="11" y="27"/>
                    </a:cubicBezTo>
                    <a:cubicBezTo>
                      <a:pt x="12" y="27"/>
                      <a:pt x="12" y="27"/>
                      <a:pt x="13" y="26"/>
                    </a:cubicBezTo>
                    <a:cubicBezTo>
                      <a:pt x="13" y="26"/>
                      <a:pt x="13" y="25"/>
                      <a:pt x="13" y="25"/>
                    </a:cubicBezTo>
                    <a:lnTo>
                      <a:pt x="11" y="2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53" name="Freeform 268"/>
              <p:cNvSpPr>
                <a:spLocks/>
              </p:cNvSpPr>
              <p:nvPr userDrawn="1"/>
            </p:nvSpPr>
            <p:spPr bwMode="auto">
              <a:xfrm>
                <a:off x="3677" y="4157"/>
                <a:ext cx="195" cy="108"/>
              </a:xfrm>
              <a:custGeom>
                <a:avLst/>
                <a:gdLst>
                  <a:gd name="T0" fmla="*/ 0 w 81"/>
                  <a:gd name="T1" fmla="*/ 2 h 44"/>
                  <a:gd name="T2" fmla="*/ 0 w 81"/>
                  <a:gd name="T3" fmla="*/ 42 h 44"/>
                  <a:gd name="T4" fmla="*/ 1 w 81"/>
                  <a:gd name="T5" fmla="*/ 43 h 44"/>
                  <a:gd name="T6" fmla="*/ 2 w 81"/>
                  <a:gd name="T7" fmla="*/ 44 h 44"/>
                  <a:gd name="T8" fmla="*/ 79 w 81"/>
                  <a:gd name="T9" fmla="*/ 44 h 44"/>
                  <a:gd name="T10" fmla="*/ 80 w 81"/>
                  <a:gd name="T11" fmla="*/ 43 h 44"/>
                  <a:gd name="T12" fmla="*/ 81 w 81"/>
                  <a:gd name="T13" fmla="*/ 42 h 44"/>
                  <a:gd name="T14" fmla="*/ 81 w 81"/>
                  <a:gd name="T15" fmla="*/ 2 h 44"/>
                  <a:gd name="T16" fmla="*/ 79 w 81"/>
                  <a:gd name="T17" fmla="*/ 0 h 44"/>
                  <a:gd name="T18" fmla="*/ 77 w 81"/>
                  <a:gd name="T19" fmla="*/ 2 h 44"/>
                  <a:gd name="T20" fmla="*/ 77 w 81"/>
                  <a:gd name="T21" fmla="*/ 40 h 44"/>
                  <a:gd name="T22" fmla="*/ 4 w 81"/>
                  <a:gd name="T23" fmla="*/ 40 h 44"/>
                  <a:gd name="T24" fmla="*/ 4 w 81"/>
                  <a:gd name="T25" fmla="*/ 2 h 44"/>
                  <a:gd name="T26" fmla="*/ 2 w 81"/>
                  <a:gd name="T27" fmla="*/ 0 h 44"/>
                  <a:gd name="T28" fmla="*/ 0 w 81"/>
                  <a:gd name="T29"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44">
                    <a:moveTo>
                      <a:pt x="0" y="2"/>
                    </a:moveTo>
                    <a:cubicBezTo>
                      <a:pt x="0" y="42"/>
                      <a:pt x="0" y="42"/>
                      <a:pt x="0" y="42"/>
                    </a:cubicBezTo>
                    <a:cubicBezTo>
                      <a:pt x="0" y="42"/>
                      <a:pt x="0" y="43"/>
                      <a:pt x="1" y="43"/>
                    </a:cubicBezTo>
                    <a:cubicBezTo>
                      <a:pt x="1" y="44"/>
                      <a:pt x="1" y="44"/>
                      <a:pt x="2" y="44"/>
                    </a:cubicBezTo>
                    <a:cubicBezTo>
                      <a:pt x="79" y="44"/>
                      <a:pt x="79" y="44"/>
                      <a:pt x="79" y="44"/>
                    </a:cubicBezTo>
                    <a:cubicBezTo>
                      <a:pt x="79" y="44"/>
                      <a:pt x="80" y="44"/>
                      <a:pt x="80" y="43"/>
                    </a:cubicBezTo>
                    <a:cubicBezTo>
                      <a:pt x="80" y="43"/>
                      <a:pt x="81" y="42"/>
                      <a:pt x="81" y="42"/>
                    </a:cubicBezTo>
                    <a:cubicBezTo>
                      <a:pt x="81" y="2"/>
                      <a:pt x="81" y="2"/>
                      <a:pt x="81" y="2"/>
                    </a:cubicBezTo>
                    <a:cubicBezTo>
                      <a:pt x="81" y="1"/>
                      <a:pt x="80" y="0"/>
                      <a:pt x="79" y="0"/>
                    </a:cubicBezTo>
                    <a:cubicBezTo>
                      <a:pt x="77" y="0"/>
                      <a:pt x="77" y="1"/>
                      <a:pt x="77" y="2"/>
                    </a:cubicBezTo>
                    <a:cubicBezTo>
                      <a:pt x="77" y="40"/>
                      <a:pt x="77" y="40"/>
                      <a:pt x="77" y="40"/>
                    </a:cubicBezTo>
                    <a:cubicBezTo>
                      <a:pt x="4" y="40"/>
                      <a:pt x="4" y="40"/>
                      <a:pt x="4" y="40"/>
                    </a:cubicBezTo>
                    <a:cubicBezTo>
                      <a:pt x="4" y="2"/>
                      <a:pt x="4" y="2"/>
                      <a:pt x="4" y="2"/>
                    </a:cubicBezTo>
                    <a:cubicBezTo>
                      <a:pt x="4" y="1"/>
                      <a:pt x="3" y="0"/>
                      <a:pt x="2" y="0"/>
                    </a:cubicBezTo>
                    <a:cubicBezTo>
                      <a:pt x="1" y="0"/>
                      <a:pt x="0" y="1"/>
                      <a:pt x="0"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54" name="Freeform 269"/>
              <p:cNvSpPr>
                <a:spLocks/>
              </p:cNvSpPr>
              <p:nvPr userDrawn="1"/>
            </p:nvSpPr>
            <p:spPr bwMode="auto">
              <a:xfrm>
                <a:off x="3863" y="4100"/>
                <a:ext cx="77" cy="165"/>
              </a:xfrm>
              <a:custGeom>
                <a:avLst/>
                <a:gdLst>
                  <a:gd name="T0" fmla="*/ 2 w 32"/>
                  <a:gd name="T1" fmla="*/ 67 h 67"/>
                  <a:gd name="T2" fmla="*/ 30 w 32"/>
                  <a:gd name="T3" fmla="*/ 67 h 67"/>
                  <a:gd name="T4" fmla="*/ 32 w 32"/>
                  <a:gd name="T5" fmla="*/ 66 h 67"/>
                  <a:gd name="T6" fmla="*/ 32 w 32"/>
                  <a:gd name="T7" fmla="*/ 65 h 67"/>
                  <a:gd name="T8" fmla="*/ 32 w 32"/>
                  <a:gd name="T9" fmla="*/ 2 h 67"/>
                  <a:gd name="T10" fmla="*/ 30 w 32"/>
                  <a:gd name="T11" fmla="*/ 0 h 67"/>
                  <a:gd name="T12" fmla="*/ 28 w 32"/>
                  <a:gd name="T13" fmla="*/ 2 h 67"/>
                  <a:gd name="T14" fmla="*/ 28 w 32"/>
                  <a:gd name="T15" fmla="*/ 63 h 67"/>
                  <a:gd name="T16" fmla="*/ 2 w 32"/>
                  <a:gd name="T17" fmla="*/ 63 h 67"/>
                  <a:gd name="T18" fmla="*/ 0 w 32"/>
                  <a:gd name="T19" fmla="*/ 65 h 67"/>
                  <a:gd name="T20" fmla="*/ 2 w 32"/>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67">
                    <a:moveTo>
                      <a:pt x="2" y="67"/>
                    </a:moveTo>
                    <a:cubicBezTo>
                      <a:pt x="30" y="67"/>
                      <a:pt x="30" y="67"/>
                      <a:pt x="30" y="67"/>
                    </a:cubicBezTo>
                    <a:cubicBezTo>
                      <a:pt x="31" y="67"/>
                      <a:pt x="31" y="67"/>
                      <a:pt x="32" y="66"/>
                    </a:cubicBezTo>
                    <a:cubicBezTo>
                      <a:pt x="32" y="66"/>
                      <a:pt x="32" y="65"/>
                      <a:pt x="32" y="65"/>
                    </a:cubicBezTo>
                    <a:cubicBezTo>
                      <a:pt x="32" y="2"/>
                      <a:pt x="32" y="2"/>
                      <a:pt x="32" y="2"/>
                    </a:cubicBezTo>
                    <a:cubicBezTo>
                      <a:pt x="32" y="1"/>
                      <a:pt x="31" y="0"/>
                      <a:pt x="30" y="0"/>
                    </a:cubicBezTo>
                    <a:cubicBezTo>
                      <a:pt x="29" y="0"/>
                      <a:pt x="28" y="1"/>
                      <a:pt x="28" y="2"/>
                    </a:cubicBezTo>
                    <a:cubicBezTo>
                      <a:pt x="28" y="63"/>
                      <a:pt x="28" y="63"/>
                      <a:pt x="28" y="63"/>
                    </a:cubicBezTo>
                    <a:cubicBezTo>
                      <a:pt x="2" y="63"/>
                      <a:pt x="2" y="63"/>
                      <a:pt x="2" y="63"/>
                    </a:cubicBezTo>
                    <a:cubicBezTo>
                      <a:pt x="0" y="63"/>
                      <a:pt x="0" y="64"/>
                      <a:pt x="0" y="65"/>
                    </a:cubicBezTo>
                    <a:cubicBezTo>
                      <a:pt x="0" y="66"/>
                      <a:pt x="0" y="67"/>
                      <a:pt x="2" y="67"/>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55" name="Freeform 270"/>
              <p:cNvSpPr>
                <a:spLocks/>
              </p:cNvSpPr>
              <p:nvPr userDrawn="1"/>
            </p:nvSpPr>
            <p:spPr bwMode="auto">
              <a:xfrm>
                <a:off x="3889" y="4105"/>
                <a:ext cx="27" cy="81"/>
              </a:xfrm>
              <a:custGeom>
                <a:avLst/>
                <a:gdLst>
                  <a:gd name="T0" fmla="*/ 9 w 11"/>
                  <a:gd name="T1" fmla="*/ 31 h 33"/>
                  <a:gd name="T2" fmla="*/ 9 w 11"/>
                  <a:gd name="T3" fmla="*/ 29 h 33"/>
                  <a:gd name="T4" fmla="*/ 4 w 11"/>
                  <a:gd name="T5" fmla="*/ 29 h 33"/>
                  <a:gd name="T6" fmla="*/ 4 w 11"/>
                  <a:gd name="T7" fmla="*/ 5 h 33"/>
                  <a:gd name="T8" fmla="*/ 5 w 11"/>
                  <a:gd name="T9" fmla="*/ 4 h 33"/>
                  <a:gd name="T10" fmla="*/ 7 w 11"/>
                  <a:gd name="T11" fmla="*/ 4 h 33"/>
                  <a:gd name="T12" fmla="*/ 7 w 11"/>
                  <a:gd name="T13" fmla="*/ 5 h 33"/>
                  <a:gd name="T14" fmla="*/ 7 w 11"/>
                  <a:gd name="T15" fmla="*/ 31 h 33"/>
                  <a:gd name="T16" fmla="*/ 9 w 11"/>
                  <a:gd name="T17" fmla="*/ 31 h 33"/>
                  <a:gd name="T18" fmla="*/ 9 w 11"/>
                  <a:gd name="T19" fmla="*/ 29 h 33"/>
                  <a:gd name="T20" fmla="*/ 9 w 11"/>
                  <a:gd name="T21" fmla="*/ 31 h 33"/>
                  <a:gd name="T22" fmla="*/ 11 w 11"/>
                  <a:gd name="T23" fmla="*/ 31 h 33"/>
                  <a:gd name="T24" fmla="*/ 11 w 11"/>
                  <a:gd name="T25" fmla="*/ 5 h 33"/>
                  <a:gd name="T26" fmla="*/ 7 w 11"/>
                  <a:gd name="T27" fmla="*/ 0 h 33"/>
                  <a:gd name="T28" fmla="*/ 5 w 11"/>
                  <a:gd name="T29" fmla="*/ 0 h 33"/>
                  <a:gd name="T30" fmla="*/ 0 w 11"/>
                  <a:gd name="T31" fmla="*/ 5 h 33"/>
                  <a:gd name="T32" fmla="*/ 0 w 11"/>
                  <a:gd name="T33" fmla="*/ 31 h 33"/>
                  <a:gd name="T34" fmla="*/ 1 w 11"/>
                  <a:gd name="T35" fmla="*/ 32 h 33"/>
                  <a:gd name="T36" fmla="*/ 2 w 11"/>
                  <a:gd name="T37" fmla="*/ 33 h 33"/>
                  <a:gd name="T38" fmla="*/ 9 w 11"/>
                  <a:gd name="T39" fmla="*/ 33 h 33"/>
                  <a:gd name="T40" fmla="*/ 11 w 11"/>
                  <a:gd name="T41" fmla="*/ 32 h 33"/>
                  <a:gd name="T42" fmla="*/ 11 w 11"/>
                  <a:gd name="T43" fmla="*/ 31 h 33"/>
                  <a:gd name="T44" fmla="*/ 9 w 11"/>
                  <a:gd name="T45"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33">
                    <a:moveTo>
                      <a:pt x="9" y="31"/>
                    </a:moveTo>
                    <a:cubicBezTo>
                      <a:pt x="9" y="29"/>
                      <a:pt x="9" y="29"/>
                      <a:pt x="9" y="29"/>
                    </a:cubicBezTo>
                    <a:cubicBezTo>
                      <a:pt x="4" y="29"/>
                      <a:pt x="4" y="29"/>
                      <a:pt x="4" y="29"/>
                    </a:cubicBezTo>
                    <a:cubicBezTo>
                      <a:pt x="4" y="5"/>
                      <a:pt x="4" y="5"/>
                      <a:pt x="4" y="5"/>
                    </a:cubicBezTo>
                    <a:cubicBezTo>
                      <a:pt x="5" y="4"/>
                      <a:pt x="5" y="4"/>
                      <a:pt x="5" y="4"/>
                    </a:cubicBezTo>
                    <a:cubicBezTo>
                      <a:pt x="7" y="4"/>
                      <a:pt x="7" y="4"/>
                      <a:pt x="7" y="4"/>
                    </a:cubicBezTo>
                    <a:cubicBezTo>
                      <a:pt x="7" y="5"/>
                      <a:pt x="7" y="5"/>
                      <a:pt x="7" y="5"/>
                    </a:cubicBezTo>
                    <a:cubicBezTo>
                      <a:pt x="7" y="31"/>
                      <a:pt x="7" y="31"/>
                      <a:pt x="7" y="31"/>
                    </a:cubicBezTo>
                    <a:cubicBezTo>
                      <a:pt x="9" y="31"/>
                      <a:pt x="9" y="31"/>
                      <a:pt x="9" y="31"/>
                    </a:cubicBezTo>
                    <a:cubicBezTo>
                      <a:pt x="9" y="29"/>
                      <a:pt x="9" y="29"/>
                      <a:pt x="9" y="29"/>
                    </a:cubicBezTo>
                    <a:cubicBezTo>
                      <a:pt x="9" y="31"/>
                      <a:pt x="9" y="31"/>
                      <a:pt x="9" y="31"/>
                    </a:cubicBezTo>
                    <a:cubicBezTo>
                      <a:pt x="11" y="31"/>
                      <a:pt x="11" y="31"/>
                      <a:pt x="11" y="31"/>
                    </a:cubicBezTo>
                    <a:cubicBezTo>
                      <a:pt x="11" y="5"/>
                      <a:pt x="11" y="5"/>
                      <a:pt x="11" y="5"/>
                    </a:cubicBezTo>
                    <a:cubicBezTo>
                      <a:pt x="11" y="2"/>
                      <a:pt x="9" y="0"/>
                      <a:pt x="7" y="0"/>
                    </a:cubicBezTo>
                    <a:cubicBezTo>
                      <a:pt x="5" y="0"/>
                      <a:pt x="5" y="0"/>
                      <a:pt x="5" y="0"/>
                    </a:cubicBezTo>
                    <a:cubicBezTo>
                      <a:pt x="2" y="0"/>
                      <a:pt x="0" y="2"/>
                      <a:pt x="0" y="5"/>
                    </a:cubicBezTo>
                    <a:cubicBezTo>
                      <a:pt x="0" y="31"/>
                      <a:pt x="0" y="31"/>
                      <a:pt x="0" y="31"/>
                    </a:cubicBezTo>
                    <a:cubicBezTo>
                      <a:pt x="0" y="31"/>
                      <a:pt x="1" y="32"/>
                      <a:pt x="1" y="32"/>
                    </a:cubicBezTo>
                    <a:cubicBezTo>
                      <a:pt x="1" y="32"/>
                      <a:pt x="2" y="33"/>
                      <a:pt x="2" y="33"/>
                    </a:cubicBezTo>
                    <a:cubicBezTo>
                      <a:pt x="9" y="33"/>
                      <a:pt x="9" y="33"/>
                      <a:pt x="9" y="33"/>
                    </a:cubicBezTo>
                    <a:cubicBezTo>
                      <a:pt x="10" y="33"/>
                      <a:pt x="10" y="32"/>
                      <a:pt x="11" y="32"/>
                    </a:cubicBezTo>
                    <a:cubicBezTo>
                      <a:pt x="11" y="32"/>
                      <a:pt x="11" y="31"/>
                      <a:pt x="11" y="31"/>
                    </a:cubicBezTo>
                    <a:lnTo>
                      <a:pt x="9" y="31"/>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56" name="Freeform 271"/>
              <p:cNvSpPr>
                <a:spLocks/>
              </p:cNvSpPr>
              <p:nvPr userDrawn="1"/>
            </p:nvSpPr>
            <p:spPr bwMode="auto">
              <a:xfrm>
                <a:off x="3670" y="4039"/>
                <a:ext cx="212" cy="113"/>
              </a:xfrm>
              <a:custGeom>
                <a:avLst/>
                <a:gdLst>
                  <a:gd name="T0" fmla="*/ 25 w 88"/>
                  <a:gd name="T1" fmla="*/ 37 h 46"/>
                  <a:gd name="T2" fmla="*/ 25 w 88"/>
                  <a:gd name="T3" fmla="*/ 39 h 46"/>
                  <a:gd name="T4" fmla="*/ 33 w 88"/>
                  <a:gd name="T5" fmla="*/ 44 h 46"/>
                  <a:gd name="T6" fmla="*/ 35 w 88"/>
                  <a:gd name="T7" fmla="*/ 45 h 46"/>
                  <a:gd name="T8" fmla="*/ 36 w 88"/>
                  <a:gd name="T9" fmla="*/ 44 h 46"/>
                  <a:gd name="T10" fmla="*/ 44 w 88"/>
                  <a:gd name="T11" fmla="*/ 39 h 46"/>
                  <a:gd name="T12" fmla="*/ 52 w 88"/>
                  <a:gd name="T13" fmla="*/ 44 h 46"/>
                  <a:gd name="T14" fmla="*/ 53 w 88"/>
                  <a:gd name="T15" fmla="*/ 45 h 46"/>
                  <a:gd name="T16" fmla="*/ 55 w 88"/>
                  <a:gd name="T17" fmla="*/ 44 h 46"/>
                  <a:gd name="T18" fmla="*/ 63 w 88"/>
                  <a:gd name="T19" fmla="*/ 39 h 46"/>
                  <a:gd name="T20" fmla="*/ 71 w 88"/>
                  <a:gd name="T21" fmla="*/ 44 h 46"/>
                  <a:gd name="T22" fmla="*/ 72 w 88"/>
                  <a:gd name="T23" fmla="*/ 46 h 46"/>
                  <a:gd name="T24" fmla="*/ 86 w 88"/>
                  <a:gd name="T25" fmla="*/ 46 h 46"/>
                  <a:gd name="T26" fmla="*/ 87 w 88"/>
                  <a:gd name="T27" fmla="*/ 45 h 46"/>
                  <a:gd name="T28" fmla="*/ 88 w 88"/>
                  <a:gd name="T29" fmla="*/ 44 h 46"/>
                  <a:gd name="T30" fmla="*/ 44 w 88"/>
                  <a:gd name="T31" fmla="*/ 0 h 46"/>
                  <a:gd name="T32" fmla="*/ 0 w 88"/>
                  <a:gd name="T33" fmla="*/ 44 h 46"/>
                  <a:gd name="T34" fmla="*/ 1 w 88"/>
                  <a:gd name="T35" fmla="*/ 45 h 46"/>
                  <a:gd name="T36" fmla="*/ 2 w 88"/>
                  <a:gd name="T37" fmla="*/ 46 h 46"/>
                  <a:gd name="T38" fmla="*/ 16 w 88"/>
                  <a:gd name="T39" fmla="*/ 46 h 46"/>
                  <a:gd name="T40" fmla="*/ 17 w 88"/>
                  <a:gd name="T41" fmla="*/ 44 h 46"/>
                  <a:gd name="T42" fmla="*/ 25 w 88"/>
                  <a:gd name="T43" fmla="*/ 39 h 46"/>
                  <a:gd name="T44" fmla="*/ 25 w 88"/>
                  <a:gd name="T45" fmla="*/ 37 h 46"/>
                  <a:gd name="T46" fmla="*/ 25 w 88"/>
                  <a:gd name="T47" fmla="*/ 35 h 46"/>
                  <a:gd name="T48" fmla="*/ 14 w 88"/>
                  <a:gd name="T49" fmla="*/ 43 h 46"/>
                  <a:gd name="T50" fmla="*/ 16 w 88"/>
                  <a:gd name="T51" fmla="*/ 44 h 46"/>
                  <a:gd name="T52" fmla="*/ 16 w 88"/>
                  <a:gd name="T53" fmla="*/ 42 h 46"/>
                  <a:gd name="T54" fmla="*/ 2 w 88"/>
                  <a:gd name="T55" fmla="*/ 42 h 46"/>
                  <a:gd name="T56" fmla="*/ 2 w 88"/>
                  <a:gd name="T57" fmla="*/ 44 h 46"/>
                  <a:gd name="T58" fmla="*/ 4 w 88"/>
                  <a:gd name="T59" fmla="*/ 44 h 46"/>
                  <a:gd name="T60" fmla="*/ 44 w 88"/>
                  <a:gd name="T61" fmla="*/ 4 h 46"/>
                  <a:gd name="T62" fmla="*/ 84 w 88"/>
                  <a:gd name="T63" fmla="*/ 44 h 46"/>
                  <a:gd name="T64" fmla="*/ 86 w 88"/>
                  <a:gd name="T65" fmla="*/ 44 h 46"/>
                  <a:gd name="T66" fmla="*/ 86 w 88"/>
                  <a:gd name="T67" fmla="*/ 42 h 46"/>
                  <a:gd name="T68" fmla="*/ 72 w 88"/>
                  <a:gd name="T69" fmla="*/ 42 h 46"/>
                  <a:gd name="T70" fmla="*/ 72 w 88"/>
                  <a:gd name="T71" fmla="*/ 44 h 46"/>
                  <a:gd name="T72" fmla="*/ 74 w 88"/>
                  <a:gd name="T73" fmla="*/ 43 h 46"/>
                  <a:gd name="T74" fmla="*/ 63 w 88"/>
                  <a:gd name="T75" fmla="*/ 35 h 46"/>
                  <a:gd name="T76" fmla="*/ 52 w 88"/>
                  <a:gd name="T77" fmla="*/ 42 h 46"/>
                  <a:gd name="T78" fmla="*/ 53 w 88"/>
                  <a:gd name="T79" fmla="*/ 43 h 46"/>
                  <a:gd name="T80" fmla="*/ 55 w 88"/>
                  <a:gd name="T81" fmla="*/ 42 h 46"/>
                  <a:gd name="T82" fmla="*/ 44 w 88"/>
                  <a:gd name="T83" fmla="*/ 35 h 46"/>
                  <a:gd name="T84" fmla="*/ 33 w 88"/>
                  <a:gd name="T85" fmla="*/ 42 h 46"/>
                  <a:gd name="T86" fmla="*/ 35 w 88"/>
                  <a:gd name="T87" fmla="*/ 43 h 46"/>
                  <a:gd name="T88" fmla="*/ 36 w 88"/>
                  <a:gd name="T89" fmla="*/ 42 h 46"/>
                  <a:gd name="T90" fmla="*/ 25 w 88"/>
                  <a:gd name="T91" fmla="*/ 35 h 46"/>
                  <a:gd name="T92" fmla="*/ 25 w 88"/>
                  <a:gd name="T93"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46">
                    <a:moveTo>
                      <a:pt x="25" y="37"/>
                    </a:moveTo>
                    <a:cubicBezTo>
                      <a:pt x="25" y="39"/>
                      <a:pt x="25" y="39"/>
                      <a:pt x="25" y="39"/>
                    </a:cubicBezTo>
                    <a:cubicBezTo>
                      <a:pt x="29" y="39"/>
                      <a:pt x="31" y="41"/>
                      <a:pt x="33" y="44"/>
                    </a:cubicBezTo>
                    <a:cubicBezTo>
                      <a:pt x="33" y="45"/>
                      <a:pt x="34" y="45"/>
                      <a:pt x="35" y="45"/>
                    </a:cubicBezTo>
                    <a:cubicBezTo>
                      <a:pt x="35" y="45"/>
                      <a:pt x="36" y="45"/>
                      <a:pt x="36" y="44"/>
                    </a:cubicBezTo>
                    <a:cubicBezTo>
                      <a:pt x="38" y="41"/>
                      <a:pt x="41" y="39"/>
                      <a:pt x="44" y="39"/>
                    </a:cubicBezTo>
                    <a:cubicBezTo>
                      <a:pt x="47" y="39"/>
                      <a:pt x="50" y="41"/>
                      <a:pt x="52" y="44"/>
                    </a:cubicBezTo>
                    <a:cubicBezTo>
                      <a:pt x="52" y="44"/>
                      <a:pt x="53" y="45"/>
                      <a:pt x="53" y="45"/>
                    </a:cubicBezTo>
                    <a:cubicBezTo>
                      <a:pt x="54" y="45"/>
                      <a:pt x="55" y="44"/>
                      <a:pt x="55" y="44"/>
                    </a:cubicBezTo>
                    <a:cubicBezTo>
                      <a:pt x="57" y="41"/>
                      <a:pt x="59" y="39"/>
                      <a:pt x="63" y="39"/>
                    </a:cubicBezTo>
                    <a:cubicBezTo>
                      <a:pt x="66" y="39"/>
                      <a:pt x="69" y="41"/>
                      <a:pt x="71" y="44"/>
                    </a:cubicBezTo>
                    <a:cubicBezTo>
                      <a:pt x="71" y="45"/>
                      <a:pt x="72" y="46"/>
                      <a:pt x="72" y="46"/>
                    </a:cubicBezTo>
                    <a:cubicBezTo>
                      <a:pt x="86" y="46"/>
                      <a:pt x="86" y="46"/>
                      <a:pt x="86" y="46"/>
                    </a:cubicBezTo>
                    <a:cubicBezTo>
                      <a:pt x="86" y="46"/>
                      <a:pt x="87" y="45"/>
                      <a:pt x="87" y="45"/>
                    </a:cubicBezTo>
                    <a:cubicBezTo>
                      <a:pt x="88" y="45"/>
                      <a:pt x="88" y="44"/>
                      <a:pt x="88" y="44"/>
                    </a:cubicBezTo>
                    <a:cubicBezTo>
                      <a:pt x="87" y="20"/>
                      <a:pt x="68" y="0"/>
                      <a:pt x="44" y="0"/>
                    </a:cubicBezTo>
                    <a:cubicBezTo>
                      <a:pt x="20" y="0"/>
                      <a:pt x="1" y="20"/>
                      <a:pt x="0" y="44"/>
                    </a:cubicBezTo>
                    <a:cubicBezTo>
                      <a:pt x="0" y="44"/>
                      <a:pt x="0" y="45"/>
                      <a:pt x="1" y="45"/>
                    </a:cubicBezTo>
                    <a:cubicBezTo>
                      <a:pt x="1" y="45"/>
                      <a:pt x="2" y="46"/>
                      <a:pt x="2" y="46"/>
                    </a:cubicBezTo>
                    <a:cubicBezTo>
                      <a:pt x="16" y="46"/>
                      <a:pt x="16" y="46"/>
                      <a:pt x="16" y="46"/>
                    </a:cubicBezTo>
                    <a:cubicBezTo>
                      <a:pt x="16" y="46"/>
                      <a:pt x="17" y="45"/>
                      <a:pt x="17" y="44"/>
                    </a:cubicBezTo>
                    <a:cubicBezTo>
                      <a:pt x="19" y="41"/>
                      <a:pt x="22" y="39"/>
                      <a:pt x="25" y="39"/>
                    </a:cubicBezTo>
                    <a:cubicBezTo>
                      <a:pt x="25" y="37"/>
                      <a:pt x="25" y="37"/>
                      <a:pt x="25" y="37"/>
                    </a:cubicBezTo>
                    <a:cubicBezTo>
                      <a:pt x="25" y="35"/>
                      <a:pt x="25" y="35"/>
                      <a:pt x="25" y="35"/>
                    </a:cubicBezTo>
                    <a:cubicBezTo>
                      <a:pt x="20" y="35"/>
                      <a:pt x="16" y="38"/>
                      <a:pt x="14" y="43"/>
                    </a:cubicBezTo>
                    <a:cubicBezTo>
                      <a:pt x="16" y="44"/>
                      <a:pt x="16" y="44"/>
                      <a:pt x="16" y="44"/>
                    </a:cubicBezTo>
                    <a:cubicBezTo>
                      <a:pt x="16" y="42"/>
                      <a:pt x="16" y="42"/>
                      <a:pt x="16" y="42"/>
                    </a:cubicBezTo>
                    <a:cubicBezTo>
                      <a:pt x="2" y="42"/>
                      <a:pt x="2" y="42"/>
                      <a:pt x="2" y="42"/>
                    </a:cubicBezTo>
                    <a:cubicBezTo>
                      <a:pt x="2" y="44"/>
                      <a:pt x="2" y="44"/>
                      <a:pt x="2" y="44"/>
                    </a:cubicBezTo>
                    <a:cubicBezTo>
                      <a:pt x="4" y="44"/>
                      <a:pt x="4" y="44"/>
                      <a:pt x="4" y="44"/>
                    </a:cubicBezTo>
                    <a:cubicBezTo>
                      <a:pt x="5" y="22"/>
                      <a:pt x="22" y="4"/>
                      <a:pt x="44" y="4"/>
                    </a:cubicBezTo>
                    <a:cubicBezTo>
                      <a:pt x="66" y="4"/>
                      <a:pt x="83" y="22"/>
                      <a:pt x="84" y="44"/>
                    </a:cubicBezTo>
                    <a:cubicBezTo>
                      <a:pt x="86" y="44"/>
                      <a:pt x="86" y="44"/>
                      <a:pt x="86" y="44"/>
                    </a:cubicBezTo>
                    <a:cubicBezTo>
                      <a:pt x="86" y="42"/>
                      <a:pt x="86" y="42"/>
                      <a:pt x="86" y="42"/>
                    </a:cubicBezTo>
                    <a:cubicBezTo>
                      <a:pt x="72" y="42"/>
                      <a:pt x="72" y="42"/>
                      <a:pt x="72" y="42"/>
                    </a:cubicBezTo>
                    <a:cubicBezTo>
                      <a:pt x="72" y="44"/>
                      <a:pt x="72" y="44"/>
                      <a:pt x="72" y="44"/>
                    </a:cubicBezTo>
                    <a:cubicBezTo>
                      <a:pt x="74" y="43"/>
                      <a:pt x="74" y="43"/>
                      <a:pt x="74" y="43"/>
                    </a:cubicBezTo>
                    <a:cubicBezTo>
                      <a:pt x="72" y="38"/>
                      <a:pt x="68" y="35"/>
                      <a:pt x="63" y="35"/>
                    </a:cubicBezTo>
                    <a:cubicBezTo>
                      <a:pt x="58" y="35"/>
                      <a:pt x="54" y="38"/>
                      <a:pt x="52" y="42"/>
                    </a:cubicBezTo>
                    <a:cubicBezTo>
                      <a:pt x="53" y="43"/>
                      <a:pt x="53" y="43"/>
                      <a:pt x="53" y="43"/>
                    </a:cubicBezTo>
                    <a:cubicBezTo>
                      <a:pt x="55" y="42"/>
                      <a:pt x="55" y="42"/>
                      <a:pt x="55" y="42"/>
                    </a:cubicBezTo>
                    <a:cubicBezTo>
                      <a:pt x="53" y="38"/>
                      <a:pt x="49" y="35"/>
                      <a:pt x="44" y="35"/>
                    </a:cubicBezTo>
                    <a:cubicBezTo>
                      <a:pt x="39" y="35"/>
                      <a:pt x="35" y="38"/>
                      <a:pt x="33" y="42"/>
                    </a:cubicBezTo>
                    <a:cubicBezTo>
                      <a:pt x="35" y="43"/>
                      <a:pt x="35" y="43"/>
                      <a:pt x="35" y="43"/>
                    </a:cubicBezTo>
                    <a:cubicBezTo>
                      <a:pt x="36" y="42"/>
                      <a:pt x="36" y="42"/>
                      <a:pt x="36" y="42"/>
                    </a:cubicBezTo>
                    <a:cubicBezTo>
                      <a:pt x="34" y="38"/>
                      <a:pt x="30" y="35"/>
                      <a:pt x="25" y="35"/>
                    </a:cubicBezTo>
                    <a:lnTo>
                      <a:pt x="25" y="3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57" name="Freeform 272"/>
              <p:cNvSpPr>
                <a:spLocks/>
              </p:cNvSpPr>
              <p:nvPr userDrawn="1"/>
            </p:nvSpPr>
            <p:spPr bwMode="auto">
              <a:xfrm>
                <a:off x="3754" y="3909"/>
                <a:ext cx="44" cy="9"/>
              </a:xfrm>
              <a:custGeom>
                <a:avLst/>
                <a:gdLst>
                  <a:gd name="T0" fmla="*/ 2 w 18"/>
                  <a:gd name="T1" fmla="*/ 4 h 4"/>
                  <a:gd name="T2" fmla="*/ 16 w 18"/>
                  <a:gd name="T3" fmla="*/ 4 h 4"/>
                  <a:gd name="T4" fmla="*/ 18 w 18"/>
                  <a:gd name="T5" fmla="*/ 2 h 4"/>
                  <a:gd name="T6" fmla="*/ 16 w 18"/>
                  <a:gd name="T7" fmla="*/ 0 h 4"/>
                  <a:gd name="T8" fmla="*/ 2 w 18"/>
                  <a:gd name="T9" fmla="*/ 0 h 4"/>
                  <a:gd name="T10" fmla="*/ 0 w 18"/>
                  <a:gd name="T11" fmla="*/ 2 h 4"/>
                  <a:gd name="T12" fmla="*/ 2 w 1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2" y="4"/>
                    </a:moveTo>
                    <a:cubicBezTo>
                      <a:pt x="16" y="4"/>
                      <a:pt x="16" y="4"/>
                      <a:pt x="16" y="4"/>
                    </a:cubicBezTo>
                    <a:cubicBezTo>
                      <a:pt x="17" y="4"/>
                      <a:pt x="18" y="3"/>
                      <a:pt x="18" y="2"/>
                    </a:cubicBezTo>
                    <a:cubicBezTo>
                      <a:pt x="18" y="1"/>
                      <a:pt x="17" y="0"/>
                      <a:pt x="16" y="0"/>
                    </a:cubicBezTo>
                    <a:cubicBezTo>
                      <a:pt x="2" y="0"/>
                      <a:pt x="2" y="0"/>
                      <a:pt x="2" y="0"/>
                    </a:cubicBezTo>
                    <a:cubicBezTo>
                      <a:pt x="1" y="0"/>
                      <a:pt x="0" y="1"/>
                      <a:pt x="0" y="2"/>
                    </a:cubicBezTo>
                    <a:cubicBezTo>
                      <a:pt x="0" y="3"/>
                      <a:pt x="1" y="4"/>
                      <a:pt x="2" y="4"/>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58" name="Freeform 273"/>
              <p:cNvSpPr>
                <a:spLocks/>
              </p:cNvSpPr>
              <p:nvPr userDrawn="1"/>
            </p:nvSpPr>
            <p:spPr bwMode="auto">
              <a:xfrm>
                <a:off x="3875" y="3926"/>
                <a:ext cx="29" cy="51"/>
              </a:xfrm>
              <a:custGeom>
                <a:avLst/>
                <a:gdLst>
                  <a:gd name="T0" fmla="*/ 8 w 12"/>
                  <a:gd name="T1" fmla="*/ 2 h 21"/>
                  <a:gd name="T2" fmla="*/ 9 w 12"/>
                  <a:gd name="T3" fmla="*/ 2 h 21"/>
                  <a:gd name="T4" fmla="*/ 8 w 12"/>
                  <a:gd name="T5" fmla="*/ 1 h 21"/>
                  <a:gd name="T6" fmla="*/ 8 w 12"/>
                  <a:gd name="T7" fmla="*/ 2 h 21"/>
                  <a:gd name="T8" fmla="*/ 9 w 12"/>
                  <a:gd name="T9" fmla="*/ 2 h 21"/>
                  <a:gd name="T10" fmla="*/ 8 w 12"/>
                  <a:gd name="T11" fmla="*/ 1 h 21"/>
                  <a:gd name="T12" fmla="*/ 9 w 12"/>
                  <a:gd name="T13" fmla="*/ 2 h 21"/>
                  <a:gd name="T14" fmla="*/ 8 w 12"/>
                  <a:gd name="T15" fmla="*/ 1 h 21"/>
                  <a:gd name="T16" fmla="*/ 8 w 12"/>
                  <a:gd name="T17" fmla="*/ 1 h 21"/>
                  <a:gd name="T18" fmla="*/ 9 w 12"/>
                  <a:gd name="T19" fmla="*/ 2 h 21"/>
                  <a:gd name="T20" fmla="*/ 8 w 12"/>
                  <a:gd name="T21" fmla="*/ 1 h 21"/>
                  <a:gd name="T22" fmla="*/ 8 w 12"/>
                  <a:gd name="T23" fmla="*/ 1 h 21"/>
                  <a:gd name="T24" fmla="*/ 6 w 12"/>
                  <a:gd name="T25" fmla="*/ 3 h 21"/>
                  <a:gd name="T26" fmla="*/ 2 w 12"/>
                  <a:gd name="T27" fmla="*/ 6 h 21"/>
                  <a:gd name="T28" fmla="*/ 0 w 12"/>
                  <a:gd name="T29" fmla="*/ 12 h 21"/>
                  <a:gd name="T30" fmla="*/ 1 w 12"/>
                  <a:gd name="T31" fmla="*/ 17 h 21"/>
                  <a:gd name="T32" fmla="*/ 5 w 12"/>
                  <a:gd name="T33" fmla="*/ 21 h 21"/>
                  <a:gd name="T34" fmla="*/ 10 w 12"/>
                  <a:gd name="T35" fmla="*/ 21 h 21"/>
                  <a:gd name="T36" fmla="*/ 12 w 12"/>
                  <a:gd name="T37" fmla="*/ 19 h 21"/>
                  <a:gd name="T38" fmla="*/ 10 w 12"/>
                  <a:gd name="T39" fmla="*/ 17 h 21"/>
                  <a:gd name="T40" fmla="*/ 6 w 12"/>
                  <a:gd name="T41" fmla="*/ 16 h 21"/>
                  <a:gd name="T42" fmla="*/ 5 w 12"/>
                  <a:gd name="T43" fmla="*/ 15 h 21"/>
                  <a:gd name="T44" fmla="*/ 4 w 12"/>
                  <a:gd name="T45" fmla="*/ 12 h 21"/>
                  <a:gd name="T46" fmla="*/ 5 w 12"/>
                  <a:gd name="T47" fmla="*/ 10 h 21"/>
                  <a:gd name="T48" fmla="*/ 9 w 12"/>
                  <a:gd name="T49" fmla="*/ 6 h 21"/>
                  <a:gd name="T50" fmla="*/ 11 w 12"/>
                  <a:gd name="T51" fmla="*/ 4 h 21"/>
                  <a:gd name="T52" fmla="*/ 11 w 12"/>
                  <a:gd name="T53" fmla="*/ 3 h 21"/>
                  <a:gd name="T54" fmla="*/ 12 w 12"/>
                  <a:gd name="T55" fmla="*/ 2 h 21"/>
                  <a:gd name="T56" fmla="*/ 10 w 12"/>
                  <a:gd name="T57" fmla="*/ 0 h 21"/>
                  <a:gd name="T58" fmla="*/ 8 w 12"/>
                  <a:gd name="T5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1">
                    <a:moveTo>
                      <a:pt x="8" y="2"/>
                    </a:moveTo>
                    <a:cubicBezTo>
                      <a:pt x="9" y="2"/>
                      <a:pt x="9" y="2"/>
                      <a:pt x="9" y="2"/>
                    </a:cubicBezTo>
                    <a:cubicBezTo>
                      <a:pt x="8" y="1"/>
                      <a:pt x="8" y="1"/>
                      <a:pt x="8" y="1"/>
                    </a:cubicBezTo>
                    <a:cubicBezTo>
                      <a:pt x="8" y="2"/>
                      <a:pt x="8" y="2"/>
                      <a:pt x="8" y="2"/>
                    </a:cubicBezTo>
                    <a:cubicBezTo>
                      <a:pt x="9" y="2"/>
                      <a:pt x="9" y="2"/>
                      <a:pt x="9" y="2"/>
                    </a:cubicBezTo>
                    <a:cubicBezTo>
                      <a:pt x="8" y="1"/>
                      <a:pt x="8" y="1"/>
                      <a:pt x="8" y="1"/>
                    </a:cubicBezTo>
                    <a:cubicBezTo>
                      <a:pt x="9" y="2"/>
                      <a:pt x="9" y="2"/>
                      <a:pt x="9" y="2"/>
                    </a:cubicBezTo>
                    <a:cubicBezTo>
                      <a:pt x="8" y="1"/>
                      <a:pt x="8" y="1"/>
                      <a:pt x="8" y="1"/>
                    </a:cubicBezTo>
                    <a:cubicBezTo>
                      <a:pt x="8" y="1"/>
                      <a:pt x="8" y="1"/>
                      <a:pt x="8" y="1"/>
                    </a:cubicBezTo>
                    <a:cubicBezTo>
                      <a:pt x="9" y="2"/>
                      <a:pt x="9" y="2"/>
                      <a:pt x="9" y="2"/>
                    </a:cubicBezTo>
                    <a:cubicBezTo>
                      <a:pt x="8" y="1"/>
                      <a:pt x="8" y="1"/>
                      <a:pt x="8" y="1"/>
                    </a:cubicBezTo>
                    <a:cubicBezTo>
                      <a:pt x="8" y="1"/>
                      <a:pt x="8" y="1"/>
                      <a:pt x="8" y="1"/>
                    </a:cubicBezTo>
                    <a:cubicBezTo>
                      <a:pt x="8" y="2"/>
                      <a:pt x="7" y="2"/>
                      <a:pt x="6" y="3"/>
                    </a:cubicBezTo>
                    <a:cubicBezTo>
                      <a:pt x="5" y="4"/>
                      <a:pt x="4" y="5"/>
                      <a:pt x="2" y="6"/>
                    </a:cubicBezTo>
                    <a:cubicBezTo>
                      <a:pt x="1" y="8"/>
                      <a:pt x="0" y="10"/>
                      <a:pt x="0" y="12"/>
                    </a:cubicBezTo>
                    <a:cubicBezTo>
                      <a:pt x="0" y="14"/>
                      <a:pt x="0" y="16"/>
                      <a:pt x="1" y="17"/>
                    </a:cubicBezTo>
                    <a:cubicBezTo>
                      <a:pt x="2" y="19"/>
                      <a:pt x="4" y="20"/>
                      <a:pt x="5" y="21"/>
                    </a:cubicBezTo>
                    <a:cubicBezTo>
                      <a:pt x="7" y="21"/>
                      <a:pt x="9" y="21"/>
                      <a:pt x="10" y="21"/>
                    </a:cubicBezTo>
                    <a:cubicBezTo>
                      <a:pt x="11" y="21"/>
                      <a:pt x="12" y="20"/>
                      <a:pt x="12" y="19"/>
                    </a:cubicBezTo>
                    <a:cubicBezTo>
                      <a:pt x="12" y="18"/>
                      <a:pt x="11" y="17"/>
                      <a:pt x="10" y="17"/>
                    </a:cubicBezTo>
                    <a:cubicBezTo>
                      <a:pt x="9" y="17"/>
                      <a:pt x="7" y="17"/>
                      <a:pt x="6" y="16"/>
                    </a:cubicBezTo>
                    <a:cubicBezTo>
                      <a:pt x="5" y="16"/>
                      <a:pt x="5" y="16"/>
                      <a:pt x="5" y="15"/>
                    </a:cubicBezTo>
                    <a:cubicBezTo>
                      <a:pt x="4" y="14"/>
                      <a:pt x="4" y="14"/>
                      <a:pt x="4" y="12"/>
                    </a:cubicBezTo>
                    <a:cubicBezTo>
                      <a:pt x="4" y="11"/>
                      <a:pt x="4" y="11"/>
                      <a:pt x="5" y="10"/>
                    </a:cubicBezTo>
                    <a:cubicBezTo>
                      <a:pt x="6" y="8"/>
                      <a:pt x="7" y="7"/>
                      <a:pt x="9" y="6"/>
                    </a:cubicBezTo>
                    <a:cubicBezTo>
                      <a:pt x="9" y="5"/>
                      <a:pt x="10" y="5"/>
                      <a:pt x="11" y="4"/>
                    </a:cubicBezTo>
                    <a:cubicBezTo>
                      <a:pt x="11" y="4"/>
                      <a:pt x="11" y="4"/>
                      <a:pt x="11" y="3"/>
                    </a:cubicBezTo>
                    <a:cubicBezTo>
                      <a:pt x="12" y="3"/>
                      <a:pt x="12" y="3"/>
                      <a:pt x="12" y="2"/>
                    </a:cubicBezTo>
                    <a:cubicBezTo>
                      <a:pt x="12" y="1"/>
                      <a:pt x="11" y="0"/>
                      <a:pt x="10" y="0"/>
                    </a:cubicBezTo>
                    <a:cubicBezTo>
                      <a:pt x="9" y="0"/>
                      <a:pt x="8" y="1"/>
                      <a:pt x="8"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59" name="Freeform 274"/>
              <p:cNvSpPr>
                <a:spLocks/>
              </p:cNvSpPr>
              <p:nvPr userDrawn="1"/>
            </p:nvSpPr>
            <p:spPr bwMode="auto">
              <a:xfrm>
                <a:off x="3880" y="3909"/>
                <a:ext cx="38" cy="9"/>
              </a:xfrm>
              <a:custGeom>
                <a:avLst/>
                <a:gdLst>
                  <a:gd name="T0" fmla="*/ 2 w 16"/>
                  <a:gd name="T1" fmla="*/ 4 h 4"/>
                  <a:gd name="T2" fmla="*/ 14 w 16"/>
                  <a:gd name="T3" fmla="*/ 4 h 4"/>
                  <a:gd name="T4" fmla="*/ 16 w 16"/>
                  <a:gd name="T5" fmla="*/ 2 h 4"/>
                  <a:gd name="T6" fmla="*/ 14 w 16"/>
                  <a:gd name="T7" fmla="*/ 0 h 4"/>
                  <a:gd name="T8" fmla="*/ 2 w 16"/>
                  <a:gd name="T9" fmla="*/ 0 h 4"/>
                  <a:gd name="T10" fmla="*/ 0 w 16"/>
                  <a:gd name="T11" fmla="*/ 2 h 4"/>
                  <a:gd name="T12" fmla="*/ 2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4"/>
                    </a:moveTo>
                    <a:cubicBezTo>
                      <a:pt x="14" y="4"/>
                      <a:pt x="14" y="4"/>
                      <a:pt x="14" y="4"/>
                    </a:cubicBezTo>
                    <a:cubicBezTo>
                      <a:pt x="15" y="4"/>
                      <a:pt x="16" y="3"/>
                      <a:pt x="16" y="2"/>
                    </a:cubicBezTo>
                    <a:cubicBezTo>
                      <a:pt x="16" y="1"/>
                      <a:pt x="15" y="0"/>
                      <a:pt x="14" y="0"/>
                    </a:cubicBezTo>
                    <a:cubicBezTo>
                      <a:pt x="2" y="0"/>
                      <a:pt x="2" y="0"/>
                      <a:pt x="2" y="0"/>
                    </a:cubicBezTo>
                    <a:cubicBezTo>
                      <a:pt x="1" y="0"/>
                      <a:pt x="0" y="1"/>
                      <a:pt x="0" y="2"/>
                    </a:cubicBezTo>
                    <a:cubicBezTo>
                      <a:pt x="0" y="3"/>
                      <a:pt x="1" y="4"/>
                      <a:pt x="2" y="4"/>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60" name="Freeform 275"/>
              <p:cNvSpPr>
                <a:spLocks/>
              </p:cNvSpPr>
              <p:nvPr userDrawn="1"/>
            </p:nvSpPr>
            <p:spPr bwMode="auto">
              <a:xfrm>
                <a:off x="3735" y="3928"/>
                <a:ext cx="46" cy="91"/>
              </a:xfrm>
              <a:custGeom>
                <a:avLst/>
                <a:gdLst>
                  <a:gd name="T0" fmla="*/ 17 w 19"/>
                  <a:gd name="T1" fmla="*/ 33 h 37"/>
                  <a:gd name="T2" fmla="*/ 17 w 19"/>
                  <a:gd name="T3" fmla="*/ 33 h 37"/>
                  <a:gd name="T4" fmla="*/ 10 w 19"/>
                  <a:gd name="T5" fmla="*/ 31 h 37"/>
                  <a:gd name="T6" fmla="*/ 6 w 19"/>
                  <a:gd name="T7" fmla="*/ 28 h 37"/>
                  <a:gd name="T8" fmla="*/ 4 w 19"/>
                  <a:gd name="T9" fmla="*/ 22 h 37"/>
                  <a:gd name="T10" fmla="*/ 5 w 19"/>
                  <a:gd name="T11" fmla="*/ 17 h 37"/>
                  <a:gd name="T12" fmla="*/ 12 w 19"/>
                  <a:gd name="T13" fmla="*/ 12 h 37"/>
                  <a:gd name="T14" fmla="*/ 19 w 19"/>
                  <a:gd name="T15" fmla="*/ 3 h 37"/>
                  <a:gd name="T16" fmla="*/ 18 w 19"/>
                  <a:gd name="T17" fmla="*/ 1 h 37"/>
                  <a:gd name="T18" fmla="*/ 15 w 19"/>
                  <a:gd name="T19" fmla="*/ 2 h 37"/>
                  <a:gd name="T20" fmla="*/ 12 w 19"/>
                  <a:gd name="T21" fmla="*/ 6 h 37"/>
                  <a:gd name="T22" fmla="*/ 5 w 19"/>
                  <a:gd name="T23" fmla="*/ 12 h 37"/>
                  <a:gd name="T24" fmla="*/ 1 w 19"/>
                  <a:gd name="T25" fmla="*/ 17 h 37"/>
                  <a:gd name="T26" fmla="*/ 0 w 19"/>
                  <a:gd name="T27" fmla="*/ 22 h 37"/>
                  <a:gd name="T28" fmla="*/ 3 w 19"/>
                  <a:gd name="T29" fmla="*/ 31 h 37"/>
                  <a:gd name="T30" fmla="*/ 12 w 19"/>
                  <a:gd name="T31" fmla="*/ 36 h 37"/>
                  <a:gd name="T32" fmla="*/ 17 w 19"/>
                  <a:gd name="T33" fmla="*/ 37 h 37"/>
                  <a:gd name="T34" fmla="*/ 19 w 19"/>
                  <a:gd name="T35" fmla="*/ 35 h 37"/>
                  <a:gd name="T36" fmla="*/ 17 w 19"/>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7">
                    <a:moveTo>
                      <a:pt x="17" y="33"/>
                    </a:moveTo>
                    <a:cubicBezTo>
                      <a:pt x="17" y="33"/>
                      <a:pt x="17" y="33"/>
                      <a:pt x="17" y="33"/>
                    </a:cubicBezTo>
                    <a:cubicBezTo>
                      <a:pt x="16" y="33"/>
                      <a:pt x="13" y="33"/>
                      <a:pt x="10" y="31"/>
                    </a:cubicBezTo>
                    <a:cubicBezTo>
                      <a:pt x="8" y="30"/>
                      <a:pt x="7" y="29"/>
                      <a:pt x="6" y="28"/>
                    </a:cubicBezTo>
                    <a:cubicBezTo>
                      <a:pt x="5" y="27"/>
                      <a:pt x="4" y="25"/>
                      <a:pt x="4" y="22"/>
                    </a:cubicBezTo>
                    <a:cubicBezTo>
                      <a:pt x="4" y="20"/>
                      <a:pt x="4" y="19"/>
                      <a:pt x="5" y="17"/>
                    </a:cubicBezTo>
                    <a:cubicBezTo>
                      <a:pt x="7" y="15"/>
                      <a:pt x="10" y="14"/>
                      <a:pt x="12" y="12"/>
                    </a:cubicBezTo>
                    <a:cubicBezTo>
                      <a:pt x="15" y="10"/>
                      <a:pt x="18" y="7"/>
                      <a:pt x="19" y="3"/>
                    </a:cubicBezTo>
                    <a:cubicBezTo>
                      <a:pt x="19" y="2"/>
                      <a:pt x="19" y="1"/>
                      <a:pt x="18" y="1"/>
                    </a:cubicBezTo>
                    <a:cubicBezTo>
                      <a:pt x="16" y="0"/>
                      <a:pt x="15" y="1"/>
                      <a:pt x="15" y="2"/>
                    </a:cubicBezTo>
                    <a:cubicBezTo>
                      <a:pt x="14" y="4"/>
                      <a:pt x="13" y="5"/>
                      <a:pt x="12" y="6"/>
                    </a:cubicBezTo>
                    <a:cubicBezTo>
                      <a:pt x="10" y="8"/>
                      <a:pt x="7" y="10"/>
                      <a:pt x="5" y="12"/>
                    </a:cubicBezTo>
                    <a:cubicBezTo>
                      <a:pt x="3" y="14"/>
                      <a:pt x="2" y="15"/>
                      <a:pt x="1" y="17"/>
                    </a:cubicBezTo>
                    <a:cubicBezTo>
                      <a:pt x="0" y="18"/>
                      <a:pt x="0" y="20"/>
                      <a:pt x="0" y="22"/>
                    </a:cubicBezTo>
                    <a:cubicBezTo>
                      <a:pt x="0" y="26"/>
                      <a:pt x="1" y="29"/>
                      <a:pt x="3" y="31"/>
                    </a:cubicBezTo>
                    <a:cubicBezTo>
                      <a:pt x="5" y="34"/>
                      <a:pt x="9" y="35"/>
                      <a:pt x="12" y="36"/>
                    </a:cubicBezTo>
                    <a:cubicBezTo>
                      <a:pt x="15" y="37"/>
                      <a:pt x="17" y="37"/>
                      <a:pt x="17" y="37"/>
                    </a:cubicBezTo>
                    <a:cubicBezTo>
                      <a:pt x="18" y="37"/>
                      <a:pt x="19" y="36"/>
                      <a:pt x="19" y="35"/>
                    </a:cubicBezTo>
                    <a:cubicBezTo>
                      <a:pt x="19" y="34"/>
                      <a:pt x="18" y="33"/>
                      <a:pt x="17" y="3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61" name="Freeform 276"/>
              <p:cNvSpPr>
                <a:spLocks/>
              </p:cNvSpPr>
              <p:nvPr userDrawn="1"/>
            </p:nvSpPr>
            <p:spPr bwMode="auto">
              <a:xfrm>
                <a:off x="3771" y="3928"/>
                <a:ext cx="46" cy="91"/>
              </a:xfrm>
              <a:custGeom>
                <a:avLst/>
                <a:gdLst>
                  <a:gd name="T0" fmla="*/ 2 w 19"/>
                  <a:gd name="T1" fmla="*/ 37 h 37"/>
                  <a:gd name="T2" fmla="*/ 10 w 19"/>
                  <a:gd name="T3" fmla="*/ 35 h 37"/>
                  <a:gd name="T4" fmla="*/ 16 w 19"/>
                  <a:gd name="T5" fmla="*/ 31 h 37"/>
                  <a:gd name="T6" fmla="*/ 19 w 19"/>
                  <a:gd name="T7" fmla="*/ 22 h 37"/>
                  <a:gd name="T8" fmla="*/ 17 w 19"/>
                  <a:gd name="T9" fmla="*/ 15 h 37"/>
                  <a:gd name="T10" fmla="*/ 9 w 19"/>
                  <a:gd name="T11" fmla="*/ 8 h 37"/>
                  <a:gd name="T12" fmla="*/ 4 w 19"/>
                  <a:gd name="T13" fmla="*/ 2 h 37"/>
                  <a:gd name="T14" fmla="*/ 1 w 19"/>
                  <a:gd name="T15" fmla="*/ 1 h 37"/>
                  <a:gd name="T16" fmla="*/ 0 w 19"/>
                  <a:gd name="T17" fmla="*/ 3 h 37"/>
                  <a:gd name="T18" fmla="*/ 4 w 19"/>
                  <a:gd name="T19" fmla="*/ 9 h 37"/>
                  <a:gd name="T20" fmla="*/ 12 w 19"/>
                  <a:gd name="T21" fmla="*/ 15 h 37"/>
                  <a:gd name="T22" fmla="*/ 14 w 19"/>
                  <a:gd name="T23" fmla="*/ 18 h 37"/>
                  <a:gd name="T24" fmla="*/ 15 w 19"/>
                  <a:gd name="T25" fmla="*/ 22 h 37"/>
                  <a:gd name="T26" fmla="*/ 13 w 19"/>
                  <a:gd name="T27" fmla="*/ 28 h 37"/>
                  <a:gd name="T28" fmla="*/ 6 w 19"/>
                  <a:gd name="T29" fmla="*/ 32 h 37"/>
                  <a:gd name="T30" fmla="*/ 3 w 19"/>
                  <a:gd name="T31" fmla="*/ 33 h 37"/>
                  <a:gd name="T32" fmla="*/ 2 w 19"/>
                  <a:gd name="T33" fmla="*/ 33 h 37"/>
                  <a:gd name="T34" fmla="*/ 2 w 19"/>
                  <a:gd name="T35" fmla="*/ 33 h 37"/>
                  <a:gd name="T36" fmla="*/ 2 w 19"/>
                  <a:gd name="T37" fmla="*/ 33 h 37"/>
                  <a:gd name="T38" fmla="*/ 0 w 19"/>
                  <a:gd name="T39" fmla="*/ 35 h 37"/>
                  <a:gd name="T40" fmla="*/ 2 w 1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7">
                    <a:moveTo>
                      <a:pt x="2" y="37"/>
                    </a:moveTo>
                    <a:cubicBezTo>
                      <a:pt x="2" y="37"/>
                      <a:pt x="6" y="37"/>
                      <a:pt x="10" y="35"/>
                    </a:cubicBezTo>
                    <a:cubicBezTo>
                      <a:pt x="12" y="34"/>
                      <a:pt x="15" y="33"/>
                      <a:pt x="16" y="31"/>
                    </a:cubicBezTo>
                    <a:cubicBezTo>
                      <a:pt x="18" y="29"/>
                      <a:pt x="19" y="26"/>
                      <a:pt x="19" y="22"/>
                    </a:cubicBezTo>
                    <a:cubicBezTo>
                      <a:pt x="19" y="19"/>
                      <a:pt x="18" y="17"/>
                      <a:pt x="17" y="15"/>
                    </a:cubicBezTo>
                    <a:cubicBezTo>
                      <a:pt x="15" y="12"/>
                      <a:pt x="12" y="10"/>
                      <a:pt x="9" y="8"/>
                    </a:cubicBezTo>
                    <a:cubicBezTo>
                      <a:pt x="7" y="6"/>
                      <a:pt x="5" y="5"/>
                      <a:pt x="4" y="2"/>
                    </a:cubicBezTo>
                    <a:cubicBezTo>
                      <a:pt x="4" y="1"/>
                      <a:pt x="2" y="0"/>
                      <a:pt x="1" y="1"/>
                    </a:cubicBezTo>
                    <a:cubicBezTo>
                      <a:pt x="0" y="1"/>
                      <a:pt x="0" y="2"/>
                      <a:pt x="0" y="3"/>
                    </a:cubicBezTo>
                    <a:cubicBezTo>
                      <a:pt x="1" y="6"/>
                      <a:pt x="2" y="8"/>
                      <a:pt x="4" y="9"/>
                    </a:cubicBezTo>
                    <a:cubicBezTo>
                      <a:pt x="7" y="12"/>
                      <a:pt x="10" y="13"/>
                      <a:pt x="12" y="15"/>
                    </a:cubicBezTo>
                    <a:cubicBezTo>
                      <a:pt x="13" y="16"/>
                      <a:pt x="14" y="17"/>
                      <a:pt x="14" y="18"/>
                    </a:cubicBezTo>
                    <a:cubicBezTo>
                      <a:pt x="15" y="20"/>
                      <a:pt x="15" y="21"/>
                      <a:pt x="15" y="22"/>
                    </a:cubicBezTo>
                    <a:cubicBezTo>
                      <a:pt x="15" y="25"/>
                      <a:pt x="14" y="27"/>
                      <a:pt x="13" y="28"/>
                    </a:cubicBezTo>
                    <a:cubicBezTo>
                      <a:pt x="11" y="30"/>
                      <a:pt x="9" y="32"/>
                      <a:pt x="6" y="32"/>
                    </a:cubicBezTo>
                    <a:cubicBezTo>
                      <a:pt x="5" y="33"/>
                      <a:pt x="4" y="33"/>
                      <a:pt x="3" y="33"/>
                    </a:cubicBezTo>
                    <a:cubicBezTo>
                      <a:pt x="3" y="33"/>
                      <a:pt x="2" y="33"/>
                      <a:pt x="2" y="33"/>
                    </a:cubicBezTo>
                    <a:cubicBezTo>
                      <a:pt x="2" y="33"/>
                      <a:pt x="2" y="33"/>
                      <a:pt x="2" y="33"/>
                    </a:cubicBezTo>
                    <a:cubicBezTo>
                      <a:pt x="2" y="33"/>
                      <a:pt x="2" y="33"/>
                      <a:pt x="2" y="33"/>
                    </a:cubicBezTo>
                    <a:cubicBezTo>
                      <a:pt x="1" y="33"/>
                      <a:pt x="0" y="34"/>
                      <a:pt x="0" y="35"/>
                    </a:cubicBezTo>
                    <a:cubicBezTo>
                      <a:pt x="0" y="36"/>
                      <a:pt x="1" y="37"/>
                      <a:pt x="2" y="37"/>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62" name="Freeform 277"/>
              <p:cNvSpPr>
                <a:spLocks/>
              </p:cNvSpPr>
              <p:nvPr userDrawn="1"/>
            </p:nvSpPr>
            <p:spPr bwMode="auto">
              <a:xfrm>
                <a:off x="3771" y="3891"/>
                <a:ext cx="10" cy="52"/>
              </a:xfrm>
              <a:custGeom>
                <a:avLst/>
                <a:gdLst>
                  <a:gd name="T0" fmla="*/ 0 w 4"/>
                  <a:gd name="T1" fmla="*/ 2 h 21"/>
                  <a:gd name="T2" fmla="*/ 0 w 4"/>
                  <a:gd name="T3" fmla="*/ 19 h 21"/>
                  <a:gd name="T4" fmla="*/ 2 w 4"/>
                  <a:gd name="T5" fmla="*/ 21 h 21"/>
                  <a:gd name="T6" fmla="*/ 4 w 4"/>
                  <a:gd name="T7" fmla="*/ 19 h 21"/>
                  <a:gd name="T8" fmla="*/ 4 w 4"/>
                  <a:gd name="T9" fmla="*/ 2 h 21"/>
                  <a:gd name="T10" fmla="*/ 2 w 4"/>
                  <a:gd name="T11" fmla="*/ 0 h 21"/>
                  <a:gd name="T12" fmla="*/ 0 w 4"/>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4" h="21">
                    <a:moveTo>
                      <a:pt x="0" y="2"/>
                    </a:moveTo>
                    <a:cubicBezTo>
                      <a:pt x="0" y="19"/>
                      <a:pt x="0" y="19"/>
                      <a:pt x="0" y="19"/>
                    </a:cubicBezTo>
                    <a:cubicBezTo>
                      <a:pt x="0" y="20"/>
                      <a:pt x="1" y="21"/>
                      <a:pt x="2" y="21"/>
                    </a:cubicBezTo>
                    <a:cubicBezTo>
                      <a:pt x="3" y="21"/>
                      <a:pt x="4" y="20"/>
                      <a:pt x="4" y="19"/>
                    </a:cubicBezTo>
                    <a:cubicBezTo>
                      <a:pt x="4" y="2"/>
                      <a:pt x="4" y="2"/>
                      <a:pt x="4" y="2"/>
                    </a:cubicBezTo>
                    <a:cubicBezTo>
                      <a:pt x="4" y="1"/>
                      <a:pt x="3" y="0"/>
                      <a:pt x="2" y="0"/>
                    </a:cubicBezTo>
                    <a:cubicBezTo>
                      <a:pt x="1" y="0"/>
                      <a:pt x="0" y="1"/>
                      <a:pt x="0" y="2"/>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63" name="Freeform 278"/>
              <p:cNvSpPr>
                <a:spLocks/>
              </p:cNvSpPr>
              <p:nvPr userDrawn="1"/>
            </p:nvSpPr>
            <p:spPr bwMode="auto">
              <a:xfrm>
                <a:off x="3754" y="4007"/>
                <a:ext cx="10" cy="44"/>
              </a:xfrm>
              <a:custGeom>
                <a:avLst/>
                <a:gdLst>
                  <a:gd name="T0" fmla="*/ 0 w 4"/>
                  <a:gd name="T1" fmla="*/ 2 h 18"/>
                  <a:gd name="T2" fmla="*/ 0 w 4"/>
                  <a:gd name="T3" fmla="*/ 16 h 18"/>
                  <a:gd name="T4" fmla="*/ 2 w 4"/>
                  <a:gd name="T5" fmla="*/ 18 h 18"/>
                  <a:gd name="T6" fmla="*/ 4 w 4"/>
                  <a:gd name="T7" fmla="*/ 16 h 18"/>
                  <a:gd name="T8" fmla="*/ 4 w 4"/>
                  <a:gd name="T9" fmla="*/ 2 h 18"/>
                  <a:gd name="T10" fmla="*/ 2 w 4"/>
                  <a:gd name="T11" fmla="*/ 0 h 18"/>
                  <a:gd name="T12" fmla="*/ 0 w 4"/>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4" h="18">
                    <a:moveTo>
                      <a:pt x="0" y="2"/>
                    </a:moveTo>
                    <a:cubicBezTo>
                      <a:pt x="0" y="16"/>
                      <a:pt x="0" y="16"/>
                      <a:pt x="0" y="16"/>
                    </a:cubicBezTo>
                    <a:cubicBezTo>
                      <a:pt x="0" y="17"/>
                      <a:pt x="1" y="18"/>
                      <a:pt x="2" y="18"/>
                    </a:cubicBezTo>
                    <a:cubicBezTo>
                      <a:pt x="3" y="18"/>
                      <a:pt x="4" y="17"/>
                      <a:pt x="4" y="16"/>
                    </a:cubicBezTo>
                    <a:cubicBezTo>
                      <a:pt x="4" y="2"/>
                      <a:pt x="4" y="2"/>
                      <a:pt x="4" y="2"/>
                    </a:cubicBezTo>
                    <a:cubicBezTo>
                      <a:pt x="4" y="1"/>
                      <a:pt x="3" y="0"/>
                      <a:pt x="2" y="0"/>
                    </a:cubicBezTo>
                    <a:cubicBezTo>
                      <a:pt x="1" y="0"/>
                      <a:pt x="0" y="1"/>
                      <a:pt x="0" y="2"/>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64" name="Freeform 279"/>
              <p:cNvSpPr>
                <a:spLocks/>
              </p:cNvSpPr>
              <p:nvPr userDrawn="1"/>
            </p:nvSpPr>
            <p:spPr bwMode="auto">
              <a:xfrm>
                <a:off x="3788" y="4007"/>
                <a:ext cx="10" cy="44"/>
              </a:xfrm>
              <a:custGeom>
                <a:avLst/>
                <a:gdLst>
                  <a:gd name="T0" fmla="*/ 0 w 4"/>
                  <a:gd name="T1" fmla="*/ 2 h 18"/>
                  <a:gd name="T2" fmla="*/ 0 w 4"/>
                  <a:gd name="T3" fmla="*/ 16 h 18"/>
                  <a:gd name="T4" fmla="*/ 2 w 4"/>
                  <a:gd name="T5" fmla="*/ 18 h 18"/>
                  <a:gd name="T6" fmla="*/ 4 w 4"/>
                  <a:gd name="T7" fmla="*/ 16 h 18"/>
                  <a:gd name="T8" fmla="*/ 4 w 4"/>
                  <a:gd name="T9" fmla="*/ 2 h 18"/>
                  <a:gd name="T10" fmla="*/ 2 w 4"/>
                  <a:gd name="T11" fmla="*/ 0 h 18"/>
                  <a:gd name="T12" fmla="*/ 0 w 4"/>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4" h="18">
                    <a:moveTo>
                      <a:pt x="0" y="2"/>
                    </a:moveTo>
                    <a:cubicBezTo>
                      <a:pt x="0" y="16"/>
                      <a:pt x="0" y="16"/>
                      <a:pt x="0" y="16"/>
                    </a:cubicBezTo>
                    <a:cubicBezTo>
                      <a:pt x="0" y="17"/>
                      <a:pt x="1" y="18"/>
                      <a:pt x="2" y="18"/>
                    </a:cubicBezTo>
                    <a:cubicBezTo>
                      <a:pt x="3" y="18"/>
                      <a:pt x="4" y="17"/>
                      <a:pt x="4" y="16"/>
                    </a:cubicBezTo>
                    <a:cubicBezTo>
                      <a:pt x="4" y="2"/>
                      <a:pt x="4" y="2"/>
                      <a:pt x="4" y="2"/>
                    </a:cubicBezTo>
                    <a:cubicBezTo>
                      <a:pt x="4" y="1"/>
                      <a:pt x="3" y="0"/>
                      <a:pt x="2" y="0"/>
                    </a:cubicBezTo>
                    <a:cubicBezTo>
                      <a:pt x="1" y="0"/>
                      <a:pt x="0" y="1"/>
                      <a:pt x="0" y="2"/>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65" name="Freeform 280"/>
              <p:cNvSpPr>
                <a:spLocks/>
              </p:cNvSpPr>
              <p:nvPr userDrawn="1"/>
            </p:nvSpPr>
            <p:spPr bwMode="auto">
              <a:xfrm>
                <a:off x="3894" y="3896"/>
                <a:ext cx="29" cy="81"/>
              </a:xfrm>
              <a:custGeom>
                <a:avLst/>
                <a:gdLst>
                  <a:gd name="T0" fmla="*/ 0 w 12"/>
                  <a:gd name="T1" fmla="*/ 2 h 33"/>
                  <a:gd name="T2" fmla="*/ 0 w 12"/>
                  <a:gd name="T3" fmla="*/ 14 h 33"/>
                  <a:gd name="T4" fmla="*/ 1 w 12"/>
                  <a:gd name="T5" fmla="*/ 16 h 33"/>
                  <a:gd name="T6" fmla="*/ 3 w 12"/>
                  <a:gd name="T7" fmla="*/ 18 h 33"/>
                  <a:gd name="T8" fmla="*/ 6 w 12"/>
                  <a:gd name="T9" fmla="*/ 21 h 33"/>
                  <a:gd name="T10" fmla="*/ 8 w 12"/>
                  <a:gd name="T11" fmla="*/ 24 h 33"/>
                  <a:gd name="T12" fmla="*/ 7 w 12"/>
                  <a:gd name="T13" fmla="*/ 27 h 33"/>
                  <a:gd name="T14" fmla="*/ 5 w 12"/>
                  <a:gd name="T15" fmla="*/ 29 h 33"/>
                  <a:gd name="T16" fmla="*/ 2 w 12"/>
                  <a:gd name="T17" fmla="*/ 29 h 33"/>
                  <a:gd name="T18" fmla="*/ 0 w 12"/>
                  <a:gd name="T19" fmla="*/ 31 h 33"/>
                  <a:gd name="T20" fmla="*/ 2 w 12"/>
                  <a:gd name="T21" fmla="*/ 33 h 33"/>
                  <a:gd name="T22" fmla="*/ 8 w 12"/>
                  <a:gd name="T23" fmla="*/ 32 h 33"/>
                  <a:gd name="T24" fmla="*/ 11 w 12"/>
                  <a:gd name="T25" fmla="*/ 29 h 33"/>
                  <a:gd name="T26" fmla="*/ 12 w 12"/>
                  <a:gd name="T27" fmla="*/ 24 h 33"/>
                  <a:gd name="T28" fmla="*/ 10 w 12"/>
                  <a:gd name="T29" fmla="*/ 19 h 33"/>
                  <a:gd name="T30" fmla="*/ 6 w 12"/>
                  <a:gd name="T31" fmla="*/ 15 h 33"/>
                  <a:gd name="T32" fmla="*/ 4 w 12"/>
                  <a:gd name="T33" fmla="*/ 14 h 33"/>
                  <a:gd name="T34" fmla="*/ 4 w 12"/>
                  <a:gd name="T35" fmla="*/ 13 h 33"/>
                  <a:gd name="T36" fmla="*/ 3 w 12"/>
                  <a:gd name="T37" fmla="*/ 14 h 33"/>
                  <a:gd name="T38" fmla="*/ 4 w 12"/>
                  <a:gd name="T39" fmla="*/ 14 h 33"/>
                  <a:gd name="T40" fmla="*/ 4 w 12"/>
                  <a:gd name="T41" fmla="*/ 13 h 33"/>
                  <a:gd name="T42" fmla="*/ 3 w 12"/>
                  <a:gd name="T43" fmla="*/ 14 h 33"/>
                  <a:gd name="T44" fmla="*/ 4 w 12"/>
                  <a:gd name="T45" fmla="*/ 14 h 33"/>
                  <a:gd name="T46" fmla="*/ 4 w 12"/>
                  <a:gd name="T47" fmla="*/ 2 h 33"/>
                  <a:gd name="T48" fmla="*/ 2 w 12"/>
                  <a:gd name="T49" fmla="*/ 0 h 33"/>
                  <a:gd name="T50" fmla="*/ 0 w 12"/>
                  <a:gd name="T51"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3">
                    <a:moveTo>
                      <a:pt x="0" y="2"/>
                    </a:moveTo>
                    <a:cubicBezTo>
                      <a:pt x="0" y="14"/>
                      <a:pt x="0" y="14"/>
                      <a:pt x="0" y="14"/>
                    </a:cubicBezTo>
                    <a:cubicBezTo>
                      <a:pt x="0" y="15"/>
                      <a:pt x="0" y="15"/>
                      <a:pt x="1" y="16"/>
                    </a:cubicBezTo>
                    <a:cubicBezTo>
                      <a:pt x="1" y="17"/>
                      <a:pt x="2" y="17"/>
                      <a:pt x="3" y="18"/>
                    </a:cubicBezTo>
                    <a:cubicBezTo>
                      <a:pt x="4" y="19"/>
                      <a:pt x="5" y="20"/>
                      <a:pt x="6" y="21"/>
                    </a:cubicBezTo>
                    <a:cubicBezTo>
                      <a:pt x="7" y="22"/>
                      <a:pt x="8" y="23"/>
                      <a:pt x="8" y="24"/>
                    </a:cubicBezTo>
                    <a:cubicBezTo>
                      <a:pt x="8" y="26"/>
                      <a:pt x="8" y="26"/>
                      <a:pt x="7" y="27"/>
                    </a:cubicBezTo>
                    <a:cubicBezTo>
                      <a:pt x="7" y="28"/>
                      <a:pt x="6" y="28"/>
                      <a:pt x="5" y="29"/>
                    </a:cubicBezTo>
                    <a:cubicBezTo>
                      <a:pt x="4" y="29"/>
                      <a:pt x="3" y="29"/>
                      <a:pt x="2" y="29"/>
                    </a:cubicBezTo>
                    <a:cubicBezTo>
                      <a:pt x="1" y="29"/>
                      <a:pt x="0" y="30"/>
                      <a:pt x="0" y="31"/>
                    </a:cubicBezTo>
                    <a:cubicBezTo>
                      <a:pt x="0" y="32"/>
                      <a:pt x="1" y="33"/>
                      <a:pt x="2" y="33"/>
                    </a:cubicBezTo>
                    <a:cubicBezTo>
                      <a:pt x="4" y="33"/>
                      <a:pt x="6" y="33"/>
                      <a:pt x="8" y="32"/>
                    </a:cubicBezTo>
                    <a:cubicBezTo>
                      <a:pt x="9" y="31"/>
                      <a:pt x="10" y="30"/>
                      <a:pt x="11" y="29"/>
                    </a:cubicBezTo>
                    <a:cubicBezTo>
                      <a:pt x="12" y="28"/>
                      <a:pt x="12" y="26"/>
                      <a:pt x="12" y="24"/>
                    </a:cubicBezTo>
                    <a:cubicBezTo>
                      <a:pt x="12" y="23"/>
                      <a:pt x="11" y="21"/>
                      <a:pt x="10" y="19"/>
                    </a:cubicBezTo>
                    <a:cubicBezTo>
                      <a:pt x="9" y="17"/>
                      <a:pt x="7" y="16"/>
                      <a:pt x="6" y="15"/>
                    </a:cubicBezTo>
                    <a:cubicBezTo>
                      <a:pt x="5" y="14"/>
                      <a:pt x="4" y="14"/>
                      <a:pt x="4" y="14"/>
                    </a:cubicBezTo>
                    <a:cubicBezTo>
                      <a:pt x="4" y="13"/>
                      <a:pt x="4" y="13"/>
                      <a:pt x="4" y="13"/>
                    </a:cubicBezTo>
                    <a:cubicBezTo>
                      <a:pt x="3" y="14"/>
                      <a:pt x="3" y="14"/>
                      <a:pt x="3" y="14"/>
                    </a:cubicBezTo>
                    <a:cubicBezTo>
                      <a:pt x="4" y="14"/>
                      <a:pt x="4" y="14"/>
                      <a:pt x="4" y="14"/>
                    </a:cubicBezTo>
                    <a:cubicBezTo>
                      <a:pt x="4" y="13"/>
                      <a:pt x="4" y="13"/>
                      <a:pt x="4" y="13"/>
                    </a:cubicBezTo>
                    <a:cubicBezTo>
                      <a:pt x="3" y="14"/>
                      <a:pt x="3" y="14"/>
                      <a:pt x="3" y="14"/>
                    </a:cubicBezTo>
                    <a:cubicBezTo>
                      <a:pt x="4" y="14"/>
                      <a:pt x="4" y="14"/>
                      <a:pt x="4" y="14"/>
                    </a:cubicBezTo>
                    <a:cubicBezTo>
                      <a:pt x="4" y="2"/>
                      <a:pt x="4" y="2"/>
                      <a:pt x="4" y="2"/>
                    </a:cubicBezTo>
                    <a:cubicBezTo>
                      <a:pt x="4" y="1"/>
                      <a:pt x="3" y="0"/>
                      <a:pt x="2" y="0"/>
                    </a:cubicBezTo>
                    <a:cubicBezTo>
                      <a:pt x="1" y="0"/>
                      <a:pt x="0" y="1"/>
                      <a:pt x="0"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66" name="Freeform 281"/>
              <p:cNvSpPr>
                <a:spLocks/>
              </p:cNvSpPr>
              <p:nvPr userDrawn="1"/>
            </p:nvSpPr>
            <p:spPr bwMode="auto">
              <a:xfrm>
                <a:off x="3884" y="3965"/>
                <a:ext cx="29" cy="52"/>
              </a:xfrm>
              <a:custGeom>
                <a:avLst/>
                <a:gdLst>
                  <a:gd name="T0" fmla="*/ 0 w 12"/>
                  <a:gd name="T1" fmla="*/ 2 h 21"/>
                  <a:gd name="T2" fmla="*/ 0 w 12"/>
                  <a:gd name="T3" fmla="*/ 19 h 21"/>
                  <a:gd name="T4" fmla="*/ 0 w 12"/>
                  <a:gd name="T5" fmla="*/ 20 h 21"/>
                  <a:gd name="T6" fmla="*/ 2 w 12"/>
                  <a:gd name="T7" fmla="*/ 21 h 21"/>
                  <a:gd name="T8" fmla="*/ 10 w 12"/>
                  <a:gd name="T9" fmla="*/ 21 h 21"/>
                  <a:gd name="T10" fmla="*/ 12 w 12"/>
                  <a:gd name="T11" fmla="*/ 20 h 21"/>
                  <a:gd name="T12" fmla="*/ 12 w 12"/>
                  <a:gd name="T13" fmla="*/ 19 h 21"/>
                  <a:gd name="T14" fmla="*/ 12 w 12"/>
                  <a:gd name="T15" fmla="*/ 3 h 21"/>
                  <a:gd name="T16" fmla="*/ 10 w 12"/>
                  <a:gd name="T17" fmla="*/ 1 h 21"/>
                  <a:gd name="T18" fmla="*/ 8 w 12"/>
                  <a:gd name="T19" fmla="*/ 3 h 21"/>
                  <a:gd name="T20" fmla="*/ 8 w 12"/>
                  <a:gd name="T21" fmla="*/ 17 h 21"/>
                  <a:gd name="T22" fmla="*/ 4 w 12"/>
                  <a:gd name="T23" fmla="*/ 17 h 21"/>
                  <a:gd name="T24" fmla="*/ 4 w 12"/>
                  <a:gd name="T25" fmla="*/ 2 h 21"/>
                  <a:gd name="T26" fmla="*/ 2 w 12"/>
                  <a:gd name="T27" fmla="*/ 0 h 21"/>
                  <a:gd name="T28" fmla="*/ 0 w 12"/>
                  <a:gd name="T2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1">
                    <a:moveTo>
                      <a:pt x="0" y="2"/>
                    </a:moveTo>
                    <a:cubicBezTo>
                      <a:pt x="0" y="19"/>
                      <a:pt x="0" y="19"/>
                      <a:pt x="0" y="19"/>
                    </a:cubicBezTo>
                    <a:cubicBezTo>
                      <a:pt x="0" y="19"/>
                      <a:pt x="0" y="20"/>
                      <a:pt x="0" y="20"/>
                    </a:cubicBezTo>
                    <a:cubicBezTo>
                      <a:pt x="1" y="20"/>
                      <a:pt x="1" y="21"/>
                      <a:pt x="2" y="21"/>
                    </a:cubicBezTo>
                    <a:cubicBezTo>
                      <a:pt x="10" y="21"/>
                      <a:pt x="10" y="21"/>
                      <a:pt x="10" y="21"/>
                    </a:cubicBezTo>
                    <a:cubicBezTo>
                      <a:pt x="11" y="21"/>
                      <a:pt x="11" y="20"/>
                      <a:pt x="12" y="20"/>
                    </a:cubicBezTo>
                    <a:cubicBezTo>
                      <a:pt x="12" y="20"/>
                      <a:pt x="12" y="19"/>
                      <a:pt x="12" y="19"/>
                    </a:cubicBezTo>
                    <a:cubicBezTo>
                      <a:pt x="12" y="3"/>
                      <a:pt x="12" y="3"/>
                      <a:pt x="12" y="3"/>
                    </a:cubicBezTo>
                    <a:cubicBezTo>
                      <a:pt x="12" y="1"/>
                      <a:pt x="11" y="1"/>
                      <a:pt x="10" y="1"/>
                    </a:cubicBezTo>
                    <a:cubicBezTo>
                      <a:pt x="9" y="1"/>
                      <a:pt x="8" y="1"/>
                      <a:pt x="8" y="3"/>
                    </a:cubicBezTo>
                    <a:cubicBezTo>
                      <a:pt x="8" y="17"/>
                      <a:pt x="8" y="17"/>
                      <a:pt x="8" y="17"/>
                    </a:cubicBezTo>
                    <a:cubicBezTo>
                      <a:pt x="4" y="17"/>
                      <a:pt x="4" y="17"/>
                      <a:pt x="4" y="17"/>
                    </a:cubicBezTo>
                    <a:cubicBezTo>
                      <a:pt x="4" y="2"/>
                      <a:pt x="4" y="2"/>
                      <a:pt x="4" y="2"/>
                    </a:cubicBezTo>
                    <a:cubicBezTo>
                      <a:pt x="4" y="1"/>
                      <a:pt x="3" y="0"/>
                      <a:pt x="2" y="0"/>
                    </a:cubicBezTo>
                    <a:cubicBezTo>
                      <a:pt x="1" y="0"/>
                      <a:pt x="0" y="1"/>
                      <a:pt x="0"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67" name="Freeform 282"/>
              <p:cNvSpPr>
                <a:spLocks/>
              </p:cNvSpPr>
              <p:nvPr userDrawn="1"/>
            </p:nvSpPr>
            <p:spPr bwMode="auto">
              <a:xfrm>
                <a:off x="3848" y="4004"/>
                <a:ext cx="46" cy="84"/>
              </a:xfrm>
              <a:custGeom>
                <a:avLst/>
                <a:gdLst>
                  <a:gd name="T0" fmla="*/ 16 w 19"/>
                  <a:gd name="T1" fmla="*/ 1 h 34"/>
                  <a:gd name="T2" fmla="*/ 9 w 19"/>
                  <a:gd name="T3" fmla="*/ 6 h 34"/>
                  <a:gd name="T4" fmla="*/ 1 w 19"/>
                  <a:gd name="T5" fmla="*/ 18 h 34"/>
                  <a:gd name="T6" fmla="*/ 1 w 19"/>
                  <a:gd name="T7" fmla="*/ 18 h 34"/>
                  <a:gd name="T8" fmla="*/ 1 w 19"/>
                  <a:gd name="T9" fmla="*/ 19 h 34"/>
                  <a:gd name="T10" fmla="*/ 3 w 19"/>
                  <a:gd name="T11" fmla="*/ 25 h 34"/>
                  <a:gd name="T12" fmla="*/ 5 w 19"/>
                  <a:gd name="T13" fmla="*/ 28 h 34"/>
                  <a:gd name="T14" fmla="*/ 6 w 19"/>
                  <a:gd name="T15" fmla="*/ 26 h 34"/>
                  <a:gd name="T16" fmla="*/ 4 w 19"/>
                  <a:gd name="T17" fmla="*/ 25 h 34"/>
                  <a:gd name="T18" fmla="*/ 1 w 19"/>
                  <a:gd name="T19" fmla="*/ 30 h 34"/>
                  <a:gd name="T20" fmla="*/ 2 w 19"/>
                  <a:gd name="T21" fmla="*/ 33 h 34"/>
                  <a:gd name="T22" fmla="*/ 4 w 19"/>
                  <a:gd name="T23" fmla="*/ 32 h 34"/>
                  <a:gd name="T24" fmla="*/ 8 w 19"/>
                  <a:gd name="T25" fmla="*/ 27 h 34"/>
                  <a:gd name="T26" fmla="*/ 8 w 19"/>
                  <a:gd name="T27" fmla="*/ 25 h 34"/>
                  <a:gd name="T28" fmla="*/ 7 w 19"/>
                  <a:gd name="T29" fmla="*/ 25 h 34"/>
                  <a:gd name="T30" fmla="*/ 6 w 19"/>
                  <a:gd name="T31" fmla="*/ 23 h 34"/>
                  <a:gd name="T32" fmla="*/ 5 w 19"/>
                  <a:gd name="T33" fmla="*/ 19 h 34"/>
                  <a:gd name="T34" fmla="*/ 5 w 19"/>
                  <a:gd name="T35" fmla="*/ 19 h 34"/>
                  <a:gd name="T36" fmla="*/ 3 w 19"/>
                  <a:gd name="T37" fmla="*/ 19 h 34"/>
                  <a:gd name="T38" fmla="*/ 5 w 19"/>
                  <a:gd name="T39" fmla="*/ 19 h 34"/>
                  <a:gd name="T40" fmla="*/ 11 w 19"/>
                  <a:gd name="T41" fmla="*/ 9 h 34"/>
                  <a:gd name="T42" fmla="*/ 16 w 19"/>
                  <a:gd name="T43" fmla="*/ 6 h 34"/>
                  <a:gd name="T44" fmla="*/ 17 w 19"/>
                  <a:gd name="T45" fmla="*/ 5 h 34"/>
                  <a:gd name="T46" fmla="*/ 18 w 19"/>
                  <a:gd name="T47" fmla="*/ 4 h 34"/>
                  <a:gd name="T48" fmla="*/ 18 w 19"/>
                  <a:gd name="T49" fmla="*/ 4 h 34"/>
                  <a:gd name="T50" fmla="*/ 18 w 19"/>
                  <a:gd name="T51" fmla="*/ 2 h 34"/>
                  <a:gd name="T52" fmla="*/ 16 w 19"/>
                  <a:gd name="T53"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34">
                    <a:moveTo>
                      <a:pt x="16" y="1"/>
                    </a:moveTo>
                    <a:cubicBezTo>
                      <a:pt x="16" y="1"/>
                      <a:pt x="12" y="3"/>
                      <a:pt x="9" y="6"/>
                    </a:cubicBezTo>
                    <a:cubicBezTo>
                      <a:pt x="5" y="9"/>
                      <a:pt x="1" y="13"/>
                      <a:pt x="1" y="18"/>
                    </a:cubicBezTo>
                    <a:cubicBezTo>
                      <a:pt x="1" y="18"/>
                      <a:pt x="1" y="18"/>
                      <a:pt x="1" y="18"/>
                    </a:cubicBezTo>
                    <a:cubicBezTo>
                      <a:pt x="1" y="19"/>
                      <a:pt x="1" y="19"/>
                      <a:pt x="1" y="19"/>
                    </a:cubicBezTo>
                    <a:cubicBezTo>
                      <a:pt x="1" y="22"/>
                      <a:pt x="2" y="24"/>
                      <a:pt x="3" y="25"/>
                    </a:cubicBezTo>
                    <a:cubicBezTo>
                      <a:pt x="4" y="27"/>
                      <a:pt x="5" y="27"/>
                      <a:pt x="5" y="28"/>
                    </a:cubicBezTo>
                    <a:cubicBezTo>
                      <a:pt x="6" y="26"/>
                      <a:pt x="6" y="26"/>
                      <a:pt x="6" y="26"/>
                    </a:cubicBezTo>
                    <a:cubicBezTo>
                      <a:pt x="4" y="25"/>
                      <a:pt x="4" y="25"/>
                      <a:pt x="4" y="25"/>
                    </a:cubicBezTo>
                    <a:cubicBezTo>
                      <a:pt x="1" y="30"/>
                      <a:pt x="1" y="30"/>
                      <a:pt x="1" y="30"/>
                    </a:cubicBezTo>
                    <a:cubicBezTo>
                      <a:pt x="0" y="31"/>
                      <a:pt x="1" y="32"/>
                      <a:pt x="2" y="33"/>
                    </a:cubicBezTo>
                    <a:cubicBezTo>
                      <a:pt x="2" y="34"/>
                      <a:pt x="4" y="33"/>
                      <a:pt x="4" y="32"/>
                    </a:cubicBezTo>
                    <a:cubicBezTo>
                      <a:pt x="8" y="27"/>
                      <a:pt x="8" y="27"/>
                      <a:pt x="8" y="27"/>
                    </a:cubicBezTo>
                    <a:cubicBezTo>
                      <a:pt x="8" y="26"/>
                      <a:pt x="8" y="25"/>
                      <a:pt x="8" y="25"/>
                    </a:cubicBezTo>
                    <a:cubicBezTo>
                      <a:pt x="7" y="25"/>
                      <a:pt x="7" y="25"/>
                      <a:pt x="7" y="25"/>
                    </a:cubicBezTo>
                    <a:cubicBezTo>
                      <a:pt x="7" y="25"/>
                      <a:pt x="7" y="24"/>
                      <a:pt x="6" y="23"/>
                    </a:cubicBezTo>
                    <a:cubicBezTo>
                      <a:pt x="5" y="22"/>
                      <a:pt x="5" y="20"/>
                      <a:pt x="5" y="19"/>
                    </a:cubicBezTo>
                    <a:cubicBezTo>
                      <a:pt x="5" y="19"/>
                      <a:pt x="5" y="19"/>
                      <a:pt x="5" y="19"/>
                    </a:cubicBezTo>
                    <a:cubicBezTo>
                      <a:pt x="3" y="19"/>
                      <a:pt x="3" y="19"/>
                      <a:pt x="3" y="19"/>
                    </a:cubicBezTo>
                    <a:cubicBezTo>
                      <a:pt x="5" y="19"/>
                      <a:pt x="5" y="19"/>
                      <a:pt x="5" y="19"/>
                    </a:cubicBezTo>
                    <a:cubicBezTo>
                      <a:pt x="5" y="15"/>
                      <a:pt x="8" y="12"/>
                      <a:pt x="11" y="9"/>
                    </a:cubicBezTo>
                    <a:cubicBezTo>
                      <a:pt x="13" y="7"/>
                      <a:pt x="15" y="6"/>
                      <a:pt x="16" y="6"/>
                    </a:cubicBezTo>
                    <a:cubicBezTo>
                      <a:pt x="16" y="5"/>
                      <a:pt x="17" y="5"/>
                      <a:pt x="17" y="5"/>
                    </a:cubicBezTo>
                    <a:cubicBezTo>
                      <a:pt x="18" y="4"/>
                      <a:pt x="18" y="4"/>
                      <a:pt x="18" y="4"/>
                    </a:cubicBezTo>
                    <a:cubicBezTo>
                      <a:pt x="18" y="4"/>
                      <a:pt x="18" y="4"/>
                      <a:pt x="18" y="4"/>
                    </a:cubicBezTo>
                    <a:cubicBezTo>
                      <a:pt x="19" y="4"/>
                      <a:pt x="19" y="3"/>
                      <a:pt x="18" y="2"/>
                    </a:cubicBezTo>
                    <a:cubicBezTo>
                      <a:pt x="18" y="1"/>
                      <a:pt x="17" y="0"/>
                      <a:pt x="16" y="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68" name="Freeform 283"/>
              <p:cNvSpPr>
                <a:spLocks/>
              </p:cNvSpPr>
              <p:nvPr userDrawn="1"/>
            </p:nvSpPr>
            <p:spPr bwMode="auto">
              <a:xfrm>
                <a:off x="3855" y="4004"/>
                <a:ext cx="94" cy="91"/>
              </a:xfrm>
              <a:custGeom>
                <a:avLst/>
                <a:gdLst>
                  <a:gd name="T0" fmla="*/ 21 w 39"/>
                  <a:gd name="T1" fmla="*/ 4 h 37"/>
                  <a:gd name="T2" fmla="*/ 21 w 39"/>
                  <a:gd name="T3" fmla="*/ 4 h 37"/>
                  <a:gd name="T4" fmla="*/ 28 w 39"/>
                  <a:gd name="T5" fmla="*/ 9 h 37"/>
                  <a:gd name="T6" fmla="*/ 34 w 39"/>
                  <a:gd name="T7" fmla="*/ 19 h 37"/>
                  <a:gd name="T8" fmla="*/ 36 w 39"/>
                  <a:gd name="T9" fmla="*/ 19 h 37"/>
                  <a:gd name="T10" fmla="*/ 34 w 39"/>
                  <a:gd name="T11" fmla="*/ 19 h 37"/>
                  <a:gd name="T12" fmla="*/ 34 w 39"/>
                  <a:gd name="T13" fmla="*/ 19 h 37"/>
                  <a:gd name="T14" fmla="*/ 33 w 39"/>
                  <a:gd name="T15" fmla="*/ 23 h 37"/>
                  <a:gd name="T16" fmla="*/ 32 w 39"/>
                  <a:gd name="T17" fmla="*/ 24 h 37"/>
                  <a:gd name="T18" fmla="*/ 32 w 39"/>
                  <a:gd name="T19" fmla="*/ 25 h 37"/>
                  <a:gd name="T20" fmla="*/ 31 w 39"/>
                  <a:gd name="T21" fmla="*/ 25 h 37"/>
                  <a:gd name="T22" fmla="*/ 31 w 39"/>
                  <a:gd name="T23" fmla="*/ 25 h 37"/>
                  <a:gd name="T24" fmla="*/ 31 w 39"/>
                  <a:gd name="T25" fmla="*/ 27 h 37"/>
                  <a:gd name="T26" fmla="*/ 34 w 39"/>
                  <a:gd name="T27" fmla="*/ 33 h 37"/>
                  <a:gd name="T28" fmla="*/ 2 w 39"/>
                  <a:gd name="T29" fmla="*/ 33 h 37"/>
                  <a:gd name="T30" fmla="*/ 0 w 39"/>
                  <a:gd name="T31" fmla="*/ 35 h 37"/>
                  <a:gd name="T32" fmla="*/ 2 w 39"/>
                  <a:gd name="T33" fmla="*/ 37 h 37"/>
                  <a:gd name="T34" fmla="*/ 37 w 39"/>
                  <a:gd name="T35" fmla="*/ 37 h 37"/>
                  <a:gd name="T36" fmla="*/ 39 w 39"/>
                  <a:gd name="T37" fmla="*/ 36 h 37"/>
                  <a:gd name="T38" fmla="*/ 39 w 39"/>
                  <a:gd name="T39" fmla="*/ 34 h 37"/>
                  <a:gd name="T40" fmla="*/ 35 w 39"/>
                  <a:gd name="T41" fmla="*/ 25 h 37"/>
                  <a:gd name="T42" fmla="*/ 33 w 39"/>
                  <a:gd name="T43" fmla="*/ 26 h 37"/>
                  <a:gd name="T44" fmla="*/ 34 w 39"/>
                  <a:gd name="T45" fmla="*/ 28 h 37"/>
                  <a:gd name="T46" fmla="*/ 36 w 39"/>
                  <a:gd name="T47" fmla="*/ 25 h 37"/>
                  <a:gd name="T48" fmla="*/ 38 w 39"/>
                  <a:gd name="T49" fmla="*/ 19 h 37"/>
                  <a:gd name="T50" fmla="*/ 38 w 39"/>
                  <a:gd name="T51" fmla="*/ 18 h 37"/>
                  <a:gd name="T52" fmla="*/ 38 w 39"/>
                  <a:gd name="T53" fmla="*/ 18 h 37"/>
                  <a:gd name="T54" fmla="*/ 30 w 39"/>
                  <a:gd name="T55" fmla="*/ 6 h 37"/>
                  <a:gd name="T56" fmla="*/ 23 w 39"/>
                  <a:gd name="T57" fmla="*/ 1 h 37"/>
                  <a:gd name="T58" fmla="*/ 20 w 39"/>
                  <a:gd name="T59" fmla="*/ 2 h 37"/>
                  <a:gd name="T60" fmla="*/ 21 w 39"/>
                  <a:gd name="T61"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37">
                    <a:moveTo>
                      <a:pt x="21" y="4"/>
                    </a:moveTo>
                    <a:cubicBezTo>
                      <a:pt x="21" y="4"/>
                      <a:pt x="21" y="4"/>
                      <a:pt x="21" y="4"/>
                    </a:cubicBezTo>
                    <a:cubicBezTo>
                      <a:pt x="22" y="5"/>
                      <a:pt x="25" y="7"/>
                      <a:pt x="28" y="9"/>
                    </a:cubicBezTo>
                    <a:cubicBezTo>
                      <a:pt x="31" y="12"/>
                      <a:pt x="34" y="16"/>
                      <a:pt x="34" y="19"/>
                    </a:cubicBezTo>
                    <a:cubicBezTo>
                      <a:pt x="36" y="19"/>
                      <a:pt x="36" y="19"/>
                      <a:pt x="36" y="19"/>
                    </a:cubicBezTo>
                    <a:cubicBezTo>
                      <a:pt x="34" y="19"/>
                      <a:pt x="34" y="19"/>
                      <a:pt x="34" y="19"/>
                    </a:cubicBezTo>
                    <a:cubicBezTo>
                      <a:pt x="34" y="19"/>
                      <a:pt x="34" y="19"/>
                      <a:pt x="34" y="19"/>
                    </a:cubicBezTo>
                    <a:cubicBezTo>
                      <a:pt x="34" y="20"/>
                      <a:pt x="34" y="22"/>
                      <a:pt x="33" y="23"/>
                    </a:cubicBezTo>
                    <a:cubicBezTo>
                      <a:pt x="33" y="23"/>
                      <a:pt x="32" y="24"/>
                      <a:pt x="32" y="24"/>
                    </a:cubicBezTo>
                    <a:cubicBezTo>
                      <a:pt x="32" y="25"/>
                      <a:pt x="32" y="25"/>
                      <a:pt x="32" y="25"/>
                    </a:cubicBezTo>
                    <a:cubicBezTo>
                      <a:pt x="31" y="25"/>
                      <a:pt x="31" y="25"/>
                      <a:pt x="31" y="25"/>
                    </a:cubicBezTo>
                    <a:cubicBezTo>
                      <a:pt x="31" y="25"/>
                      <a:pt x="31" y="25"/>
                      <a:pt x="31" y="25"/>
                    </a:cubicBezTo>
                    <a:cubicBezTo>
                      <a:pt x="31" y="25"/>
                      <a:pt x="31" y="26"/>
                      <a:pt x="31" y="27"/>
                    </a:cubicBezTo>
                    <a:cubicBezTo>
                      <a:pt x="34" y="33"/>
                      <a:pt x="34" y="33"/>
                      <a:pt x="34" y="33"/>
                    </a:cubicBezTo>
                    <a:cubicBezTo>
                      <a:pt x="2" y="33"/>
                      <a:pt x="2" y="33"/>
                      <a:pt x="2" y="33"/>
                    </a:cubicBezTo>
                    <a:cubicBezTo>
                      <a:pt x="0" y="33"/>
                      <a:pt x="0" y="34"/>
                      <a:pt x="0" y="35"/>
                    </a:cubicBezTo>
                    <a:cubicBezTo>
                      <a:pt x="0" y="36"/>
                      <a:pt x="0" y="37"/>
                      <a:pt x="2" y="37"/>
                    </a:cubicBezTo>
                    <a:cubicBezTo>
                      <a:pt x="37" y="37"/>
                      <a:pt x="37" y="37"/>
                      <a:pt x="37" y="37"/>
                    </a:cubicBezTo>
                    <a:cubicBezTo>
                      <a:pt x="38" y="37"/>
                      <a:pt x="38" y="36"/>
                      <a:pt x="39" y="36"/>
                    </a:cubicBezTo>
                    <a:cubicBezTo>
                      <a:pt x="39" y="35"/>
                      <a:pt x="39" y="34"/>
                      <a:pt x="39" y="34"/>
                    </a:cubicBezTo>
                    <a:cubicBezTo>
                      <a:pt x="35" y="25"/>
                      <a:pt x="35" y="25"/>
                      <a:pt x="35" y="25"/>
                    </a:cubicBezTo>
                    <a:cubicBezTo>
                      <a:pt x="33" y="26"/>
                      <a:pt x="33" y="26"/>
                      <a:pt x="33" y="26"/>
                    </a:cubicBezTo>
                    <a:cubicBezTo>
                      <a:pt x="34" y="28"/>
                      <a:pt x="34" y="28"/>
                      <a:pt x="34" y="28"/>
                    </a:cubicBezTo>
                    <a:cubicBezTo>
                      <a:pt x="34" y="27"/>
                      <a:pt x="35" y="27"/>
                      <a:pt x="36" y="25"/>
                    </a:cubicBezTo>
                    <a:cubicBezTo>
                      <a:pt x="37" y="24"/>
                      <a:pt x="38" y="22"/>
                      <a:pt x="38" y="19"/>
                    </a:cubicBezTo>
                    <a:cubicBezTo>
                      <a:pt x="38" y="18"/>
                      <a:pt x="38" y="18"/>
                      <a:pt x="38" y="18"/>
                    </a:cubicBezTo>
                    <a:cubicBezTo>
                      <a:pt x="38" y="18"/>
                      <a:pt x="38" y="18"/>
                      <a:pt x="38" y="18"/>
                    </a:cubicBezTo>
                    <a:cubicBezTo>
                      <a:pt x="37" y="13"/>
                      <a:pt x="34" y="9"/>
                      <a:pt x="30" y="6"/>
                    </a:cubicBezTo>
                    <a:cubicBezTo>
                      <a:pt x="27" y="3"/>
                      <a:pt x="23" y="1"/>
                      <a:pt x="23" y="1"/>
                    </a:cubicBezTo>
                    <a:cubicBezTo>
                      <a:pt x="22" y="0"/>
                      <a:pt x="21" y="1"/>
                      <a:pt x="20" y="2"/>
                    </a:cubicBezTo>
                    <a:cubicBezTo>
                      <a:pt x="20" y="3"/>
                      <a:pt x="20" y="4"/>
                      <a:pt x="21"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69" name="Freeform 284"/>
              <p:cNvSpPr>
                <a:spLocks/>
              </p:cNvSpPr>
              <p:nvPr userDrawn="1"/>
            </p:nvSpPr>
            <p:spPr bwMode="auto">
              <a:xfrm>
                <a:off x="2654" y="4039"/>
                <a:ext cx="50" cy="17"/>
              </a:xfrm>
              <a:custGeom>
                <a:avLst/>
                <a:gdLst>
                  <a:gd name="T0" fmla="*/ 4 w 21"/>
                  <a:gd name="T1" fmla="*/ 6 h 7"/>
                  <a:gd name="T2" fmla="*/ 3 w 21"/>
                  <a:gd name="T3" fmla="*/ 6 h 7"/>
                  <a:gd name="T4" fmla="*/ 4 w 21"/>
                  <a:gd name="T5" fmla="*/ 6 h 7"/>
                  <a:gd name="T6" fmla="*/ 4 w 21"/>
                  <a:gd name="T7" fmla="*/ 6 h 7"/>
                  <a:gd name="T8" fmla="*/ 3 w 21"/>
                  <a:gd name="T9" fmla="*/ 6 h 7"/>
                  <a:gd name="T10" fmla="*/ 4 w 21"/>
                  <a:gd name="T11" fmla="*/ 6 h 7"/>
                  <a:gd name="T12" fmla="*/ 4 w 21"/>
                  <a:gd name="T13" fmla="*/ 6 h 7"/>
                  <a:gd name="T14" fmla="*/ 12 w 21"/>
                  <a:gd name="T15" fmla="*/ 4 h 7"/>
                  <a:gd name="T16" fmla="*/ 18 w 21"/>
                  <a:gd name="T17" fmla="*/ 4 h 7"/>
                  <a:gd name="T18" fmla="*/ 21 w 21"/>
                  <a:gd name="T19" fmla="*/ 3 h 7"/>
                  <a:gd name="T20" fmla="*/ 19 w 21"/>
                  <a:gd name="T21" fmla="*/ 0 h 7"/>
                  <a:gd name="T22" fmla="*/ 12 w 21"/>
                  <a:gd name="T23" fmla="*/ 0 h 7"/>
                  <a:gd name="T24" fmla="*/ 1 w 21"/>
                  <a:gd name="T25" fmla="*/ 4 h 7"/>
                  <a:gd name="T26" fmla="*/ 1 w 21"/>
                  <a:gd name="T27" fmla="*/ 7 h 7"/>
                  <a:gd name="T28" fmla="*/ 4 w 21"/>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7">
                    <a:moveTo>
                      <a:pt x="4" y="6"/>
                    </a:moveTo>
                    <a:cubicBezTo>
                      <a:pt x="3" y="6"/>
                      <a:pt x="3" y="6"/>
                      <a:pt x="3" y="6"/>
                    </a:cubicBezTo>
                    <a:cubicBezTo>
                      <a:pt x="4" y="6"/>
                      <a:pt x="4" y="6"/>
                      <a:pt x="4" y="6"/>
                    </a:cubicBezTo>
                    <a:cubicBezTo>
                      <a:pt x="4" y="6"/>
                      <a:pt x="4" y="6"/>
                      <a:pt x="4" y="6"/>
                    </a:cubicBezTo>
                    <a:cubicBezTo>
                      <a:pt x="3" y="6"/>
                      <a:pt x="3" y="6"/>
                      <a:pt x="3" y="6"/>
                    </a:cubicBezTo>
                    <a:cubicBezTo>
                      <a:pt x="4" y="6"/>
                      <a:pt x="4" y="6"/>
                      <a:pt x="4" y="6"/>
                    </a:cubicBezTo>
                    <a:cubicBezTo>
                      <a:pt x="4" y="6"/>
                      <a:pt x="4" y="6"/>
                      <a:pt x="4" y="6"/>
                    </a:cubicBezTo>
                    <a:cubicBezTo>
                      <a:pt x="5" y="5"/>
                      <a:pt x="7" y="4"/>
                      <a:pt x="12" y="4"/>
                    </a:cubicBezTo>
                    <a:cubicBezTo>
                      <a:pt x="14" y="4"/>
                      <a:pt x="16" y="4"/>
                      <a:pt x="18" y="4"/>
                    </a:cubicBezTo>
                    <a:cubicBezTo>
                      <a:pt x="19" y="5"/>
                      <a:pt x="20" y="4"/>
                      <a:pt x="21" y="3"/>
                    </a:cubicBezTo>
                    <a:cubicBezTo>
                      <a:pt x="21" y="2"/>
                      <a:pt x="20" y="1"/>
                      <a:pt x="19" y="0"/>
                    </a:cubicBezTo>
                    <a:cubicBezTo>
                      <a:pt x="16" y="0"/>
                      <a:pt x="14" y="0"/>
                      <a:pt x="12" y="0"/>
                    </a:cubicBezTo>
                    <a:cubicBezTo>
                      <a:pt x="4" y="0"/>
                      <a:pt x="1" y="3"/>
                      <a:pt x="1" y="4"/>
                    </a:cubicBezTo>
                    <a:cubicBezTo>
                      <a:pt x="0" y="5"/>
                      <a:pt x="0" y="6"/>
                      <a:pt x="1" y="7"/>
                    </a:cubicBezTo>
                    <a:cubicBezTo>
                      <a:pt x="2" y="7"/>
                      <a:pt x="3" y="7"/>
                      <a:pt x="4" y="6"/>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70" name="Freeform 285"/>
              <p:cNvSpPr>
                <a:spLocks/>
              </p:cNvSpPr>
              <p:nvPr userDrawn="1"/>
            </p:nvSpPr>
            <p:spPr bwMode="auto">
              <a:xfrm>
                <a:off x="2721" y="4039"/>
                <a:ext cx="51" cy="15"/>
              </a:xfrm>
              <a:custGeom>
                <a:avLst/>
                <a:gdLst>
                  <a:gd name="T0" fmla="*/ 4 w 21"/>
                  <a:gd name="T1" fmla="*/ 5 h 6"/>
                  <a:gd name="T2" fmla="*/ 4 w 21"/>
                  <a:gd name="T3" fmla="*/ 5 h 6"/>
                  <a:gd name="T4" fmla="*/ 4 w 21"/>
                  <a:gd name="T5" fmla="*/ 5 h 6"/>
                  <a:gd name="T6" fmla="*/ 4 w 21"/>
                  <a:gd name="T7" fmla="*/ 5 h 6"/>
                  <a:gd name="T8" fmla="*/ 4 w 21"/>
                  <a:gd name="T9" fmla="*/ 5 h 6"/>
                  <a:gd name="T10" fmla="*/ 4 w 21"/>
                  <a:gd name="T11" fmla="*/ 5 h 6"/>
                  <a:gd name="T12" fmla="*/ 11 w 21"/>
                  <a:gd name="T13" fmla="*/ 4 h 6"/>
                  <a:gd name="T14" fmla="*/ 18 w 21"/>
                  <a:gd name="T15" fmla="*/ 4 h 6"/>
                  <a:gd name="T16" fmla="*/ 20 w 21"/>
                  <a:gd name="T17" fmla="*/ 3 h 6"/>
                  <a:gd name="T18" fmla="*/ 19 w 21"/>
                  <a:gd name="T19" fmla="*/ 0 h 6"/>
                  <a:gd name="T20" fmla="*/ 11 w 21"/>
                  <a:gd name="T21" fmla="*/ 0 h 6"/>
                  <a:gd name="T22" fmla="*/ 1 w 21"/>
                  <a:gd name="T23" fmla="*/ 2 h 6"/>
                  <a:gd name="T24" fmla="*/ 1 w 21"/>
                  <a:gd name="T25" fmla="*/ 5 h 6"/>
                  <a:gd name="T26" fmla="*/ 4 w 21"/>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6">
                    <a:moveTo>
                      <a:pt x="4" y="5"/>
                    </a:move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6" y="4"/>
                      <a:pt x="11" y="4"/>
                    </a:cubicBezTo>
                    <a:cubicBezTo>
                      <a:pt x="13" y="4"/>
                      <a:pt x="15" y="4"/>
                      <a:pt x="18" y="4"/>
                    </a:cubicBezTo>
                    <a:cubicBezTo>
                      <a:pt x="19" y="5"/>
                      <a:pt x="20" y="4"/>
                      <a:pt x="20" y="3"/>
                    </a:cubicBezTo>
                    <a:cubicBezTo>
                      <a:pt x="21" y="2"/>
                      <a:pt x="20" y="1"/>
                      <a:pt x="19" y="0"/>
                    </a:cubicBezTo>
                    <a:cubicBezTo>
                      <a:pt x="16" y="0"/>
                      <a:pt x="13" y="0"/>
                      <a:pt x="11" y="0"/>
                    </a:cubicBezTo>
                    <a:cubicBezTo>
                      <a:pt x="5" y="0"/>
                      <a:pt x="2" y="2"/>
                      <a:pt x="1" y="2"/>
                    </a:cubicBezTo>
                    <a:cubicBezTo>
                      <a:pt x="1" y="2"/>
                      <a:pt x="0" y="4"/>
                      <a:pt x="1" y="5"/>
                    </a:cubicBezTo>
                    <a:cubicBezTo>
                      <a:pt x="2" y="6"/>
                      <a:pt x="3" y="6"/>
                      <a:pt x="4"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71" name="Freeform 286"/>
              <p:cNvSpPr>
                <a:spLocks/>
              </p:cNvSpPr>
              <p:nvPr userDrawn="1"/>
            </p:nvSpPr>
            <p:spPr bwMode="auto">
              <a:xfrm>
                <a:off x="2594" y="3906"/>
                <a:ext cx="195" cy="170"/>
              </a:xfrm>
              <a:custGeom>
                <a:avLst/>
                <a:gdLst>
                  <a:gd name="T0" fmla="*/ 7 w 81"/>
                  <a:gd name="T1" fmla="*/ 52 h 69"/>
                  <a:gd name="T2" fmla="*/ 12 w 81"/>
                  <a:gd name="T3" fmla="*/ 60 h 69"/>
                  <a:gd name="T4" fmla="*/ 15 w 81"/>
                  <a:gd name="T5" fmla="*/ 58 h 69"/>
                  <a:gd name="T6" fmla="*/ 17 w 81"/>
                  <a:gd name="T7" fmla="*/ 53 h 69"/>
                  <a:gd name="T8" fmla="*/ 17 w 81"/>
                  <a:gd name="T9" fmla="*/ 52 h 69"/>
                  <a:gd name="T10" fmla="*/ 17 w 81"/>
                  <a:gd name="T11" fmla="*/ 51 h 69"/>
                  <a:gd name="T12" fmla="*/ 20 w 81"/>
                  <a:gd name="T13" fmla="*/ 30 h 69"/>
                  <a:gd name="T14" fmla="*/ 29 w 81"/>
                  <a:gd name="T15" fmla="*/ 11 h 69"/>
                  <a:gd name="T16" fmla="*/ 65 w 81"/>
                  <a:gd name="T17" fmla="*/ 17 h 69"/>
                  <a:gd name="T18" fmla="*/ 74 w 81"/>
                  <a:gd name="T19" fmla="*/ 42 h 69"/>
                  <a:gd name="T20" fmla="*/ 74 w 81"/>
                  <a:gd name="T21" fmla="*/ 51 h 69"/>
                  <a:gd name="T22" fmla="*/ 74 w 81"/>
                  <a:gd name="T23" fmla="*/ 67 h 69"/>
                  <a:gd name="T24" fmla="*/ 78 w 81"/>
                  <a:gd name="T25" fmla="*/ 68 h 69"/>
                  <a:gd name="T26" fmla="*/ 81 w 81"/>
                  <a:gd name="T27" fmla="*/ 46 h 69"/>
                  <a:gd name="T28" fmla="*/ 73 w 81"/>
                  <a:gd name="T29" fmla="*/ 12 h 69"/>
                  <a:gd name="T30" fmla="*/ 41 w 81"/>
                  <a:gd name="T31" fmla="*/ 0 h 69"/>
                  <a:gd name="T32" fmla="*/ 10 w 81"/>
                  <a:gd name="T33" fmla="*/ 13 h 69"/>
                  <a:gd name="T34" fmla="*/ 1 w 81"/>
                  <a:gd name="T35" fmla="*/ 45 h 69"/>
                  <a:gd name="T36" fmla="*/ 3 w 81"/>
                  <a:gd name="T37" fmla="*/ 45 h 69"/>
                  <a:gd name="T38" fmla="*/ 2 w 81"/>
                  <a:gd name="T39" fmla="*/ 45 h 69"/>
                  <a:gd name="T40" fmla="*/ 7 w 81"/>
                  <a:gd name="T41" fmla="*/ 52 h 69"/>
                  <a:gd name="T42" fmla="*/ 11 w 81"/>
                  <a:gd name="T43" fmla="*/ 51 h 69"/>
                  <a:gd name="T44" fmla="*/ 3 w 81"/>
                  <a:gd name="T45" fmla="*/ 41 h 69"/>
                  <a:gd name="T46" fmla="*/ 2 w 81"/>
                  <a:gd name="T47" fmla="*/ 41 h 69"/>
                  <a:gd name="T48" fmla="*/ 4 w 81"/>
                  <a:gd name="T49" fmla="*/ 44 h 69"/>
                  <a:gd name="T50" fmla="*/ 25 w 81"/>
                  <a:gd name="T51" fmla="*/ 7 h 69"/>
                  <a:gd name="T52" fmla="*/ 52 w 81"/>
                  <a:gd name="T53" fmla="*/ 5 h 69"/>
                  <a:gd name="T54" fmla="*/ 76 w 81"/>
                  <a:gd name="T55" fmla="*/ 32 h 69"/>
                  <a:gd name="T56" fmla="*/ 76 w 81"/>
                  <a:gd name="T57" fmla="*/ 58 h 69"/>
                  <a:gd name="T58" fmla="*/ 76 w 81"/>
                  <a:gd name="T59" fmla="*/ 67 h 69"/>
                  <a:gd name="T60" fmla="*/ 78 w 81"/>
                  <a:gd name="T61" fmla="*/ 62 h 69"/>
                  <a:gd name="T62" fmla="*/ 78 w 81"/>
                  <a:gd name="T63" fmla="*/ 50 h 69"/>
                  <a:gd name="T64" fmla="*/ 77 w 81"/>
                  <a:gd name="T65" fmla="*/ 28 h 69"/>
                  <a:gd name="T66" fmla="*/ 42 w 81"/>
                  <a:gd name="T67" fmla="*/ 3 h 69"/>
                  <a:gd name="T68" fmla="*/ 20 w 81"/>
                  <a:gd name="T69" fmla="*/ 18 h 69"/>
                  <a:gd name="T70" fmla="*/ 12 w 81"/>
                  <a:gd name="T71" fmla="*/ 43 h 69"/>
                  <a:gd name="T72" fmla="*/ 15 w 81"/>
                  <a:gd name="T73" fmla="*/ 51 h 69"/>
                  <a:gd name="T74" fmla="*/ 11 w 81"/>
                  <a:gd name="T75" fmla="*/ 58 h 69"/>
                  <a:gd name="T76" fmla="*/ 12 w 81"/>
                  <a:gd name="T77" fmla="*/ 56 h 69"/>
                  <a:gd name="T78" fmla="*/ 12 w 81"/>
                  <a:gd name="T79" fmla="*/ 56 h 69"/>
                  <a:gd name="T80" fmla="*/ 12 w 81"/>
                  <a:gd name="T81" fmla="*/ 57 h 69"/>
                  <a:gd name="T82" fmla="*/ 12 w 81"/>
                  <a:gd name="T83" fmla="*/ 56 h 69"/>
                  <a:gd name="T84" fmla="*/ 12 w 81"/>
                  <a:gd name="T85" fmla="*/ 56 h 69"/>
                  <a:gd name="T86" fmla="*/ 12 w 81"/>
                  <a:gd name="T87" fmla="*/ 56 h 69"/>
                  <a:gd name="T88" fmla="*/ 11 w 81"/>
                  <a:gd name="T89"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 h="69">
                    <a:moveTo>
                      <a:pt x="9" y="52"/>
                    </a:moveTo>
                    <a:cubicBezTo>
                      <a:pt x="7" y="52"/>
                      <a:pt x="7" y="52"/>
                      <a:pt x="7" y="52"/>
                    </a:cubicBezTo>
                    <a:cubicBezTo>
                      <a:pt x="7" y="55"/>
                      <a:pt x="8" y="57"/>
                      <a:pt x="9" y="58"/>
                    </a:cubicBezTo>
                    <a:cubicBezTo>
                      <a:pt x="10" y="60"/>
                      <a:pt x="11" y="60"/>
                      <a:pt x="12" y="60"/>
                    </a:cubicBezTo>
                    <a:cubicBezTo>
                      <a:pt x="13" y="60"/>
                      <a:pt x="14" y="60"/>
                      <a:pt x="14" y="60"/>
                    </a:cubicBezTo>
                    <a:cubicBezTo>
                      <a:pt x="15" y="59"/>
                      <a:pt x="15" y="59"/>
                      <a:pt x="15" y="58"/>
                    </a:cubicBezTo>
                    <a:cubicBezTo>
                      <a:pt x="15" y="57"/>
                      <a:pt x="16" y="55"/>
                      <a:pt x="16" y="54"/>
                    </a:cubicBezTo>
                    <a:cubicBezTo>
                      <a:pt x="16" y="54"/>
                      <a:pt x="17" y="53"/>
                      <a:pt x="17" y="53"/>
                    </a:cubicBezTo>
                    <a:cubicBezTo>
                      <a:pt x="17" y="52"/>
                      <a:pt x="17" y="52"/>
                      <a:pt x="17" y="52"/>
                    </a:cubicBezTo>
                    <a:cubicBezTo>
                      <a:pt x="17" y="52"/>
                      <a:pt x="17" y="52"/>
                      <a:pt x="17" y="52"/>
                    </a:cubicBezTo>
                    <a:cubicBezTo>
                      <a:pt x="17" y="52"/>
                      <a:pt x="17" y="52"/>
                      <a:pt x="17" y="52"/>
                    </a:cubicBezTo>
                    <a:cubicBezTo>
                      <a:pt x="17" y="52"/>
                      <a:pt x="17" y="51"/>
                      <a:pt x="17" y="51"/>
                    </a:cubicBezTo>
                    <a:cubicBezTo>
                      <a:pt x="16" y="48"/>
                      <a:pt x="16" y="46"/>
                      <a:pt x="16" y="43"/>
                    </a:cubicBezTo>
                    <a:cubicBezTo>
                      <a:pt x="16" y="38"/>
                      <a:pt x="19" y="34"/>
                      <a:pt x="20" y="30"/>
                    </a:cubicBezTo>
                    <a:cubicBezTo>
                      <a:pt x="21" y="27"/>
                      <a:pt x="22" y="23"/>
                      <a:pt x="24" y="20"/>
                    </a:cubicBezTo>
                    <a:cubicBezTo>
                      <a:pt x="25" y="16"/>
                      <a:pt x="27" y="13"/>
                      <a:pt x="29" y="11"/>
                    </a:cubicBezTo>
                    <a:cubicBezTo>
                      <a:pt x="31" y="8"/>
                      <a:pt x="36" y="7"/>
                      <a:pt x="42" y="7"/>
                    </a:cubicBezTo>
                    <a:cubicBezTo>
                      <a:pt x="50" y="7"/>
                      <a:pt x="59" y="10"/>
                      <a:pt x="65" y="17"/>
                    </a:cubicBezTo>
                    <a:cubicBezTo>
                      <a:pt x="69" y="21"/>
                      <a:pt x="71" y="25"/>
                      <a:pt x="73" y="29"/>
                    </a:cubicBezTo>
                    <a:cubicBezTo>
                      <a:pt x="74" y="33"/>
                      <a:pt x="74" y="37"/>
                      <a:pt x="74" y="42"/>
                    </a:cubicBezTo>
                    <a:cubicBezTo>
                      <a:pt x="74" y="44"/>
                      <a:pt x="74" y="47"/>
                      <a:pt x="74" y="50"/>
                    </a:cubicBezTo>
                    <a:cubicBezTo>
                      <a:pt x="74" y="51"/>
                      <a:pt x="74" y="51"/>
                      <a:pt x="74" y="51"/>
                    </a:cubicBezTo>
                    <a:cubicBezTo>
                      <a:pt x="74" y="56"/>
                      <a:pt x="74" y="59"/>
                      <a:pt x="74" y="62"/>
                    </a:cubicBezTo>
                    <a:cubicBezTo>
                      <a:pt x="74" y="64"/>
                      <a:pt x="74" y="65"/>
                      <a:pt x="74" y="67"/>
                    </a:cubicBezTo>
                    <a:cubicBezTo>
                      <a:pt x="74" y="68"/>
                      <a:pt x="75" y="69"/>
                      <a:pt x="76" y="69"/>
                    </a:cubicBezTo>
                    <a:cubicBezTo>
                      <a:pt x="76" y="69"/>
                      <a:pt x="78" y="69"/>
                      <a:pt x="78" y="68"/>
                    </a:cubicBezTo>
                    <a:cubicBezTo>
                      <a:pt x="79" y="65"/>
                      <a:pt x="80" y="62"/>
                      <a:pt x="80" y="59"/>
                    </a:cubicBezTo>
                    <a:cubicBezTo>
                      <a:pt x="80" y="55"/>
                      <a:pt x="81" y="50"/>
                      <a:pt x="81" y="46"/>
                    </a:cubicBezTo>
                    <a:cubicBezTo>
                      <a:pt x="81" y="41"/>
                      <a:pt x="80" y="36"/>
                      <a:pt x="80" y="32"/>
                    </a:cubicBezTo>
                    <a:cubicBezTo>
                      <a:pt x="80" y="24"/>
                      <a:pt x="77" y="17"/>
                      <a:pt x="73" y="12"/>
                    </a:cubicBezTo>
                    <a:cubicBezTo>
                      <a:pt x="68" y="6"/>
                      <a:pt x="61" y="2"/>
                      <a:pt x="52" y="1"/>
                    </a:cubicBezTo>
                    <a:cubicBezTo>
                      <a:pt x="48" y="0"/>
                      <a:pt x="44" y="0"/>
                      <a:pt x="41" y="0"/>
                    </a:cubicBezTo>
                    <a:cubicBezTo>
                      <a:pt x="34" y="0"/>
                      <a:pt x="29" y="1"/>
                      <a:pt x="24" y="3"/>
                    </a:cubicBezTo>
                    <a:cubicBezTo>
                      <a:pt x="18" y="5"/>
                      <a:pt x="14" y="8"/>
                      <a:pt x="10" y="13"/>
                    </a:cubicBezTo>
                    <a:cubicBezTo>
                      <a:pt x="2" y="23"/>
                      <a:pt x="1" y="38"/>
                      <a:pt x="0" y="43"/>
                    </a:cubicBezTo>
                    <a:cubicBezTo>
                      <a:pt x="0" y="44"/>
                      <a:pt x="1" y="44"/>
                      <a:pt x="1" y="45"/>
                    </a:cubicBezTo>
                    <a:cubicBezTo>
                      <a:pt x="1" y="45"/>
                      <a:pt x="2" y="46"/>
                      <a:pt x="2" y="45"/>
                    </a:cubicBezTo>
                    <a:cubicBezTo>
                      <a:pt x="3" y="45"/>
                      <a:pt x="3" y="45"/>
                      <a:pt x="3" y="45"/>
                    </a:cubicBezTo>
                    <a:cubicBezTo>
                      <a:pt x="3" y="43"/>
                      <a:pt x="3" y="43"/>
                      <a:pt x="3" y="43"/>
                    </a:cubicBezTo>
                    <a:cubicBezTo>
                      <a:pt x="2" y="45"/>
                      <a:pt x="2" y="45"/>
                      <a:pt x="2" y="45"/>
                    </a:cubicBezTo>
                    <a:cubicBezTo>
                      <a:pt x="4" y="45"/>
                      <a:pt x="4" y="46"/>
                      <a:pt x="5" y="46"/>
                    </a:cubicBezTo>
                    <a:cubicBezTo>
                      <a:pt x="5" y="46"/>
                      <a:pt x="6" y="48"/>
                      <a:pt x="7" y="52"/>
                    </a:cubicBezTo>
                    <a:cubicBezTo>
                      <a:pt x="9" y="52"/>
                      <a:pt x="9" y="52"/>
                      <a:pt x="9" y="52"/>
                    </a:cubicBezTo>
                    <a:cubicBezTo>
                      <a:pt x="11" y="51"/>
                      <a:pt x="11" y="51"/>
                      <a:pt x="11" y="51"/>
                    </a:cubicBezTo>
                    <a:cubicBezTo>
                      <a:pt x="10" y="47"/>
                      <a:pt x="9" y="44"/>
                      <a:pt x="7" y="43"/>
                    </a:cubicBezTo>
                    <a:cubicBezTo>
                      <a:pt x="6" y="41"/>
                      <a:pt x="3" y="42"/>
                      <a:pt x="3" y="41"/>
                    </a:cubicBezTo>
                    <a:cubicBezTo>
                      <a:pt x="2" y="41"/>
                      <a:pt x="2" y="41"/>
                      <a:pt x="2" y="41"/>
                    </a:cubicBezTo>
                    <a:cubicBezTo>
                      <a:pt x="2" y="41"/>
                      <a:pt x="2" y="41"/>
                      <a:pt x="2" y="41"/>
                    </a:cubicBezTo>
                    <a:cubicBezTo>
                      <a:pt x="2" y="43"/>
                      <a:pt x="2" y="43"/>
                      <a:pt x="2" y="43"/>
                    </a:cubicBezTo>
                    <a:cubicBezTo>
                      <a:pt x="4" y="44"/>
                      <a:pt x="4" y="44"/>
                      <a:pt x="4" y="44"/>
                    </a:cubicBezTo>
                    <a:cubicBezTo>
                      <a:pt x="5" y="39"/>
                      <a:pt x="6" y="24"/>
                      <a:pt x="13" y="16"/>
                    </a:cubicBezTo>
                    <a:cubicBezTo>
                      <a:pt x="17" y="11"/>
                      <a:pt x="21" y="8"/>
                      <a:pt x="25" y="7"/>
                    </a:cubicBezTo>
                    <a:cubicBezTo>
                      <a:pt x="30" y="5"/>
                      <a:pt x="35" y="4"/>
                      <a:pt x="41" y="4"/>
                    </a:cubicBezTo>
                    <a:cubicBezTo>
                      <a:pt x="44" y="4"/>
                      <a:pt x="48" y="4"/>
                      <a:pt x="52" y="5"/>
                    </a:cubicBezTo>
                    <a:cubicBezTo>
                      <a:pt x="60" y="6"/>
                      <a:pt x="66" y="9"/>
                      <a:pt x="70" y="14"/>
                    </a:cubicBezTo>
                    <a:cubicBezTo>
                      <a:pt x="74" y="19"/>
                      <a:pt x="76" y="25"/>
                      <a:pt x="76" y="32"/>
                    </a:cubicBezTo>
                    <a:cubicBezTo>
                      <a:pt x="76" y="37"/>
                      <a:pt x="77" y="41"/>
                      <a:pt x="77" y="46"/>
                    </a:cubicBezTo>
                    <a:cubicBezTo>
                      <a:pt x="77" y="50"/>
                      <a:pt x="76" y="55"/>
                      <a:pt x="76" y="58"/>
                    </a:cubicBezTo>
                    <a:cubicBezTo>
                      <a:pt x="76" y="62"/>
                      <a:pt x="75" y="65"/>
                      <a:pt x="74" y="66"/>
                    </a:cubicBezTo>
                    <a:cubicBezTo>
                      <a:pt x="76" y="67"/>
                      <a:pt x="76" y="67"/>
                      <a:pt x="76" y="67"/>
                    </a:cubicBezTo>
                    <a:cubicBezTo>
                      <a:pt x="78" y="67"/>
                      <a:pt x="78" y="67"/>
                      <a:pt x="78" y="67"/>
                    </a:cubicBezTo>
                    <a:cubicBezTo>
                      <a:pt x="78" y="65"/>
                      <a:pt x="78" y="64"/>
                      <a:pt x="78" y="62"/>
                    </a:cubicBezTo>
                    <a:cubicBezTo>
                      <a:pt x="78" y="59"/>
                      <a:pt x="78" y="56"/>
                      <a:pt x="78" y="51"/>
                    </a:cubicBezTo>
                    <a:cubicBezTo>
                      <a:pt x="78" y="50"/>
                      <a:pt x="78" y="50"/>
                      <a:pt x="78" y="50"/>
                    </a:cubicBezTo>
                    <a:cubicBezTo>
                      <a:pt x="78" y="47"/>
                      <a:pt x="78" y="44"/>
                      <a:pt x="78" y="42"/>
                    </a:cubicBezTo>
                    <a:cubicBezTo>
                      <a:pt x="78" y="37"/>
                      <a:pt x="78" y="32"/>
                      <a:pt x="77" y="28"/>
                    </a:cubicBezTo>
                    <a:cubicBezTo>
                      <a:pt x="75" y="23"/>
                      <a:pt x="73" y="18"/>
                      <a:pt x="68" y="14"/>
                    </a:cubicBezTo>
                    <a:cubicBezTo>
                      <a:pt x="61" y="7"/>
                      <a:pt x="51" y="3"/>
                      <a:pt x="42" y="3"/>
                    </a:cubicBezTo>
                    <a:cubicBezTo>
                      <a:pt x="35" y="3"/>
                      <a:pt x="30" y="4"/>
                      <a:pt x="26" y="8"/>
                    </a:cubicBezTo>
                    <a:cubicBezTo>
                      <a:pt x="24" y="11"/>
                      <a:pt x="22" y="14"/>
                      <a:pt x="20" y="18"/>
                    </a:cubicBezTo>
                    <a:cubicBezTo>
                      <a:pt x="19" y="22"/>
                      <a:pt x="17" y="26"/>
                      <a:pt x="16" y="29"/>
                    </a:cubicBezTo>
                    <a:cubicBezTo>
                      <a:pt x="15" y="32"/>
                      <a:pt x="12" y="37"/>
                      <a:pt x="12" y="43"/>
                    </a:cubicBezTo>
                    <a:cubicBezTo>
                      <a:pt x="12" y="46"/>
                      <a:pt x="12" y="49"/>
                      <a:pt x="13" y="52"/>
                    </a:cubicBezTo>
                    <a:cubicBezTo>
                      <a:pt x="15" y="51"/>
                      <a:pt x="15" y="51"/>
                      <a:pt x="15" y="51"/>
                    </a:cubicBezTo>
                    <a:cubicBezTo>
                      <a:pt x="14" y="50"/>
                      <a:pt x="14" y="50"/>
                      <a:pt x="14" y="50"/>
                    </a:cubicBezTo>
                    <a:cubicBezTo>
                      <a:pt x="14" y="50"/>
                      <a:pt x="11" y="54"/>
                      <a:pt x="11" y="58"/>
                    </a:cubicBezTo>
                    <a:cubicBezTo>
                      <a:pt x="13" y="58"/>
                      <a:pt x="13" y="58"/>
                      <a:pt x="13" y="58"/>
                    </a:cubicBezTo>
                    <a:cubicBezTo>
                      <a:pt x="12" y="56"/>
                      <a:pt x="12" y="56"/>
                      <a:pt x="12" y="56"/>
                    </a:cubicBezTo>
                    <a:cubicBezTo>
                      <a:pt x="12" y="57"/>
                      <a:pt x="12" y="57"/>
                      <a:pt x="12" y="57"/>
                    </a:cubicBezTo>
                    <a:cubicBezTo>
                      <a:pt x="12" y="56"/>
                      <a:pt x="12" y="56"/>
                      <a:pt x="12" y="56"/>
                    </a:cubicBezTo>
                    <a:cubicBezTo>
                      <a:pt x="12" y="56"/>
                      <a:pt x="12" y="56"/>
                      <a:pt x="12" y="56"/>
                    </a:cubicBezTo>
                    <a:cubicBezTo>
                      <a:pt x="12" y="57"/>
                      <a:pt x="12" y="57"/>
                      <a:pt x="12" y="57"/>
                    </a:cubicBezTo>
                    <a:cubicBezTo>
                      <a:pt x="12" y="56"/>
                      <a:pt x="12" y="56"/>
                      <a:pt x="12" y="56"/>
                    </a:cubicBezTo>
                    <a:cubicBezTo>
                      <a:pt x="12" y="56"/>
                      <a:pt x="12" y="56"/>
                      <a:pt x="12" y="56"/>
                    </a:cubicBezTo>
                    <a:cubicBezTo>
                      <a:pt x="12" y="56"/>
                      <a:pt x="12" y="56"/>
                      <a:pt x="12" y="56"/>
                    </a:cubicBezTo>
                    <a:cubicBezTo>
                      <a:pt x="12" y="56"/>
                      <a:pt x="12" y="56"/>
                      <a:pt x="12" y="56"/>
                    </a:cubicBezTo>
                    <a:cubicBezTo>
                      <a:pt x="12" y="56"/>
                      <a:pt x="12" y="56"/>
                      <a:pt x="12" y="56"/>
                    </a:cubicBezTo>
                    <a:cubicBezTo>
                      <a:pt x="12" y="56"/>
                      <a:pt x="12" y="56"/>
                      <a:pt x="12" y="56"/>
                    </a:cubicBezTo>
                    <a:cubicBezTo>
                      <a:pt x="12" y="56"/>
                      <a:pt x="12" y="56"/>
                      <a:pt x="12" y="55"/>
                    </a:cubicBezTo>
                    <a:cubicBezTo>
                      <a:pt x="11" y="55"/>
                      <a:pt x="11" y="53"/>
                      <a:pt x="11" y="51"/>
                    </a:cubicBezTo>
                    <a:lnTo>
                      <a:pt x="9" y="52"/>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72" name="Freeform 287"/>
              <p:cNvSpPr>
                <a:spLocks/>
              </p:cNvSpPr>
              <p:nvPr userDrawn="1"/>
            </p:nvSpPr>
            <p:spPr bwMode="auto">
              <a:xfrm>
                <a:off x="2589" y="3914"/>
                <a:ext cx="192" cy="258"/>
              </a:xfrm>
              <a:custGeom>
                <a:avLst/>
                <a:gdLst>
                  <a:gd name="T0" fmla="*/ 80 w 80"/>
                  <a:gd name="T1" fmla="*/ 39 h 105"/>
                  <a:gd name="T2" fmla="*/ 44 w 80"/>
                  <a:gd name="T3" fmla="*/ 0 h 105"/>
                  <a:gd name="T4" fmla="*/ 18 w 80"/>
                  <a:gd name="T5" fmla="*/ 26 h 105"/>
                  <a:gd name="T6" fmla="*/ 17 w 80"/>
                  <a:gd name="T7" fmla="*/ 48 h 105"/>
                  <a:gd name="T8" fmla="*/ 15 w 80"/>
                  <a:gd name="T9" fmla="*/ 55 h 105"/>
                  <a:gd name="T10" fmla="*/ 14 w 80"/>
                  <a:gd name="T11" fmla="*/ 53 h 105"/>
                  <a:gd name="T12" fmla="*/ 14 w 80"/>
                  <a:gd name="T13" fmla="*/ 53 h 105"/>
                  <a:gd name="T14" fmla="*/ 13 w 80"/>
                  <a:gd name="T15" fmla="*/ 48 h 105"/>
                  <a:gd name="T16" fmla="*/ 4 w 80"/>
                  <a:gd name="T17" fmla="*/ 38 h 105"/>
                  <a:gd name="T18" fmla="*/ 1 w 80"/>
                  <a:gd name="T19" fmla="*/ 41 h 105"/>
                  <a:gd name="T20" fmla="*/ 5 w 80"/>
                  <a:gd name="T21" fmla="*/ 60 h 105"/>
                  <a:gd name="T22" fmla="*/ 6 w 80"/>
                  <a:gd name="T23" fmla="*/ 68 h 105"/>
                  <a:gd name="T24" fmla="*/ 12 w 80"/>
                  <a:gd name="T25" fmla="*/ 71 h 105"/>
                  <a:gd name="T26" fmla="*/ 10 w 80"/>
                  <a:gd name="T27" fmla="*/ 71 h 105"/>
                  <a:gd name="T28" fmla="*/ 36 w 80"/>
                  <a:gd name="T29" fmla="*/ 104 h 105"/>
                  <a:gd name="T30" fmla="*/ 34 w 80"/>
                  <a:gd name="T31" fmla="*/ 94 h 105"/>
                  <a:gd name="T32" fmla="*/ 47 w 80"/>
                  <a:gd name="T33" fmla="*/ 82 h 105"/>
                  <a:gd name="T34" fmla="*/ 55 w 80"/>
                  <a:gd name="T35" fmla="*/ 83 h 105"/>
                  <a:gd name="T36" fmla="*/ 63 w 80"/>
                  <a:gd name="T37" fmla="*/ 80 h 105"/>
                  <a:gd name="T38" fmla="*/ 70 w 80"/>
                  <a:gd name="T39" fmla="*/ 86 h 105"/>
                  <a:gd name="T40" fmla="*/ 77 w 80"/>
                  <a:gd name="T41" fmla="*/ 78 h 105"/>
                  <a:gd name="T42" fmla="*/ 80 w 80"/>
                  <a:gd name="T43" fmla="*/ 48 h 105"/>
                  <a:gd name="T44" fmla="*/ 76 w 80"/>
                  <a:gd name="T45" fmla="*/ 47 h 105"/>
                  <a:gd name="T46" fmla="*/ 76 w 80"/>
                  <a:gd name="T47" fmla="*/ 64 h 105"/>
                  <a:gd name="T48" fmla="*/ 72 w 80"/>
                  <a:gd name="T49" fmla="*/ 85 h 105"/>
                  <a:gd name="T50" fmla="*/ 63 w 80"/>
                  <a:gd name="T51" fmla="*/ 76 h 105"/>
                  <a:gd name="T52" fmla="*/ 55 w 80"/>
                  <a:gd name="T53" fmla="*/ 79 h 105"/>
                  <a:gd name="T54" fmla="*/ 55 w 80"/>
                  <a:gd name="T55" fmla="*/ 79 h 105"/>
                  <a:gd name="T56" fmla="*/ 55 w 80"/>
                  <a:gd name="T57" fmla="*/ 79 h 105"/>
                  <a:gd name="T58" fmla="*/ 52 w 80"/>
                  <a:gd name="T59" fmla="*/ 78 h 105"/>
                  <a:gd name="T60" fmla="*/ 35 w 80"/>
                  <a:gd name="T61" fmla="*/ 83 h 105"/>
                  <a:gd name="T62" fmla="*/ 33 w 80"/>
                  <a:gd name="T63" fmla="*/ 104 h 105"/>
                  <a:gd name="T64" fmla="*/ 18 w 80"/>
                  <a:gd name="T65" fmla="*/ 82 h 105"/>
                  <a:gd name="T66" fmla="*/ 14 w 80"/>
                  <a:gd name="T67" fmla="*/ 69 h 105"/>
                  <a:gd name="T68" fmla="*/ 10 w 80"/>
                  <a:gd name="T69" fmla="*/ 67 h 105"/>
                  <a:gd name="T70" fmla="*/ 10 w 80"/>
                  <a:gd name="T71" fmla="*/ 66 h 105"/>
                  <a:gd name="T72" fmla="*/ 10 w 80"/>
                  <a:gd name="T73" fmla="*/ 66 h 105"/>
                  <a:gd name="T74" fmla="*/ 6 w 80"/>
                  <a:gd name="T75" fmla="*/ 49 h 105"/>
                  <a:gd name="T76" fmla="*/ 5 w 80"/>
                  <a:gd name="T77" fmla="*/ 42 h 105"/>
                  <a:gd name="T78" fmla="*/ 5 w 80"/>
                  <a:gd name="T79" fmla="*/ 42 h 105"/>
                  <a:gd name="T80" fmla="*/ 4 w 80"/>
                  <a:gd name="T81" fmla="*/ 40 h 105"/>
                  <a:gd name="T82" fmla="*/ 5 w 80"/>
                  <a:gd name="T83" fmla="*/ 40 h 105"/>
                  <a:gd name="T84" fmla="*/ 9 w 80"/>
                  <a:gd name="T85" fmla="*/ 49 h 105"/>
                  <a:gd name="T86" fmla="*/ 16 w 80"/>
                  <a:gd name="T87" fmla="*/ 57 h 105"/>
                  <a:gd name="T88" fmla="*/ 19 w 80"/>
                  <a:gd name="T89" fmla="*/ 50 h 105"/>
                  <a:gd name="T90" fmla="*/ 19 w 80"/>
                  <a:gd name="T91" fmla="*/ 49 h 105"/>
                  <a:gd name="T92" fmla="*/ 22 w 80"/>
                  <a:gd name="T93" fmla="*/ 27 h 105"/>
                  <a:gd name="T94" fmla="*/ 44 w 80"/>
                  <a:gd name="T95" fmla="*/ 4 h 105"/>
                  <a:gd name="T96" fmla="*/ 76 w 80"/>
                  <a:gd name="T97"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 h="105">
                    <a:moveTo>
                      <a:pt x="78" y="47"/>
                    </a:moveTo>
                    <a:cubicBezTo>
                      <a:pt x="80" y="47"/>
                      <a:pt x="80" y="47"/>
                      <a:pt x="80" y="47"/>
                    </a:cubicBezTo>
                    <a:cubicBezTo>
                      <a:pt x="80" y="44"/>
                      <a:pt x="80" y="41"/>
                      <a:pt x="80" y="39"/>
                    </a:cubicBezTo>
                    <a:cubicBezTo>
                      <a:pt x="80" y="34"/>
                      <a:pt x="80" y="29"/>
                      <a:pt x="79" y="25"/>
                    </a:cubicBezTo>
                    <a:cubicBezTo>
                      <a:pt x="77" y="20"/>
                      <a:pt x="75" y="15"/>
                      <a:pt x="70" y="11"/>
                    </a:cubicBezTo>
                    <a:cubicBezTo>
                      <a:pt x="63" y="4"/>
                      <a:pt x="53" y="0"/>
                      <a:pt x="44" y="0"/>
                    </a:cubicBezTo>
                    <a:cubicBezTo>
                      <a:pt x="37" y="0"/>
                      <a:pt x="32" y="1"/>
                      <a:pt x="28" y="5"/>
                    </a:cubicBezTo>
                    <a:cubicBezTo>
                      <a:pt x="26" y="8"/>
                      <a:pt x="24" y="11"/>
                      <a:pt x="22" y="15"/>
                    </a:cubicBezTo>
                    <a:cubicBezTo>
                      <a:pt x="21" y="19"/>
                      <a:pt x="19" y="23"/>
                      <a:pt x="18" y="26"/>
                    </a:cubicBezTo>
                    <a:cubicBezTo>
                      <a:pt x="17" y="29"/>
                      <a:pt x="14" y="34"/>
                      <a:pt x="14" y="40"/>
                    </a:cubicBezTo>
                    <a:cubicBezTo>
                      <a:pt x="14" y="43"/>
                      <a:pt x="14" y="46"/>
                      <a:pt x="15" y="49"/>
                    </a:cubicBezTo>
                    <a:cubicBezTo>
                      <a:pt x="17" y="48"/>
                      <a:pt x="17" y="48"/>
                      <a:pt x="17" y="48"/>
                    </a:cubicBezTo>
                    <a:cubicBezTo>
                      <a:pt x="16" y="47"/>
                      <a:pt x="16" y="47"/>
                      <a:pt x="16" y="47"/>
                    </a:cubicBezTo>
                    <a:cubicBezTo>
                      <a:pt x="16" y="47"/>
                      <a:pt x="13" y="51"/>
                      <a:pt x="13" y="55"/>
                    </a:cubicBezTo>
                    <a:cubicBezTo>
                      <a:pt x="15" y="55"/>
                      <a:pt x="15" y="55"/>
                      <a:pt x="15" y="55"/>
                    </a:cubicBezTo>
                    <a:cubicBezTo>
                      <a:pt x="14" y="53"/>
                      <a:pt x="14" y="53"/>
                      <a:pt x="14" y="53"/>
                    </a:cubicBezTo>
                    <a:cubicBezTo>
                      <a:pt x="14" y="54"/>
                      <a:pt x="14" y="54"/>
                      <a:pt x="14" y="54"/>
                    </a:cubicBezTo>
                    <a:cubicBezTo>
                      <a:pt x="14" y="53"/>
                      <a:pt x="14" y="53"/>
                      <a:pt x="14" y="53"/>
                    </a:cubicBezTo>
                    <a:cubicBezTo>
                      <a:pt x="14" y="53"/>
                      <a:pt x="14" y="53"/>
                      <a:pt x="14" y="53"/>
                    </a:cubicBezTo>
                    <a:cubicBezTo>
                      <a:pt x="14" y="54"/>
                      <a:pt x="14" y="54"/>
                      <a:pt x="14" y="54"/>
                    </a:cubicBezTo>
                    <a:cubicBezTo>
                      <a:pt x="14" y="53"/>
                      <a:pt x="14" y="53"/>
                      <a:pt x="14" y="53"/>
                    </a:cubicBezTo>
                    <a:cubicBezTo>
                      <a:pt x="14" y="53"/>
                      <a:pt x="14" y="53"/>
                      <a:pt x="14" y="53"/>
                    </a:cubicBezTo>
                    <a:cubicBezTo>
                      <a:pt x="14" y="53"/>
                      <a:pt x="14" y="53"/>
                      <a:pt x="14" y="52"/>
                    </a:cubicBezTo>
                    <a:cubicBezTo>
                      <a:pt x="13" y="52"/>
                      <a:pt x="13" y="50"/>
                      <a:pt x="13" y="48"/>
                    </a:cubicBezTo>
                    <a:cubicBezTo>
                      <a:pt x="12" y="44"/>
                      <a:pt x="11" y="41"/>
                      <a:pt x="9" y="40"/>
                    </a:cubicBezTo>
                    <a:cubicBezTo>
                      <a:pt x="8" y="38"/>
                      <a:pt x="5" y="39"/>
                      <a:pt x="5" y="38"/>
                    </a:cubicBezTo>
                    <a:cubicBezTo>
                      <a:pt x="4" y="38"/>
                      <a:pt x="4" y="38"/>
                      <a:pt x="4" y="38"/>
                    </a:cubicBezTo>
                    <a:cubicBezTo>
                      <a:pt x="4" y="38"/>
                      <a:pt x="4" y="38"/>
                      <a:pt x="4" y="38"/>
                    </a:cubicBezTo>
                    <a:cubicBezTo>
                      <a:pt x="4" y="39"/>
                      <a:pt x="4" y="39"/>
                      <a:pt x="4" y="39"/>
                    </a:cubicBezTo>
                    <a:cubicBezTo>
                      <a:pt x="3" y="39"/>
                      <a:pt x="2" y="40"/>
                      <a:pt x="1" y="41"/>
                    </a:cubicBezTo>
                    <a:cubicBezTo>
                      <a:pt x="1" y="42"/>
                      <a:pt x="0" y="43"/>
                      <a:pt x="0" y="44"/>
                    </a:cubicBezTo>
                    <a:cubicBezTo>
                      <a:pt x="0" y="46"/>
                      <a:pt x="1" y="48"/>
                      <a:pt x="2" y="50"/>
                    </a:cubicBezTo>
                    <a:cubicBezTo>
                      <a:pt x="3" y="53"/>
                      <a:pt x="4" y="57"/>
                      <a:pt x="5" y="60"/>
                    </a:cubicBezTo>
                    <a:cubicBezTo>
                      <a:pt x="5" y="62"/>
                      <a:pt x="5" y="64"/>
                      <a:pt x="5" y="65"/>
                    </a:cubicBezTo>
                    <a:cubicBezTo>
                      <a:pt x="5" y="66"/>
                      <a:pt x="5" y="66"/>
                      <a:pt x="6" y="67"/>
                    </a:cubicBezTo>
                    <a:cubicBezTo>
                      <a:pt x="6" y="67"/>
                      <a:pt x="6" y="68"/>
                      <a:pt x="6" y="68"/>
                    </a:cubicBezTo>
                    <a:cubicBezTo>
                      <a:pt x="7" y="69"/>
                      <a:pt x="7" y="70"/>
                      <a:pt x="8" y="71"/>
                    </a:cubicBezTo>
                    <a:cubicBezTo>
                      <a:pt x="9" y="71"/>
                      <a:pt x="11" y="71"/>
                      <a:pt x="11" y="71"/>
                    </a:cubicBezTo>
                    <a:cubicBezTo>
                      <a:pt x="12" y="71"/>
                      <a:pt x="12" y="71"/>
                      <a:pt x="12" y="71"/>
                    </a:cubicBezTo>
                    <a:cubicBezTo>
                      <a:pt x="12" y="69"/>
                      <a:pt x="12" y="69"/>
                      <a:pt x="12" y="69"/>
                    </a:cubicBezTo>
                    <a:cubicBezTo>
                      <a:pt x="10" y="70"/>
                      <a:pt x="10" y="70"/>
                      <a:pt x="10" y="70"/>
                    </a:cubicBezTo>
                    <a:cubicBezTo>
                      <a:pt x="10" y="70"/>
                      <a:pt x="10" y="70"/>
                      <a:pt x="10" y="71"/>
                    </a:cubicBezTo>
                    <a:cubicBezTo>
                      <a:pt x="11" y="74"/>
                      <a:pt x="13" y="80"/>
                      <a:pt x="16" y="86"/>
                    </a:cubicBezTo>
                    <a:cubicBezTo>
                      <a:pt x="20" y="93"/>
                      <a:pt x="26" y="100"/>
                      <a:pt x="34" y="104"/>
                    </a:cubicBezTo>
                    <a:cubicBezTo>
                      <a:pt x="35" y="105"/>
                      <a:pt x="36" y="105"/>
                      <a:pt x="36" y="104"/>
                    </a:cubicBezTo>
                    <a:cubicBezTo>
                      <a:pt x="37" y="103"/>
                      <a:pt x="37" y="102"/>
                      <a:pt x="36" y="101"/>
                    </a:cubicBezTo>
                    <a:cubicBezTo>
                      <a:pt x="35" y="100"/>
                      <a:pt x="34" y="97"/>
                      <a:pt x="34" y="95"/>
                    </a:cubicBezTo>
                    <a:cubicBezTo>
                      <a:pt x="34" y="94"/>
                      <a:pt x="34" y="94"/>
                      <a:pt x="34" y="94"/>
                    </a:cubicBezTo>
                    <a:cubicBezTo>
                      <a:pt x="34" y="92"/>
                      <a:pt x="35" y="89"/>
                      <a:pt x="38" y="86"/>
                    </a:cubicBezTo>
                    <a:cubicBezTo>
                      <a:pt x="40" y="84"/>
                      <a:pt x="43" y="82"/>
                      <a:pt x="45" y="82"/>
                    </a:cubicBezTo>
                    <a:cubicBezTo>
                      <a:pt x="46" y="82"/>
                      <a:pt x="46" y="82"/>
                      <a:pt x="47" y="82"/>
                    </a:cubicBezTo>
                    <a:cubicBezTo>
                      <a:pt x="49" y="82"/>
                      <a:pt x="50" y="82"/>
                      <a:pt x="51" y="82"/>
                    </a:cubicBezTo>
                    <a:cubicBezTo>
                      <a:pt x="52" y="82"/>
                      <a:pt x="53" y="83"/>
                      <a:pt x="54" y="83"/>
                    </a:cubicBezTo>
                    <a:cubicBezTo>
                      <a:pt x="55" y="83"/>
                      <a:pt x="55" y="83"/>
                      <a:pt x="55" y="83"/>
                    </a:cubicBezTo>
                    <a:cubicBezTo>
                      <a:pt x="55" y="83"/>
                      <a:pt x="56" y="83"/>
                      <a:pt x="57" y="82"/>
                    </a:cubicBezTo>
                    <a:cubicBezTo>
                      <a:pt x="58" y="82"/>
                      <a:pt x="59" y="82"/>
                      <a:pt x="60" y="81"/>
                    </a:cubicBezTo>
                    <a:cubicBezTo>
                      <a:pt x="61" y="81"/>
                      <a:pt x="62" y="80"/>
                      <a:pt x="63" y="80"/>
                    </a:cubicBezTo>
                    <a:cubicBezTo>
                      <a:pt x="63" y="80"/>
                      <a:pt x="63" y="80"/>
                      <a:pt x="63" y="80"/>
                    </a:cubicBezTo>
                    <a:cubicBezTo>
                      <a:pt x="63" y="80"/>
                      <a:pt x="65" y="81"/>
                      <a:pt x="66" y="81"/>
                    </a:cubicBezTo>
                    <a:cubicBezTo>
                      <a:pt x="67" y="82"/>
                      <a:pt x="69" y="84"/>
                      <a:pt x="70" y="86"/>
                    </a:cubicBezTo>
                    <a:cubicBezTo>
                      <a:pt x="71" y="86"/>
                      <a:pt x="71" y="87"/>
                      <a:pt x="72" y="87"/>
                    </a:cubicBezTo>
                    <a:cubicBezTo>
                      <a:pt x="73" y="87"/>
                      <a:pt x="74" y="86"/>
                      <a:pt x="74" y="86"/>
                    </a:cubicBezTo>
                    <a:cubicBezTo>
                      <a:pt x="75" y="83"/>
                      <a:pt x="76" y="81"/>
                      <a:pt x="77" y="78"/>
                    </a:cubicBezTo>
                    <a:cubicBezTo>
                      <a:pt x="79" y="71"/>
                      <a:pt x="80" y="67"/>
                      <a:pt x="80" y="64"/>
                    </a:cubicBezTo>
                    <a:cubicBezTo>
                      <a:pt x="80" y="62"/>
                      <a:pt x="80" y="61"/>
                      <a:pt x="80" y="59"/>
                    </a:cubicBezTo>
                    <a:cubicBezTo>
                      <a:pt x="80" y="56"/>
                      <a:pt x="80" y="53"/>
                      <a:pt x="80" y="48"/>
                    </a:cubicBezTo>
                    <a:cubicBezTo>
                      <a:pt x="80" y="47"/>
                      <a:pt x="80" y="47"/>
                      <a:pt x="80" y="47"/>
                    </a:cubicBezTo>
                    <a:cubicBezTo>
                      <a:pt x="78" y="47"/>
                      <a:pt x="78" y="47"/>
                      <a:pt x="78" y="47"/>
                    </a:cubicBezTo>
                    <a:cubicBezTo>
                      <a:pt x="76" y="47"/>
                      <a:pt x="76" y="47"/>
                      <a:pt x="76" y="47"/>
                    </a:cubicBezTo>
                    <a:cubicBezTo>
                      <a:pt x="76" y="48"/>
                      <a:pt x="76" y="48"/>
                      <a:pt x="76" y="48"/>
                    </a:cubicBezTo>
                    <a:cubicBezTo>
                      <a:pt x="76" y="53"/>
                      <a:pt x="76" y="56"/>
                      <a:pt x="76" y="59"/>
                    </a:cubicBezTo>
                    <a:cubicBezTo>
                      <a:pt x="76" y="61"/>
                      <a:pt x="76" y="62"/>
                      <a:pt x="76" y="64"/>
                    </a:cubicBezTo>
                    <a:cubicBezTo>
                      <a:pt x="76" y="66"/>
                      <a:pt x="75" y="70"/>
                      <a:pt x="73" y="77"/>
                    </a:cubicBezTo>
                    <a:cubicBezTo>
                      <a:pt x="72" y="79"/>
                      <a:pt x="71" y="82"/>
                      <a:pt x="70" y="84"/>
                    </a:cubicBezTo>
                    <a:cubicBezTo>
                      <a:pt x="72" y="85"/>
                      <a:pt x="72" y="85"/>
                      <a:pt x="72" y="85"/>
                    </a:cubicBezTo>
                    <a:cubicBezTo>
                      <a:pt x="74" y="84"/>
                      <a:pt x="74" y="84"/>
                      <a:pt x="74" y="84"/>
                    </a:cubicBezTo>
                    <a:cubicBezTo>
                      <a:pt x="72" y="81"/>
                      <a:pt x="70" y="79"/>
                      <a:pt x="68" y="78"/>
                    </a:cubicBezTo>
                    <a:cubicBezTo>
                      <a:pt x="66" y="77"/>
                      <a:pt x="64" y="76"/>
                      <a:pt x="63" y="76"/>
                    </a:cubicBezTo>
                    <a:cubicBezTo>
                      <a:pt x="62" y="76"/>
                      <a:pt x="62" y="76"/>
                      <a:pt x="62" y="76"/>
                    </a:cubicBezTo>
                    <a:cubicBezTo>
                      <a:pt x="61" y="77"/>
                      <a:pt x="59" y="77"/>
                      <a:pt x="58" y="78"/>
                    </a:cubicBezTo>
                    <a:cubicBezTo>
                      <a:pt x="57" y="78"/>
                      <a:pt x="56" y="78"/>
                      <a:pt x="55" y="79"/>
                    </a:cubicBezTo>
                    <a:cubicBezTo>
                      <a:pt x="55" y="79"/>
                      <a:pt x="55" y="79"/>
                      <a:pt x="55" y="79"/>
                    </a:cubicBezTo>
                    <a:cubicBezTo>
                      <a:pt x="55" y="79"/>
                      <a:pt x="55" y="79"/>
                      <a:pt x="55" y="79"/>
                    </a:cubicBezTo>
                    <a:cubicBezTo>
                      <a:pt x="55" y="79"/>
                      <a:pt x="55" y="79"/>
                      <a:pt x="55" y="79"/>
                    </a:cubicBezTo>
                    <a:cubicBezTo>
                      <a:pt x="55" y="80"/>
                      <a:pt x="55" y="80"/>
                      <a:pt x="55" y="80"/>
                    </a:cubicBezTo>
                    <a:cubicBezTo>
                      <a:pt x="55" y="79"/>
                      <a:pt x="55" y="79"/>
                      <a:pt x="55" y="79"/>
                    </a:cubicBezTo>
                    <a:cubicBezTo>
                      <a:pt x="55" y="79"/>
                      <a:pt x="55" y="79"/>
                      <a:pt x="55" y="79"/>
                    </a:cubicBezTo>
                    <a:cubicBezTo>
                      <a:pt x="55" y="80"/>
                      <a:pt x="55" y="80"/>
                      <a:pt x="55" y="80"/>
                    </a:cubicBezTo>
                    <a:cubicBezTo>
                      <a:pt x="55" y="79"/>
                      <a:pt x="55" y="79"/>
                      <a:pt x="55" y="79"/>
                    </a:cubicBezTo>
                    <a:cubicBezTo>
                      <a:pt x="54" y="79"/>
                      <a:pt x="53" y="79"/>
                      <a:pt x="52" y="78"/>
                    </a:cubicBezTo>
                    <a:cubicBezTo>
                      <a:pt x="51" y="78"/>
                      <a:pt x="49" y="78"/>
                      <a:pt x="47" y="78"/>
                    </a:cubicBezTo>
                    <a:cubicBezTo>
                      <a:pt x="46" y="78"/>
                      <a:pt x="45" y="78"/>
                      <a:pt x="44" y="78"/>
                    </a:cubicBezTo>
                    <a:cubicBezTo>
                      <a:pt x="41" y="78"/>
                      <a:pt x="37" y="80"/>
                      <a:pt x="35" y="83"/>
                    </a:cubicBezTo>
                    <a:cubicBezTo>
                      <a:pt x="32" y="86"/>
                      <a:pt x="30" y="90"/>
                      <a:pt x="30" y="94"/>
                    </a:cubicBezTo>
                    <a:cubicBezTo>
                      <a:pt x="30" y="95"/>
                      <a:pt x="30" y="95"/>
                      <a:pt x="30" y="95"/>
                    </a:cubicBezTo>
                    <a:cubicBezTo>
                      <a:pt x="30" y="99"/>
                      <a:pt x="32" y="102"/>
                      <a:pt x="33" y="104"/>
                    </a:cubicBezTo>
                    <a:cubicBezTo>
                      <a:pt x="35" y="103"/>
                      <a:pt x="35" y="103"/>
                      <a:pt x="35" y="103"/>
                    </a:cubicBezTo>
                    <a:cubicBezTo>
                      <a:pt x="36" y="101"/>
                      <a:pt x="36" y="101"/>
                      <a:pt x="36" y="101"/>
                    </a:cubicBezTo>
                    <a:cubicBezTo>
                      <a:pt x="27" y="96"/>
                      <a:pt x="22" y="88"/>
                      <a:pt x="18" y="82"/>
                    </a:cubicBezTo>
                    <a:cubicBezTo>
                      <a:pt x="17" y="78"/>
                      <a:pt x="16" y="75"/>
                      <a:pt x="15" y="73"/>
                    </a:cubicBezTo>
                    <a:cubicBezTo>
                      <a:pt x="15" y="72"/>
                      <a:pt x="14" y="71"/>
                      <a:pt x="14" y="70"/>
                    </a:cubicBezTo>
                    <a:cubicBezTo>
                      <a:pt x="14" y="69"/>
                      <a:pt x="14" y="69"/>
                      <a:pt x="14" y="69"/>
                    </a:cubicBezTo>
                    <a:cubicBezTo>
                      <a:pt x="14" y="68"/>
                      <a:pt x="13" y="67"/>
                      <a:pt x="12" y="67"/>
                    </a:cubicBezTo>
                    <a:cubicBezTo>
                      <a:pt x="11" y="67"/>
                      <a:pt x="11" y="67"/>
                      <a:pt x="11" y="67"/>
                    </a:cubicBezTo>
                    <a:cubicBezTo>
                      <a:pt x="11" y="67"/>
                      <a:pt x="11" y="67"/>
                      <a:pt x="10" y="67"/>
                    </a:cubicBezTo>
                    <a:cubicBezTo>
                      <a:pt x="10" y="67"/>
                      <a:pt x="10" y="67"/>
                      <a:pt x="10" y="66"/>
                    </a:cubicBezTo>
                    <a:cubicBezTo>
                      <a:pt x="9" y="67"/>
                      <a:pt x="9" y="67"/>
                      <a:pt x="9" y="67"/>
                    </a:cubicBezTo>
                    <a:cubicBezTo>
                      <a:pt x="10" y="66"/>
                      <a:pt x="10" y="66"/>
                      <a:pt x="10" y="66"/>
                    </a:cubicBezTo>
                    <a:cubicBezTo>
                      <a:pt x="10" y="66"/>
                      <a:pt x="10" y="66"/>
                      <a:pt x="10" y="66"/>
                    </a:cubicBezTo>
                    <a:cubicBezTo>
                      <a:pt x="9" y="67"/>
                      <a:pt x="9" y="67"/>
                      <a:pt x="9" y="67"/>
                    </a:cubicBezTo>
                    <a:cubicBezTo>
                      <a:pt x="10" y="66"/>
                      <a:pt x="10" y="66"/>
                      <a:pt x="10" y="66"/>
                    </a:cubicBezTo>
                    <a:cubicBezTo>
                      <a:pt x="10" y="66"/>
                      <a:pt x="9" y="65"/>
                      <a:pt x="9" y="64"/>
                    </a:cubicBezTo>
                    <a:cubicBezTo>
                      <a:pt x="9" y="62"/>
                      <a:pt x="9" y="59"/>
                      <a:pt x="8" y="56"/>
                    </a:cubicBezTo>
                    <a:cubicBezTo>
                      <a:pt x="7" y="54"/>
                      <a:pt x="7" y="51"/>
                      <a:pt x="6" y="49"/>
                    </a:cubicBezTo>
                    <a:cubicBezTo>
                      <a:pt x="5" y="47"/>
                      <a:pt x="4" y="45"/>
                      <a:pt x="4" y="44"/>
                    </a:cubicBezTo>
                    <a:cubicBezTo>
                      <a:pt x="4" y="43"/>
                      <a:pt x="5" y="43"/>
                      <a:pt x="5" y="43"/>
                    </a:cubicBezTo>
                    <a:cubicBezTo>
                      <a:pt x="5" y="42"/>
                      <a:pt x="5" y="42"/>
                      <a:pt x="5" y="42"/>
                    </a:cubicBezTo>
                    <a:cubicBezTo>
                      <a:pt x="5" y="42"/>
                      <a:pt x="5" y="42"/>
                      <a:pt x="5" y="42"/>
                    </a:cubicBezTo>
                    <a:cubicBezTo>
                      <a:pt x="5" y="42"/>
                      <a:pt x="5" y="42"/>
                      <a:pt x="5" y="42"/>
                    </a:cubicBezTo>
                    <a:cubicBezTo>
                      <a:pt x="5" y="42"/>
                      <a:pt x="5" y="42"/>
                      <a:pt x="5" y="42"/>
                    </a:cubicBezTo>
                    <a:cubicBezTo>
                      <a:pt x="5" y="42"/>
                      <a:pt x="5" y="42"/>
                      <a:pt x="5" y="42"/>
                    </a:cubicBezTo>
                    <a:cubicBezTo>
                      <a:pt x="5" y="42"/>
                      <a:pt x="5" y="42"/>
                      <a:pt x="5" y="42"/>
                    </a:cubicBezTo>
                    <a:cubicBezTo>
                      <a:pt x="4" y="40"/>
                      <a:pt x="4" y="40"/>
                      <a:pt x="4" y="40"/>
                    </a:cubicBezTo>
                    <a:cubicBezTo>
                      <a:pt x="4" y="42"/>
                      <a:pt x="4" y="42"/>
                      <a:pt x="4" y="42"/>
                    </a:cubicBezTo>
                    <a:cubicBezTo>
                      <a:pt x="5" y="42"/>
                      <a:pt x="5" y="42"/>
                      <a:pt x="5" y="42"/>
                    </a:cubicBezTo>
                    <a:cubicBezTo>
                      <a:pt x="5" y="40"/>
                      <a:pt x="5" y="40"/>
                      <a:pt x="5" y="40"/>
                    </a:cubicBezTo>
                    <a:cubicBezTo>
                      <a:pt x="4" y="42"/>
                      <a:pt x="4" y="42"/>
                      <a:pt x="4" y="42"/>
                    </a:cubicBezTo>
                    <a:cubicBezTo>
                      <a:pt x="6" y="42"/>
                      <a:pt x="6" y="43"/>
                      <a:pt x="7" y="43"/>
                    </a:cubicBezTo>
                    <a:cubicBezTo>
                      <a:pt x="7" y="43"/>
                      <a:pt x="8" y="45"/>
                      <a:pt x="9" y="49"/>
                    </a:cubicBezTo>
                    <a:cubicBezTo>
                      <a:pt x="9" y="52"/>
                      <a:pt x="10" y="54"/>
                      <a:pt x="11" y="55"/>
                    </a:cubicBezTo>
                    <a:cubicBezTo>
                      <a:pt x="12" y="57"/>
                      <a:pt x="13" y="57"/>
                      <a:pt x="14" y="57"/>
                    </a:cubicBezTo>
                    <a:cubicBezTo>
                      <a:pt x="15" y="57"/>
                      <a:pt x="16" y="57"/>
                      <a:pt x="16" y="57"/>
                    </a:cubicBezTo>
                    <a:cubicBezTo>
                      <a:pt x="17" y="56"/>
                      <a:pt x="17" y="56"/>
                      <a:pt x="17" y="55"/>
                    </a:cubicBezTo>
                    <a:cubicBezTo>
                      <a:pt x="17" y="54"/>
                      <a:pt x="18" y="52"/>
                      <a:pt x="18" y="51"/>
                    </a:cubicBezTo>
                    <a:cubicBezTo>
                      <a:pt x="18" y="51"/>
                      <a:pt x="19" y="50"/>
                      <a:pt x="19" y="50"/>
                    </a:cubicBezTo>
                    <a:cubicBezTo>
                      <a:pt x="19" y="49"/>
                      <a:pt x="19" y="49"/>
                      <a:pt x="19" y="49"/>
                    </a:cubicBezTo>
                    <a:cubicBezTo>
                      <a:pt x="19" y="49"/>
                      <a:pt x="19" y="49"/>
                      <a:pt x="19" y="49"/>
                    </a:cubicBezTo>
                    <a:cubicBezTo>
                      <a:pt x="19" y="49"/>
                      <a:pt x="19" y="49"/>
                      <a:pt x="19" y="49"/>
                    </a:cubicBezTo>
                    <a:cubicBezTo>
                      <a:pt x="19" y="49"/>
                      <a:pt x="19" y="48"/>
                      <a:pt x="19" y="48"/>
                    </a:cubicBezTo>
                    <a:cubicBezTo>
                      <a:pt x="18" y="45"/>
                      <a:pt x="18" y="43"/>
                      <a:pt x="18" y="40"/>
                    </a:cubicBezTo>
                    <a:cubicBezTo>
                      <a:pt x="18" y="35"/>
                      <a:pt x="21" y="31"/>
                      <a:pt x="22" y="27"/>
                    </a:cubicBezTo>
                    <a:cubicBezTo>
                      <a:pt x="23" y="24"/>
                      <a:pt x="24" y="20"/>
                      <a:pt x="26" y="17"/>
                    </a:cubicBezTo>
                    <a:cubicBezTo>
                      <a:pt x="27" y="13"/>
                      <a:pt x="29" y="10"/>
                      <a:pt x="31" y="8"/>
                    </a:cubicBezTo>
                    <a:cubicBezTo>
                      <a:pt x="33" y="5"/>
                      <a:pt x="38" y="4"/>
                      <a:pt x="44" y="4"/>
                    </a:cubicBezTo>
                    <a:cubicBezTo>
                      <a:pt x="52" y="4"/>
                      <a:pt x="61" y="7"/>
                      <a:pt x="67" y="14"/>
                    </a:cubicBezTo>
                    <a:cubicBezTo>
                      <a:pt x="71" y="18"/>
                      <a:pt x="73" y="22"/>
                      <a:pt x="75" y="26"/>
                    </a:cubicBezTo>
                    <a:cubicBezTo>
                      <a:pt x="76" y="30"/>
                      <a:pt x="76" y="34"/>
                      <a:pt x="76" y="39"/>
                    </a:cubicBezTo>
                    <a:cubicBezTo>
                      <a:pt x="76" y="41"/>
                      <a:pt x="76" y="44"/>
                      <a:pt x="76" y="47"/>
                    </a:cubicBezTo>
                    <a:lnTo>
                      <a:pt x="78" y="4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73" name="Freeform 288"/>
              <p:cNvSpPr>
                <a:spLocks/>
              </p:cNvSpPr>
              <p:nvPr userDrawn="1"/>
            </p:nvSpPr>
            <p:spPr bwMode="auto">
              <a:xfrm>
                <a:off x="2675" y="4130"/>
                <a:ext cx="78" cy="51"/>
              </a:xfrm>
              <a:custGeom>
                <a:avLst/>
                <a:gdLst>
                  <a:gd name="T0" fmla="*/ 28 w 32"/>
                  <a:gd name="T1" fmla="*/ 10 h 21"/>
                  <a:gd name="T2" fmla="*/ 23 w 32"/>
                  <a:gd name="T3" fmla="*/ 1 h 21"/>
                  <a:gd name="T4" fmla="*/ 15 w 32"/>
                  <a:gd name="T5" fmla="*/ 5 h 21"/>
                  <a:gd name="T6" fmla="*/ 15 w 32"/>
                  <a:gd name="T7" fmla="*/ 9 h 21"/>
                  <a:gd name="T8" fmla="*/ 14 w 32"/>
                  <a:gd name="T9" fmla="*/ 6 h 21"/>
                  <a:gd name="T10" fmla="*/ 8 w 32"/>
                  <a:gd name="T11" fmla="*/ 7 h 21"/>
                  <a:gd name="T12" fmla="*/ 5 w 32"/>
                  <a:gd name="T13" fmla="*/ 15 h 21"/>
                  <a:gd name="T14" fmla="*/ 8 w 32"/>
                  <a:gd name="T15" fmla="*/ 13 h 21"/>
                  <a:gd name="T16" fmla="*/ 1 w 32"/>
                  <a:gd name="T17" fmla="*/ 11 h 21"/>
                  <a:gd name="T18" fmla="*/ 0 w 32"/>
                  <a:gd name="T19" fmla="*/ 16 h 21"/>
                  <a:gd name="T20" fmla="*/ 17 w 32"/>
                  <a:gd name="T21" fmla="*/ 21 h 21"/>
                  <a:gd name="T22" fmla="*/ 25 w 32"/>
                  <a:gd name="T23" fmla="*/ 18 h 21"/>
                  <a:gd name="T24" fmla="*/ 32 w 32"/>
                  <a:gd name="T25" fmla="*/ 10 h 21"/>
                  <a:gd name="T26" fmla="*/ 31 w 32"/>
                  <a:gd name="T27" fmla="*/ 6 h 21"/>
                  <a:gd name="T28" fmla="*/ 27 w 32"/>
                  <a:gd name="T29" fmla="*/ 7 h 21"/>
                  <a:gd name="T30" fmla="*/ 26 w 32"/>
                  <a:gd name="T31" fmla="*/ 10 h 21"/>
                  <a:gd name="T32" fmla="*/ 26 w 32"/>
                  <a:gd name="T33" fmla="*/ 10 h 21"/>
                  <a:gd name="T34" fmla="*/ 29 w 32"/>
                  <a:gd name="T35" fmla="*/ 10 h 21"/>
                  <a:gd name="T36" fmla="*/ 30 w 32"/>
                  <a:gd name="T37" fmla="*/ 8 h 21"/>
                  <a:gd name="T38" fmla="*/ 28 w 32"/>
                  <a:gd name="T39" fmla="*/ 10 h 21"/>
                  <a:gd name="T40" fmla="*/ 28 w 32"/>
                  <a:gd name="T41" fmla="*/ 9 h 21"/>
                  <a:gd name="T42" fmla="*/ 17 w 32"/>
                  <a:gd name="T43" fmla="*/ 17 h 21"/>
                  <a:gd name="T44" fmla="*/ 17 w 32"/>
                  <a:gd name="T45" fmla="*/ 17 h 21"/>
                  <a:gd name="T46" fmla="*/ 2 w 32"/>
                  <a:gd name="T47" fmla="*/ 16 h 21"/>
                  <a:gd name="T48" fmla="*/ 4 w 32"/>
                  <a:gd name="T49" fmla="*/ 16 h 21"/>
                  <a:gd name="T50" fmla="*/ 8 w 32"/>
                  <a:gd name="T51" fmla="*/ 17 h 21"/>
                  <a:gd name="T52" fmla="*/ 9 w 32"/>
                  <a:gd name="T53" fmla="*/ 15 h 21"/>
                  <a:gd name="T54" fmla="*/ 10 w 32"/>
                  <a:gd name="T55" fmla="*/ 11 h 21"/>
                  <a:gd name="T56" fmla="*/ 10 w 32"/>
                  <a:gd name="T57" fmla="*/ 10 h 21"/>
                  <a:gd name="T58" fmla="*/ 13 w 32"/>
                  <a:gd name="T59" fmla="*/ 10 h 21"/>
                  <a:gd name="T60" fmla="*/ 14 w 32"/>
                  <a:gd name="T61" fmla="*/ 11 h 21"/>
                  <a:gd name="T62" fmla="*/ 16 w 32"/>
                  <a:gd name="T63" fmla="*/ 10 h 21"/>
                  <a:gd name="T64" fmla="*/ 19 w 32"/>
                  <a:gd name="T65" fmla="*/ 7 h 21"/>
                  <a:gd name="T66" fmla="*/ 22 w 32"/>
                  <a:gd name="T67" fmla="*/ 3 h 21"/>
                  <a:gd name="T68" fmla="*/ 23 w 32"/>
                  <a:gd name="T69" fmla="*/ 8 h 21"/>
                  <a:gd name="T70" fmla="*/ 26 w 32"/>
                  <a:gd name="T71" fmla="*/ 12 h 21"/>
                  <a:gd name="T72" fmla="*/ 26 w 32"/>
                  <a:gd name="T73"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21">
                    <a:moveTo>
                      <a:pt x="26" y="10"/>
                    </a:moveTo>
                    <a:cubicBezTo>
                      <a:pt x="28" y="10"/>
                      <a:pt x="28" y="10"/>
                      <a:pt x="28" y="10"/>
                    </a:cubicBezTo>
                    <a:cubicBezTo>
                      <a:pt x="28" y="8"/>
                      <a:pt x="27" y="7"/>
                      <a:pt x="26" y="5"/>
                    </a:cubicBezTo>
                    <a:cubicBezTo>
                      <a:pt x="26" y="4"/>
                      <a:pt x="24" y="3"/>
                      <a:pt x="23" y="1"/>
                    </a:cubicBezTo>
                    <a:cubicBezTo>
                      <a:pt x="23" y="1"/>
                      <a:pt x="22" y="0"/>
                      <a:pt x="21" y="1"/>
                    </a:cubicBezTo>
                    <a:cubicBezTo>
                      <a:pt x="19" y="2"/>
                      <a:pt x="17" y="3"/>
                      <a:pt x="15" y="5"/>
                    </a:cubicBezTo>
                    <a:cubicBezTo>
                      <a:pt x="14" y="6"/>
                      <a:pt x="13" y="8"/>
                      <a:pt x="13" y="8"/>
                    </a:cubicBezTo>
                    <a:cubicBezTo>
                      <a:pt x="15" y="9"/>
                      <a:pt x="15" y="9"/>
                      <a:pt x="15" y="9"/>
                    </a:cubicBezTo>
                    <a:cubicBezTo>
                      <a:pt x="16" y="7"/>
                      <a:pt x="16" y="7"/>
                      <a:pt x="16" y="7"/>
                    </a:cubicBezTo>
                    <a:cubicBezTo>
                      <a:pt x="15" y="7"/>
                      <a:pt x="15" y="7"/>
                      <a:pt x="14" y="6"/>
                    </a:cubicBezTo>
                    <a:cubicBezTo>
                      <a:pt x="13" y="6"/>
                      <a:pt x="12" y="6"/>
                      <a:pt x="11" y="6"/>
                    </a:cubicBezTo>
                    <a:cubicBezTo>
                      <a:pt x="10" y="6"/>
                      <a:pt x="9" y="6"/>
                      <a:pt x="8" y="7"/>
                    </a:cubicBezTo>
                    <a:cubicBezTo>
                      <a:pt x="7" y="8"/>
                      <a:pt x="6" y="9"/>
                      <a:pt x="6" y="10"/>
                    </a:cubicBezTo>
                    <a:cubicBezTo>
                      <a:pt x="5" y="12"/>
                      <a:pt x="5" y="15"/>
                      <a:pt x="5" y="15"/>
                    </a:cubicBezTo>
                    <a:cubicBezTo>
                      <a:pt x="7" y="15"/>
                      <a:pt x="7" y="15"/>
                      <a:pt x="7" y="15"/>
                    </a:cubicBezTo>
                    <a:cubicBezTo>
                      <a:pt x="8" y="13"/>
                      <a:pt x="8" y="13"/>
                      <a:pt x="8" y="13"/>
                    </a:cubicBezTo>
                    <a:cubicBezTo>
                      <a:pt x="3" y="11"/>
                      <a:pt x="3" y="11"/>
                      <a:pt x="3" y="11"/>
                    </a:cubicBezTo>
                    <a:cubicBezTo>
                      <a:pt x="2" y="11"/>
                      <a:pt x="2" y="11"/>
                      <a:pt x="1" y="11"/>
                    </a:cubicBezTo>
                    <a:cubicBezTo>
                      <a:pt x="1" y="12"/>
                      <a:pt x="0" y="12"/>
                      <a:pt x="0" y="13"/>
                    </a:cubicBezTo>
                    <a:cubicBezTo>
                      <a:pt x="0" y="16"/>
                      <a:pt x="0" y="16"/>
                      <a:pt x="0" y="16"/>
                    </a:cubicBezTo>
                    <a:cubicBezTo>
                      <a:pt x="0" y="16"/>
                      <a:pt x="0" y="17"/>
                      <a:pt x="1" y="18"/>
                    </a:cubicBezTo>
                    <a:cubicBezTo>
                      <a:pt x="6" y="20"/>
                      <a:pt x="11" y="21"/>
                      <a:pt x="17" y="21"/>
                    </a:cubicBezTo>
                    <a:cubicBezTo>
                      <a:pt x="17" y="21"/>
                      <a:pt x="17" y="21"/>
                      <a:pt x="17" y="21"/>
                    </a:cubicBezTo>
                    <a:cubicBezTo>
                      <a:pt x="20" y="21"/>
                      <a:pt x="22" y="20"/>
                      <a:pt x="25" y="18"/>
                    </a:cubicBezTo>
                    <a:cubicBezTo>
                      <a:pt x="27" y="17"/>
                      <a:pt x="29" y="14"/>
                      <a:pt x="31" y="11"/>
                    </a:cubicBezTo>
                    <a:cubicBezTo>
                      <a:pt x="31" y="11"/>
                      <a:pt x="32" y="10"/>
                      <a:pt x="32" y="10"/>
                    </a:cubicBezTo>
                    <a:cubicBezTo>
                      <a:pt x="32" y="8"/>
                      <a:pt x="32" y="8"/>
                      <a:pt x="32" y="8"/>
                    </a:cubicBezTo>
                    <a:cubicBezTo>
                      <a:pt x="32" y="7"/>
                      <a:pt x="31" y="6"/>
                      <a:pt x="31" y="6"/>
                    </a:cubicBezTo>
                    <a:cubicBezTo>
                      <a:pt x="30" y="6"/>
                      <a:pt x="29" y="6"/>
                      <a:pt x="28" y="6"/>
                    </a:cubicBezTo>
                    <a:cubicBezTo>
                      <a:pt x="28" y="6"/>
                      <a:pt x="28" y="6"/>
                      <a:pt x="27" y="7"/>
                    </a:cubicBezTo>
                    <a:cubicBezTo>
                      <a:pt x="26" y="7"/>
                      <a:pt x="26" y="8"/>
                      <a:pt x="25" y="8"/>
                    </a:cubicBezTo>
                    <a:cubicBezTo>
                      <a:pt x="26" y="10"/>
                      <a:pt x="26" y="10"/>
                      <a:pt x="26" y="10"/>
                    </a:cubicBezTo>
                    <a:cubicBezTo>
                      <a:pt x="28" y="10"/>
                      <a:pt x="28" y="10"/>
                      <a:pt x="28" y="10"/>
                    </a:cubicBezTo>
                    <a:cubicBezTo>
                      <a:pt x="26" y="10"/>
                      <a:pt x="26" y="10"/>
                      <a:pt x="26" y="10"/>
                    </a:cubicBezTo>
                    <a:cubicBezTo>
                      <a:pt x="28" y="11"/>
                      <a:pt x="28" y="11"/>
                      <a:pt x="28" y="11"/>
                    </a:cubicBezTo>
                    <a:cubicBezTo>
                      <a:pt x="28" y="11"/>
                      <a:pt x="29" y="11"/>
                      <a:pt x="29" y="10"/>
                    </a:cubicBezTo>
                    <a:cubicBezTo>
                      <a:pt x="30" y="10"/>
                      <a:pt x="31" y="9"/>
                      <a:pt x="31" y="9"/>
                    </a:cubicBezTo>
                    <a:cubicBezTo>
                      <a:pt x="30" y="8"/>
                      <a:pt x="30" y="8"/>
                      <a:pt x="30" y="8"/>
                    </a:cubicBezTo>
                    <a:cubicBezTo>
                      <a:pt x="28" y="8"/>
                      <a:pt x="28" y="8"/>
                      <a:pt x="28" y="8"/>
                    </a:cubicBezTo>
                    <a:cubicBezTo>
                      <a:pt x="28" y="10"/>
                      <a:pt x="28" y="10"/>
                      <a:pt x="28" y="10"/>
                    </a:cubicBezTo>
                    <a:cubicBezTo>
                      <a:pt x="30" y="10"/>
                      <a:pt x="30" y="10"/>
                      <a:pt x="30" y="10"/>
                    </a:cubicBezTo>
                    <a:cubicBezTo>
                      <a:pt x="28" y="9"/>
                      <a:pt x="28" y="9"/>
                      <a:pt x="28" y="9"/>
                    </a:cubicBezTo>
                    <a:cubicBezTo>
                      <a:pt x="26" y="12"/>
                      <a:pt x="24" y="14"/>
                      <a:pt x="22" y="15"/>
                    </a:cubicBezTo>
                    <a:cubicBezTo>
                      <a:pt x="20" y="17"/>
                      <a:pt x="19" y="17"/>
                      <a:pt x="17" y="17"/>
                    </a:cubicBezTo>
                    <a:cubicBezTo>
                      <a:pt x="17" y="19"/>
                      <a:pt x="17" y="19"/>
                      <a:pt x="17" y="19"/>
                    </a:cubicBezTo>
                    <a:cubicBezTo>
                      <a:pt x="17" y="17"/>
                      <a:pt x="17" y="17"/>
                      <a:pt x="17" y="17"/>
                    </a:cubicBezTo>
                    <a:cubicBezTo>
                      <a:pt x="12" y="17"/>
                      <a:pt x="7" y="16"/>
                      <a:pt x="2" y="14"/>
                    </a:cubicBezTo>
                    <a:cubicBezTo>
                      <a:pt x="2" y="16"/>
                      <a:pt x="2" y="16"/>
                      <a:pt x="2" y="16"/>
                    </a:cubicBezTo>
                    <a:cubicBezTo>
                      <a:pt x="4" y="16"/>
                      <a:pt x="4" y="16"/>
                      <a:pt x="4" y="16"/>
                    </a:cubicBezTo>
                    <a:cubicBezTo>
                      <a:pt x="4" y="16"/>
                      <a:pt x="4" y="16"/>
                      <a:pt x="4" y="16"/>
                    </a:cubicBezTo>
                    <a:cubicBezTo>
                      <a:pt x="6" y="17"/>
                      <a:pt x="6" y="17"/>
                      <a:pt x="6" y="17"/>
                    </a:cubicBezTo>
                    <a:cubicBezTo>
                      <a:pt x="7" y="17"/>
                      <a:pt x="8" y="17"/>
                      <a:pt x="8" y="17"/>
                    </a:cubicBezTo>
                    <a:cubicBezTo>
                      <a:pt x="9" y="17"/>
                      <a:pt x="9" y="16"/>
                      <a:pt x="9" y="15"/>
                    </a:cubicBezTo>
                    <a:cubicBezTo>
                      <a:pt x="9" y="15"/>
                      <a:pt x="9" y="15"/>
                      <a:pt x="9" y="15"/>
                    </a:cubicBezTo>
                    <a:cubicBezTo>
                      <a:pt x="9" y="15"/>
                      <a:pt x="9" y="13"/>
                      <a:pt x="9" y="12"/>
                    </a:cubicBezTo>
                    <a:cubicBezTo>
                      <a:pt x="10" y="12"/>
                      <a:pt x="10" y="11"/>
                      <a:pt x="10" y="11"/>
                    </a:cubicBezTo>
                    <a:cubicBezTo>
                      <a:pt x="10" y="10"/>
                      <a:pt x="10" y="10"/>
                      <a:pt x="10" y="10"/>
                    </a:cubicBezTo>
                    <a:cubicBezTo>
                      <a:pt x="10" y="10"/>
                      <a:pt x="10" y="10"/>
                      <a:pt x="10" y="10"/>
                    </a:cubicBezTo>
                    <a:cubicBezTo>
                      <a:pt x="11" y="10"/>
                      <a:pt x="11" y="10"/>
                      <a:pt x="11" y="10"/>
                    </a:cubicBezTo>
                    <a:cubicBezTo>
                      <a:pt x="11" y="10"/>
                      <a:pt x="12" y="10"/>
                      <a:pt x="13" y="10"/>
                    </a:cubicBezTo>
                    <a:cubicBezTo>
                      <a:pt x="13" y="11"/>
                      <a:pt x="13" y="11"/>
                      <a:pt x="13" y="11"/>
                    </a:cubicBezTo>
                    <a:cubicBezTo>
                      <a:pt x="14" y="11"/>
                      <a:pt x="14" y="11"/>
                      <a:pt x="14" y="11"/>
                    </a:cubicBezTo>
                    <a:cubicBezTo>
                      <a:pt x="14" y="11"/>
                      <a:pt x="14" y="11"/>
                      <a:pt x="14" y="11"/>
                    </a:cubicBezTo>
                    <a:cubicBezTo>
                      <a:pt x="15" y="11"/>
                      <a:pt x="16" y="11"/>
                      <a:pt x="16" y="10"/>
                    </a:cubicBezTo>
                    <a:cubicBezTo>
                      <a:pt x="16" y="10"/>
                      <a:pt x="16" y="10"/>
                      <a:pt x="16" y="10"/>
                    </a:cubicBezTo>
                    <a:cubicBezTo>
                      <a:pt x="17" y="9"/>
                      <a:pt x="18" y="8"/>
                      <a:pt x="19" y="7"/>
                    </a:cubicBezTo>
                    <a:cubicBezTo>
                      <a:pt x="20" y="6"/>
                      <a:pt x="21" y="5"/>
                      <a:pt x="23" y="4"/>
                    </a:cubicBezTo>
                    <a:cubicBezTo>
                      <a:pt x="22" y="3"/>
                      <a:pt x="22" y="3"/>
                      <a:pt x="22" y="3"/>
                    </a:cubicBezTo>
                    <a:cubicBezTo>
                      <a:pt x="20" y="4"/>
                      <a:pt x="20" y="4"/>
                      <a:pt x="20" y="4"/>
                    </a:cubicBezTo>
                    <a:cubicBezTo>
                      <a:pt x="21" y="5"/>
                      <a:pt x="22" y="7"/>
                      <a:pt x="23" y="8"/>
                    </a:cubicBezTo>
                    <a:cubicBezTo>
                      <a:pt x="24" y="9"/>
                      <a:pt x="24" y="9"/>
                      <a:pt x="24" y="10"/>
                    </a:cubicBezTo>
                    <a:cubicBezTo>
                      <a:pt x="25" y="11"/>
                      <a:pt x="25" y="12"/>
                      <a:pt x="26" y="12"/>
                    </a:cubicBezTo>
                    <a:cubicBezTo>
                      <a:pt x="26" y="12"/>
                      <a:pt x="27" y="12"/>
                      <a:pt x="28" y="11"/>
                    </a:cubicBezTo>
                    <a:lnTo>
                      <a:pt x="26" y="10"/>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74" name="Freeform 289"/>
              <p:cNvSpPr>
                <a:spLocks/>
              </p:cNvSpPr>
              <p:nvPr userDrawn="1"/>
            </p:nvSpPr>
            <p:spPr bwMode="auto">
              <a:xfrm>
                <a:off x="2661" y="4100"/>
                <a:ext cx="113" cy="76"/>
              </a:xfrm>
              <a:custGeom>
                <a:avLst/>
                <a:gdLst>
                  <a:gd name="T0" fmla="*/ 44 w 47"/>
                  <a:gd name="T1" fmla="*/ 8 h 31"/>
                  <a:gd name="T2" fmla="*/ 32 w 47"/>
                  <a:gd name="T3" fmla="*/ 0 h 31"/>
                  <a:gd name="T4" fmla="*/ 25 w 47"/>
                  <a:gd name="T5" fmla="*/ 3 h 31"/>
                  <a:gd name="T6" fmla="*/ 25 w 47"/>
                  <a:gd name="T7" fmla="*/ 3 h 31"/>
                  <a:gd name="T8" fmla="*/ 25 w 47"/>
                  <a:gd name="T9" fmla="*/ 3 h 31"/>
                  <a:gd name="T10" fmla="*/ 25 w 47"/>
                  <a:gd name="T11" fmla="*/ 3 h 31"/>
                  <a:gd name="T12" fmla="*/ 14 w 47"/>
                  <a:gd name="T13" fmla="*/ 2 h 31"/>
                  <a:gd name="T14" fmla="*/ 0 w 47"/>
                  <a:gd name="T15" fmla="*/ 19 h 31"/>
                  <a:gd name="T16" fmla="*/ 6 w 47"/>
                  <a:gd name="T17" fmla="*/ 31 h 31"/>
                  <a:gd name="T18" fmla="*/ 10 w 47"/>
                  <a:gd name="T19" fmla="*/ 28 h 31"/>
                  <a:gd name="T20" fmla="*/ 14 w 47"/>
                  <a:gd name="T21" fmla="*/ 29 h 31"/>
                  <a:gd name="T22" fmla="*/ 15 w 47"/>
                  <a:gd name="T23" fmla="*/ 24 h 31"/>
                  <a:gd name="T24" fmla="*/ 16 w 47"/>
                  <a:gd name="T25" fmla="*/ 22 h 31"/>
                  <a:gd name="T26" fmla="*/ 19 w 47"/>
                  <a:gd name="T27" fmla="*/ 23 h 31"/>
                  <a:gd name="T28" fmla="*/ 22 w 47"/>
                  <a:gd name="T29" fmla="*/ 22 h 31"/>
                  <a:gd name="T30" fmla="*/ 29 w 47"/>
                  <a:gd name="T31" fmla="*/ 16 h 31"/>
                  <a:gd name="T32" fmla="*/ 29 w 47"/>
                  <a:gd name="T33" fmla="*/ 20 h 31"/>
                  <a:gd name="T34" fmla="*/ 34 w 47"/>
                  <a:gd name="T35" fmla="*/ 23 h 31"/>
                  <a:gd name="T36" fmla="*/ 36 w 47"/>
                  <a:gd name="T37" fmla="*/ 20 h 31"/>
                  <a:gd name="T38" fmla="*/ 34 w 47"/>
                  <a:gd name="T39" fmla="*/ 23 h 31"/>
                  <a:gd name="T40" fmla="*/ 40 w 47"/>
                  <a:gd name="T41" fmla="*/ 23 h 31"/>
                  <a:gd name="T42" fmla="*/ 38 w 47"/>
                  <a:gd name="T43" fmla="*/ 22 h 31"/>
                  <a:gd name="T44" fmla="*/ 38 w 47"/>
                  <a:gd name="T45" fmla="*/ 22 h 31"/>
                  <a:gd name="T46" fmla="*/ 36 w 47"/>
                  <a:gd name="T47" fmla="*/ 24 h 31"/>
                  <a:gd name="T48" fmla="*/ 40 w 47"/>
                  <a:gd name="T49" fmla="*/ 28 h 31"/>
                  <a:gd name="T50" fmla="*/ 46 w 47"/>
                  <a:gd name="T51" fmla="*/ 15 h 31"/>
                  <a:gd name="T52" fmla="*/ 43 w 47"/>
                  <a:gd name="T53" fmla="*/ 19 h 31"/>
                  <a:gd name="T54" fmla="*/ 38 w 47"/>
                  <a:gd name="T55" fmla="*/ 23 h 31"/>
                  <a:gd name="T56" fmla="*/ 41 w 47"/>
                  <a:gd name="T57" fmla="*/ 22 h 31"/>
                  <a:gd name="T58" fmla="*/ 37 w 47"/>
                  <a:gd name="T59" fmla="*/ 20 h 31"/>
                  <a:gd name="T60" fmla="*/ 38 w 47"/>
                  <a:gd name="T61" fmla="*/ 23 h 31"/>
                  <a:gd name="T62" fmla="*/ 37 w 47"/>
                  <a:gd name="T63" fmla="*/ 18 h 31"/>
                  <a:gd name="T64" fmla="*/ 31 w 47"/>
                  <a:gd name="T65" fmla="*/ 20 h 31"/>
                  <a:gd name="T66" fmla="*/ 32 w 47"/>
                  <a:gd name="T67" fmla="*/ 17 h 31"/>
                  <a:gd name="T68" fmla="*/ 21 w 47"/>
                  <a:gd name="T69" fmla="*/ 17 h 31"/>
                  <a:gd name="T70" fmla="*/ 22 w 47"/>
                  <a:gd name="T71" fmla="*/ 19 h 31"/>
                  <a:gd name="T72" fmla="*/ 14 w 47"/>
                  <a:gd name="T73" fmla="*/ 19 h 31"/>
                  <a:gd name="T74" fmla="*/ 13 w 47"/>
                  <a:gd name="T75" fmla="*/ 27 h 31"/>
                  <a:gd name="T76" fmla="*/ 7 w 47"/>
                  <a:gd name="T77" fmla="*/ 23 h 31"/>
                  <a:gd name="T78" fmla="*/ 5 w 47"/>
                  <a:gd name="T79" fmla="*/ 29 h 31"/>
                  <a:gd name="T80" fmla="*/ 8 w 47"/>
                  <a:gd name="T81" fmla="*/ 28 h 31"/>
                  <a:gd name="T82" fmla="*/ 8 w 47"/>
                  <a:gd name="T83" fmla="*/ 28 h 31"/>
                  <a:gd name="T84" fmla="*/ 4 w 47"/>
                  <a:gd name="T85" fmla="*/ 19 h 31"/>
                  <a:gd name="T86" fmla="*/ 8 w 47"/>
                  <a:gd name="T87" fmla="*/ 10 h 31"/>
                  <a:gd name="T88" fmla="*/ 21 w 47"/>
                  <a:gd name="T89" fmla="*/ 6 h 31"/>
                  <a:gd name="T90" fmla="*/ 25 w 47"/>
                  <a:gd name="T91" fmla="*/ 7 h 31"/>
                  <a:gd name="T92" fmla="*/ 33 w 47"/>
                  <a:gd name="T93" fmla="*/ 4 h 31"/>
                  <a:gd name="T94" fmla="*/ 33 w 47"/>
                  <a:gd name="T95" fmla="*/ 4 h 31"/>
                  <a:gd name="T96" fmla="*/ 42 w 47"/>
                  <a:gd name="T97"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 h="31">
                    <a:moveTo>
                      <a:pt x="44" y="16"/>
                    </a:moveTo>
                    <a:cubicBezTo>
                      <a:pt x="46" y="15"/>
                      <a:pt x="46" y="15"/>
                      <a:pt x="46" y="15"/>
                    </a:cubicBezTo>
                    <a:cubicBezTo>
                      <a:pt x="46" y="12"/>
                      <a:pt x="45" y="10"/>
                      <a:pt x="44" y="8"/>
                    </a:cubicBezTo>
                    <a:cubicBezTo>
                      <a:pt x="42" y="5"/>
                      <a:pt x="40" y="3"/>
                      <a:pt x="38" y="2"/>
                    </a:cubicBezTo>
                    <a:cubicBezTo>
                      <a:pt x="36" y="1"/>
                      <a:pt x="34" y="0"/>
                      <a:pt x="33" y="0"/>
                    </a:cubicBezTo>
                    <a:cubicBezTo>
                      <a:pt x="32" y="0"/>
                      <a:pt x="32" y="0"/>
                      <a:pt x="32" y="0"/>
                    </a:cubicBezTo>
                    <a:cubicBezTo>
                      <a:pt x="32" y="0"/>
                      <a:pt x="32" y="0"/>
                      <a:pt x="32" y="0"/>
                    </a:cubicBezTo>
                    <a:cubicBezTo>
                      <a:pt x="31" y="1"/>
                      <a:pt x="29" y="1"/>
                      <a:pt x="28" y="2"/>
                    </a:cubicBezTo>
                    <a:cubicBezTo>
                      <a:pt x="27" y="2"/>
                      <a:pt x="26" y="2"/>
                      <a:pt x="25" y="3"/>
                    </a:cubicBezTo>
                    <a:cubicBezTo>
                      <a:pt x="25" y="3"/>
                      <a:pt x="25" y="3"/>
                      <a:pt x="25" y="3"/>
                    </a:cubicBezTo>
                    <a:cubicBezTo>
                      <a:pt x="25" y="3"/>
                      <a:pt x="25" y="3"/>
                      <a:pt x="25" y="3"/>
                    </a:cubicBezTo>
                    <a:cubicBezTo>
                      <a:pt x="25" y="3"/>
                      <a:pt x="25" y="3"/>
                      <a:pt x="25" y="3"/>
                    </a:cubicBezTo>
                    <a:cubicBezTo>
                      <a:pt x="25" y="4"/>
                      <a:pt x="25" y="4"/>
                      <a:pt x="25" y="4"/>
                    </a:cubicBezTo>
                    <a:cubicBezTo>
                      <a:pt x="25" y="3"/>
                      <a:pt x="25" y="3"/>
                      <a:pt x="25" y="3"/>
                    </a:cubicBezTo>
                    <a:cubicBezTo>
                      <a:pt x="25" y="3"/>
                      <a:pt x="25" y="3"/>
                      <a:pt x="25" y="3"/>
                    </a:cubicBezTo>
                    <a:cubicBezTo>
                      <a:pt x="25" y="4"/>
                      <a:pt x="25" y="4"/>
                      <a:pt x="25" y="4"/>
                    </a:cubicBezTo>
                    <a:cubicBezTo>
                      <a:pt x="25" y="3"/>
                      <a:pt x="25" y="3"/>
                      <a:pt x="25" y="3"/>
                    </a:cubicBezTo>
                    <a:cubicBezTo>
                      <a:pt x="25" y="3"/>
                      <a:pt x="25" y="3"/>
                      <a:pt x="25" y="3"/>
                    </a:cubicBezTo>
                    <a:cubicBezTo>
                      <a:pt x="24" y="3"/>
                      <a:pt x="23" y="3"/>
                      <a:pt x="22" y="2"/>
                    </a:cubicBezTo>
                    <a:cubicBezTo>
                      <a:pt x="21" y="2"/>
                      <a:pt x="19" y="2"/>
                      <a:pt x="17" y="2"/>
                    </a:cubicBezTo>
                    <a:cubicBezTo>
                      <a:pt x="16" y="2"/>
                      <a:pt x="15" y="2"/>
                      <a:pt x="14" y="2"/>
                    </a:cubicBezTo>
                    <a:cubicBezTo>
                      <a:pt x="11" y="2"/>
                      <a:pt x="7" y="4"/>
                      <a:pt x="5" y="7"/>
                    </a:cubicBezTo>
                    <a:cubicBezTo>
                      <a:pt x="2" y="10"/>
                      <a:pt x="0" y="14"/>
                      <a:pt x="0" y="18"/>
                    </a:cubicBezTo>
                    <a:cubicBezTo>
                      <a:pt x="0" y="19"/>
                      <a:pt x="0" y="19"/>
                      <a:pt x="0" y="19"/>
                    </a:cubicBezTo>
                    <a:cubicBezTo>
                      <a:pt x="0" y="19"/>
                      <a:pt x="0" y="19"/>
                      <a:pt x="0" y="19"/>
                    </a:cubicBezTo>
                    <a:cubicBezTo>
                      <a:pt x="0" y="23"/>
                      <a:pt x="2" y="26"/>
                      <a:pt x="3" y="28"/>
                    </a:cubicBezTo>
                    <a:cubicBezTo>
                      <a:pt x="5" y="30"/>
                      <a:pt x="6" y="31"/>
                      <a:pt x="6" y="31"/>
                    </a:cubicBezTo>
                    <a:cubicBezTo>
                      <a:pt x="7" y="31"/>
                      <a:pt x="8" y="31"/>
                      <a:pt x="8" y="31"/>
                    </a:cubicBezTo>
                    <a:cubicBezTo>
                      <a:pt x="9" y="31"/>
                      <a:pt x="9" y="30"/>
                      <a:pt x="9" y="30"/>
                    </a:cubicBezTo>
                    <a:cubicBezTo>
                      <a:pt x="10" y="28"/>
                      <a:pt x="10" y="28"/>
                      <a:pt x="10" y="28"/>
                    </a:cubicBezTo>
                    <a:cubicBezTo>
                      <a:pt x="10" y="28"/>
                      <a:pt x="10" y="28"/>
                      <a:pt x="10" y="28"/>
                    </a:cubicBezTo>
                    <a:cubicBezTo>
                      <a:pt x="12" y="29"/>
                      <a:pt x="12" y="29"/>
                      <a:pt x="12" y="29"/>
                    </a:cubicBezTo>
                    <a:cubicBezTo>
                      <a:pt x="13" y="29"/>
                      <a:pt x="14" y="29"/>
                      <a:pt x="14" y="29"/>
                    </a:cubicBezTo>
                    <a:cubicBezTo>
                      <a:pt x="15" y="29"/>
                      <a:pt x="15" y="28"/>
                      <a:pt x="15" y="27"/>
                    </a:cubicBezTo>
                    <a:cubicBezTo>
                      <a:pt x="15" y="27"/>
                      <a:pt x="15" y="27"/>
                      <a:pt x="15" y="27"/>
                    </a:cubicBezTo>
                    <a:cubicBezTo>
                      <a:pt x="15" y="27"/>
                      <a:pt x="15" y="25"/>
                      <a:pt x="15" y="24"/>
                    </a:cubicBezTo>
                    <a:cubicBezTo>
                      <a:pt x="16" y="24"/>
                      <a:pt x="16" y="23"/>
                      <a:pt x="16" y="23"/>
                    </a:cubicBezTo>
                    <a:cubicBezTo>
                      <a:pt x="16" y="22"/>
                      <a:pt x="16" y="22"/>
                      <a:pt x="16" y="22"/>
                    </a:cubicBezTo>
                    <a:cubicBezTo>
                      <a:pt x="16" y="22"/>
                      <a:pt x="16" y="22"/>
                      <a:pt x="16" y="22"/>
                    </a:cubicBezTo>
                    <a:cubicBezTo>
                      <a:pt x="17" y="22"/>
                      <a:pt x="17" y="22"/>
                      <a:pt x="17" y="22"/>
                    </a:cubicBezTo>
                    <a:cubicBezTo>
                      <a:pt x="17" y="22"/>
                      <a:pt x="18" y="22"/>
                      <a:pt x="19" y="22"/>
                    </a:cubicBezTo>
                    <a:cubicBezTo>
                      <a:pt x="19" y="23"/>
                      <a:pt x="19" y="23"/>
                      <a:pt x="19" y="23"/>
                    </a:cubicBezTo>
                    <a:cubicBezTo>
                      <a:pt x="20" y="23"/>
                      <a:pt x="20" y="23"/>
                      <a:pt x="20" y="23"/>
                    </a:cubicBezTo>
                    <a:cubicBezTo>
                      <a:pt x="20" y="23"/>
                      <a:pt x="20" y="23"/>
                      <a:pt x="20" y="23"/>
                    </a:cubicBezTo>
                    <a:cubicBezTo>
                      <a:pt x="21" y="23"/>
                      <a:pt x="22" y="23"/>
                      <a:pt x="22" y="22"/>
                    </a:cubicBezTo>
                    <a:cubicBezTo>
                      <a:pt x="22" y="22"/>
                      <a:pt x="22" y="22"/>
                      <a:pt x="22" y="22"/>
                    </a:cubicBezTo>
                    <a:cubicBezTo>
                      <a:pt x="23" y="21"/>
                      <a:pt x="24" y="20"/>
                      <a:pt x="25" y="19"/>
                    </a:cubicBezTo>
                    <a:cubicBezTo>
                      <a:pt x="26" y="18"/>
                      <a:pt x="27" y="17"/>
                      <a:pt x="29" y="16"/>
                    </a:cubicBezTo>
                    <a:cubicBezTo>
                      <a:pt x="28" y="15"/>
                      <a:pt x="28" y="15"/>
                      <a:pt x="28" y="15"/>
                    </a:cubicBezTo>
                    <a:cubicBezTo>
                      <a:pt x="26" y="16"/>
                      <a:pt x="26" y="16"/>
                      <a:pt x="26" y="16"/>
                    </a:cubicBezTo>
                    <a:cubicBezTo>
                      <a:pt x="27" y="17"/>
                      <a:pt x="28" y="19"/>
                      <a:pt x="29" y="20"/>
                    </a:cubicBezTo>
                    <a:cubicBezTo>
                      <a:pt x="30" y="21"/>
                      <a:pt x="30" y="21"/>
                      <a:pt x="30" y="22"/>
                    </a:cubicBezTo>
                    <a:cubicBezTo>
                      <a:pt x="31" y="23"/>
                      <a:pt x="31" y="24"/>
                      <a:pt x="32" y="24"/>
                    </a:cubicBezTo>
                    <a:cubicBezTo>
                      <a:pt x="32" y="24"/>
                      <a:pt x="33" y="24"/>
                      <a:pt x="34" y="23"/>
                    </a:cubicBezTo>
                    <a:cubicBezTo>
                      <a:pt x="34" y="23"/>
                      <a:pt x="35" y="23"/>
                      <a:pt x="35" y="22"/>
                    </a:cubicBezTo>
                    <a:cubicBezTo>
                      <a:pt x="36" y="22"/>
                      <a:pt x="37" y="21"/>
                      <a:pt x="37" y="21"/>
                    </a:cubicBezTo>
                    <a:cubicBezTo>
                      <a:pt x="36" y="20"/>
                      <a:pt x="36" y="20"/>
                      <a:pt x="36" y="20"/>
                    </a:cubicBezTo>
                    <a:cubicBezTo>
                      <a:pt x="34" y="20"/>
                      <a:pt x="34" y="20"/>
                      <a:pt x="34" y="20"/>
                    </a:cubicBezTo>
                    <a:cubicBezTo>
                      <a:pt x="34" y="22"/>
                      <a:pt x="34" y="22"/>
                      <a:pt x="34" y="22"/>
                    </a:cubicBezTo>
                    <a:cubicBezTo>
                      <a:pt x="34" y="23"/>
                      <a:pt x="34" y="23"/>
                      <a:pt x="34" y="23"/>
                    </a:cubicBezTo>
                    <a:cubicBezTo>
                      <a:pt x="34" y="24"/>
                      <a:pt x="34" y="25"/>
                      <a:pt x="35" y="25"/>
                    </a:cubicBezTo>
                    <a:cubicBezTo>
                      <a:pt x="35" y="26"/>
                      <a:pt x="36" y="26"/>
                      <a:pt x="37" y="25"/>
                    </a:cubicBezTo>
                    <a:cubicBezTo>
                      <a:pt x="40" y="23"/>
                      <a:pt x="40" y="23"/>
                      <a:pt x="40" y="23"/>
                    </a:cubicBezTo>
                    <a:cubicBezTo>
                      <a:pt x="39" y="22"/>
                      <a:pt x="39" y="22"/>
                      <a:pt x="39" y="22"/>
                    </a:cubicBezTo>
                    <a:cubicBezTo>
                      <a:pt x="37" y="22"/>
                      <a:pt x="37" y="22"/>
                      <a:pt x="37" y="22"/>
                    </a:cubicBezTo>
                    <a:cubicBezTo>
                      <a:pt x="38" y="22"/>
                      <a:pt x="38" y="22"/>
                      <a:pt x="38" y="22"/>
                    </a:cubicBezTo>
                    <a:cubicBezTo>
                      <a:pt x="37" y="22"/>
                      <a:pt x="37" y="22"/>
                      <a:pt x="37" y="22"/>
                    </a:cubicBezTo>
                    <a:cubicBezTo>
                      <a:pt x="37" y="22"/>
                      <a:pt x="37" y="22"/>
                      <a:pt x="37" y="22"/>
                    </a:cubicBezTo>
                    <a:cubicBezTo>
                      <a:pt x="38" y="22"/>
                      <a:pt x="38" y="22"/>
                      <a:pt x="38" y="22"/>
                    </a:cubicBezTo>
                    <a:cubicBezTo>
                      <a:pt x="37" y="22"/>
                      <a:pt x="37" y="22"/>
                      <a:pt x="37" y="22"/>
                    </a:cubicBezTo>
                    <a:cubicBezTo>
                      <a:pt x="37" y="22"/>
                      <a:pt x="37" y="22"/>
                      <a:pt x="37" y="22"/>
                    </a:cubicBezTo>
                    <a:cubicBezTo>
                      <a:pt x="37" y="23"/>
                      <a:pt x="37" y="23"/>
                      <a:pt x="36" y="24"/>
                    </a:cubicBezTo>
                    <a:cubicBezTo>
                      <a:pt x="36" y="24"/>
                      <a:pt x="35" y="25"/>
                      <a:pt x="36" y="26"/>
                    </a:cubicBezTo>
                    <a:cubicBezTo>
                      <a:pt x="36" y="26"/>
                      <a:pt x="36" y="27"/>
                      <a:pt x="37" y="27"/>
                    </a:cubicBezTo>
                    <a:cubicBezTo>
                      <a:pt x="38" y="27"/>
                      <a:pt x="39" y="28"/>
                      <a:pt x="40" y="28"/>
                    </a:cubicBezTo>
                    <a:cubicBezTo>
                      <a:pt x="42" y="28"/>
                      <a:pt x="43" y="27"/>
                      <a:pt x="45" y="26"/>
                    </a:cubicBezTo>
                    <a:cubicBezTo>
                      <a:pt x="46" y="24"/>
                      <a:pt x="47" y="22"/>
                      <a:pt x="47" y="19"/>
                    </a:cubicBezTo>
                    <a:cubicBezTo>
                      <a:pt x="47" y="18"/>
                      <a:pt x="46" y="17"/>
                      <a:pt x="46" y="15"/>
                    </a:cubicBezTo>
                    <a:cubicBezTo>
                      <a:pt x="44" y="16"/>
                      <a:pt x="44" y="16"/>
                      <a:pt x="44" y="16"/>
                    </a:cubicBezTo>
                    <a:cubicBezTo>
                      <a:pt x="42" y="16"/>
                      <a:pt x="42" y="16"/>
                      <a:pt x="42" y="16"/>
                    </a:cubicBezTo>
                    <a:cubicBezTo>
                      <a:pt x="43" y="17"/>
                      <a:pt x="43" y="18"/>
                      <a:pt x="43" y="19"/>
                    </a:cubicBezTo>
                    <a:cubicBezTo>
                      <a:pt x="43" y="22"/>
                      <a:pt x="42" y="23"/>
                      <a:pt x="42" y="23"/>
                    </a:cubicBezTo>
                    <a:cubicBezTo>
                      <a:pt x="41" y="23"/>
                      <a:pt x="41" y="24"/>
                      <a:pt x="40" y="24"/>
                    </a:cubicBezTo>
                    <a:cubicBezTo>
                      <a:pt x="39" y="24"/>
                      <a:pt x="39" y="23"/>
                      <a:pt x="38" y="23"/>
                    </a:cubicBezTo>
                    <a:cubicBezTo>
                      <a:pt x="38" y="25"/>
                      <a:pt x="38" y="25"/>
                      <a:pt x="38" y="25"/>
                    </a:cubicBezTo>
                    <a:cubicBezTo>
                      <a:pt x="39" y="26"/>
                      <a:pt x="39" y="26"/>
                      <a:pt x="39" y="26"/>
                    </a:cubicBezTo>
                    <a:cubicBezTo>
                      <a:pt x="40" y="25"/>
                      <a:pt x="41" y="23"/>
                      <a:pt x="41" y="22"/>
                    </a:cubicBezTo>
                    <a:cubicBezTo>
                      <a:pt x="41" y="22"/>
                      <a:pt x="40" y="21"/>
                      <a:pt x="40" y="21"/>
                    </a:cubicBezTo>
                    <a:cubicBezTo>
                      <a:pt x="40" y="20"/>
                      <a:pt x="40" y="20"/>
                      <a:pt x="39" y="20"/>
                    </a:cubicBezTo>
                    <a:cubicBezTo>
                      <a:pt x="39" y="19"/>
                      <a:pt x="38" y="20"/>
                      <a:pt x="37" y="20"/>
                    </a:cubicBezTo>
                    <a:cubicBezTo>
                      <a:pt x="34" y="22"/>
                      <a:pt x="34" y="22"/>
                      <a:pt x="34" y="22"/>
                    </a:cubicBezTo>
                    <a:cubicBezTo>
                      <a:pt x="36" y="23"/>
                      <a:pt x="36" y="23"/>
                      <a:pt x="36" y="23"/>
                    </a:cubicBezTo>
                    <a:cubicBezTo>
                      <a:pt x="38" y="23"/>
                      <a:pt x="38" y="23"/>
                      <a:pt x="38" y="23"/>
                    </a:cubicBezTo>
                    <a:cubicBezTo>
                      <a:pt x="38" y="22"/>
                      <a:pt x="38" y="22"/>
                      <a:pt x="38" y="22"/>
                    </a:cubicBezTo>
                    <a:cubicBezTo>
                      <a:pt x="38" y="20"/>
                      <a:pt x="38" y="20"/>
                      <a:pt x="38" y="20"/>
                    </a:cubicBezTo>
                    <a:cubicBezTo>
                      <a:pt x="38" y="19"/>
                      <a:pt x="37" y="18"/>
                      <a:pt x="37" y="18"/>
                    </a:cubicBezTo>
                    <a:cubicBezTo>
                      <a:pt x="36" y="18"/>
                      <a:pt x="35" y="18"/>
                      <a:pt x="34" y="18"/>
                    </a:cubicBezTo>
                    <a:cubicBezTo>
                      <a:pt x="34" y="18"/>
                      <a:pt x="34" y="18"/>
                      <a:pt x="33" y="19"/>
                    </a:cubicBezTo>
                    <a:cubicBezTo>
                      <a:pt x="32" y="19"/>
                      <a:pt x="32" y="20"/>
                      <a:pt x="31" y="20"/>
                    </a:cubicBezTo>
                    <a:cubicBezTo>
                      <a:pt x="32" y="22"/>
                      <a:pt x="32" y="22"/>
                      <a:pt x="32" y="22"/>
                    </a:cubicBezTo>
                    <a:cubicBezTo>
                      <a:pt x="34" y="22"/>
                      <a:pt x="34" y="22"/>
                      <a:pt x="34" y="22"/>
                    </a:cubicBezTo>
                    <a:cubicBezTo>
                      <a:pt x="34" y="20"/>
                      <a:pt x="33" y="19"/>
                      <a:pt x="32" y="17"/>
                    </a:cubicBezTo>
                    <a:cubicBezTo>
                      <a:pt x="32" y="16"/>
                      <a:pt x="30" y="15"/>
                      <a:pt x="29" y="13"/>
                    </a:cubicBezTo>
                    <a:cubicBezTo>
                      <a:pt x="29" y="13"/>
                      <a:pt x="28" y="12"/>
                      <a:pt x="27" y="13"/>
                    </a:cubicBezTo>
                    <a:cubicBezTo>
                      <a:pt x="25" y="14"/>
                      <a:pt x="23" y="15"/>
                      <a:pt x="21" y="17"/>
                    </a:cubicBezTo>
                    <a:cubicBezTo>
                      <a:pt x="20" y="18"/>
                      <a:pt x="19" y="20"/>
                      <a:pt x="19" y="20"/>
                    </a:cubicBezTo>
                    <a:cubicBezTo>
                      <a:pt x="21" y="21"/>
                      <a:pt x="21" y="21"/>
                      <a:pt x="21" y="21"/>
                    </a:cubicBezTo>
                    <a:cubicBezTo>
                      <a:pt x="22" y="19"/>
                      <a:pt x="22" y="19"/>
                      <a:pt x="22" y="19"/>
                    </a:cubicBezTo>
                    <a:cubicBezTo>
                      <a:pt x="21" y="19"/>
                      <a:pt x="21" y="19"/>
                      <a:pt x="20" y="18"/>
                    </a:cubicBezTo>
                    <a:cubicBezTo>
                      <a:pt x="19" y="18"/>
                      <a:pt x="18" y="18"/>
                      <a:pt x="17" y="18"/>
                    </a:cubicBezTo>
                    <a:cubicBezTo>
                      <a:pt x="16" y="18"/>
                      <a:pt x="15" y="18"/>
                      <a:pt x="14" y="19"/>
                    </a:cubicBezTo>
                    <a:cubicBezTo>
                      <a:pt x="13" y="20"/>
                      <a:pt x="12" y="21"/>
                      <a:pt x="12" y="22"/>
                    </a:cubicBezTo>
                    <a:cubicBezTo>
                      <a:pt x="11" y="24"/>
                      <a:pt x="11" y="27"/>
                      <a:pt x="11" y="27"/>
                    </a:cubicBezTo>
                    <a:cubicBezTo>
                      <a:pt x="13" y="27"/>
                      <a:pt x="13" y="27"/>
                      <a:pt x="13" y="27"/>
                    </a:cubicBezTo>
                    <a:cubicBezTo>
                      <a:pt x="14" y="25"/>
                      <a:pt x="14" y="25"/>
                      <a:pt x="14" y="25"/>
                    </a:cubicBezTo>
                    <a:cubicBezTo>
                      <a:pt x="9" y="23"/>
                      <a:pt x="9" y="23"/>
                      <a:pt x="9" y="23"/>
                    </a:cubicBezTo>
                    <a:cubicBezTo>
                      <a:pt x="8" y="23"/>
                      <a:pt x="8" y="23"/>
                      <a:pt x="7" y="23"/>
                    </a:cubicBezTo>
                    <a:cubicBezTo>
                      <a:pt x="7" y="24"/>
                      <a:pt x="6" y="24"/>
                      <a:pt x="6" y="25"/>
                    </a:cubicBezTo>
                    <a:cubicBezTo>
                      <a:pt x="6" y="28"/>
                      <a:pt x="6" y="28"/>
                      <a:pt x="6" y="28"/>
                    </a:cubicBezTo>
                    <a:cubicBezTo>
                      <a:pt x="5" y="29"/>
                      <a:pt x="5" y="29"/>
                      <a:pt x="5" y="29"/>
                    </a:cubicBezTo>
                    <a:cubicBezTo>
                      <a:pt x="7" y="29"/>
                      <a:pt x="7" y="29"/>
                      <a:pt x="7" y="29"/>
                    </a:cubicBezTo>
                    <a:cubicBezTo>
                      <a:pt x="9" y="28"/>
                      <a:pt x="9" y="28"/>
                      <a:pt x="9" y="28"/>
                    </a:cubicBezTo>
                    <a:cubicBezTo>
                      <a:pt x="8" y="28"/>
                      <a:pt x="8" y="28"/>
                      <a:pt x="8" y="28"/>
                    </a:cubicBezTo>
                    <a:cubicBezTo>
                      <a:pt x="9" y="28"/>
                      <a:pt x="9" y="28"/>
                      <a:pt x="9" y="28"/>
                    </a:cubicBezTo>
                    <a:cubicBezTo>
                      <a:pt x="9" y="28"/>
                      <a:pt x="9" y="28"/>
                      <a:pt x="9" y="28"/>
                    </a:cubicBezTo>
                    <a:cubicBezTo>
                      <a:pt x="8" y="28"/>
                      <a:pt x="8" y="28"/>
                      <a:pt x="8" y="28"/>
                    </a:cubicBezTo>
                    <a:cubicBezTo>
                      <a:pt x="9" y="28"/>
                      <a:pt x="9" y="28"/>
                      <a:pt x="9" y="28"/>
                    </a:cubicBezTo>
                    <a:cubicBezTo>
                      <a:pt x="9" y="28"/>
                      <a:pt x="8" y="27"/>
                      <a:pt x="6" y="25"/>
                    </a:cubicBezTo>
                    <a:cubicBezTo>
                      <a:pt x="5" y="24"/>
                      <a:pt x="4" y="21"/>
                      <a:pt x="4" y="19"/>
                    </a:cubicBezTo>
                    <a:cubicBezTo>
                      <a:pt x="4" y="19"/>
                      <a:pt x="4" y="19"/>
                      <a:pt x="4" y="19"/>
                    </a:cubicBezTo>
                    <a:cubicBezTo>
                      <a:pt x="4" y="18"/>
                      <a:pt x="4" y="18"/>
                      <a:pt x="4" y="18"/>
                    </a:cubicBezTo>
                    <a:cubicBezTo>
                      <a:pt x="4" y="16"/>
                      <a:pt x="5" y="13"/>
                      <a:pt x="8" y="10"/>
                    </a:cubicBezTo>
                    <a:cubicBezTo>
                      <a:pt x="10" y="8"/>
                      <a:pt x="13" y="6"/>
                      <a:pt x="15" y="6"/>
                    </a:cubicBezTo>
                    <a:cubicBezTo>
                      <a:pt x="16" y="6"/>
                      <a:pt x="16" y="6"/>
                      <a:pt x="17" y="6"/>
                    </a:cubicBezTo>
                    <a:cubicBezTo>
                      <a:pt x="19" y="6"/>
                      <a:pt x="20" y="6"/>
                      <a:pt x="21" y="6"/>
                    </a:cubicBezTo>
                    <a:cubicBezTo>
                      <a:pt x="22" y="6"/>
                      <a:pt x="23" y="7"/>
                      <a:pt x="24" y="7"/>
                    </a:cubicBezTo>
                    <a:cubicBezTo>
                      <a:pt x="24" y="7"/>
                      <a:pt x="24" y="7"/>
                      <a:pt x="24" y="7"/>
                    </a:cubicBezTo>
                    <a:cubicBezTo>
                      <a:pt x="25" y="7"/>
                      <a:pt x="25" y="7"/>
                      <a:pt x="25" y="7"/>
                    </a:cubicBezTo>
                    <a:cubicBezTo>
                      <a:pt x="25" y="7"/>
                      <a:pt x="26" y="7"/>
                      <a:pt x="27" y="6"/>
                    </a:cubicBezTo>
                    <a:cubicBezTo>
                      <a:pt x="28" y="6"/>
                      <a:pt x="29" y="6"/>
                      <a:pt x="30" y="5"/>
                    </a:cubicBezTo>
                    <a:cubicBezTo>
                      <a:pt x="31" y="5"/>
                      <a:pt x="32" y="4"/>
                      <a:pt x="33" y="4"/>
                    </a:cubicBezTo>
                    <a:cubicBezTo>
                      <a:pt x="33" y="4"/>
                      <a:pt x="33" y="4"/>
                      <a:pt x="33" y="4"/>
                    </a:cubicBezTo>
                    <a:cubicBezTo>
                      <a:pt x="33" y="4"/>
                      <a:pt x="33" y="4"/>
                      <a:pt x="33" y="4"/>
                    </a:cubicBezTo>
                    <a:cubicBezTo>
                      <a:pt x="33" y="4"/>
                      <a:pt x="33" y="4"/>
                      <a:pt x="33" y="4"/>
                    </a:cubicBezTo>
                    <a:cubicBezTo>
                      <a:pt x="33" y="4"/>
                      <a:pt x="35" y="5"/>
                      <a:pt x="36" y="5"/>
                    </a:cubicBezTo>
                    <a:cubicBezTo>
                      <a:pt x="37" y="6"/>
                      <a:pt x="39" y="8"/>
                      <a:pt x="40" y="10"/>
                    </a:cubicBezTo>
                    <a:cubicBezTo>
                      <a:pt x="41" y="11"/>
                      <a:pt x="42" y="13"/>
                      <a:pt x="42" y="16"/>
                    </a:cubicBezTo>
                    <a:lnTo>
                      <a:pt x="44" y="1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75" name="Freeform 290"/>
              <p:cNvSpPr>
                <a:spLocks/>
              </p:cNvSpPr>
              <p:nvPr userDrawn="1"/>
            </p:nvSpPr>
            <p:spPr bwMode="auto">
              <a:xfrm>
                <a:off x="2762" y="4130"/>
                <a:ext cx="82" cy="132"/>
              </a:xfrm>
              <a:custGeom>
                <a:avLst/>
                <a:gdLst>
                  <a:gd name="T0" fmla="*/ 1 w 34"/>
                  <a:gd name="T1" fmla="*/ 4 h 54"/>
                  <a:gd name="T2" fmla="*/ 1 w 34"/>
                  <a:gd name="T3" fmla="*/ 4 h 54"/>
                  <a:gd name="T4" fmla="*/ 30 w 34"/>
                  <a:gd name="T5" fmla="*/ 52 h 54"/>
                  <a:gd name="T6" fmla="*/ 33 w 34"/>
                  <a:gd name="T7" fmla="*/ 54 h 54"/>
                  <a:gd name="T8" fmla="*/ 34 w 34"/>
                  <a:gd name="T9" fmla="*/ 52 h 54"/>
                  <a:gd name="T10" fmla="*/ 3 w 34"/>
                  <a:gd name="T11" fmla="*/ 1 h 54"/>
                  <a:gd name="T12" fmla="*/ 0 w 34"/>
                  <a:gd name="T13" fmla="*/ 1 h 54"/>
                  <a:gd name="T14" fmla="*/ 1 w 34"/>
                  <a:gd name="T15" fmla="*/ 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4">
                    <a:moveTo>
                      <a:pt x="1" y="4"/>
                    </a:moveTo>
                    <a:cubicBezTo>
                      <a:pt x="1" y="4"/>
                      <a:pt x="1" y="4"/>
                      <a:pt x="1" y="4"/>
                    </a:cubicBezTo>
                    <a:cubicBezTo>
                      <a:pt x="4" y="6"/>
                      <a:pt x="25" y="23"/>
                      <a:pt x="30" y="52"/>
                    </a:cubicBezTo>
                    <a:cubicBezTo>
                      <a:pt x="30" y="53"/>
                      <a:pt x="31" y="54"/>
                      <a:pt x="33" y="54"/>
                    </a:cubicBezTo>
                    <a:cubicBezTo>
                      <a:pt x="34" y="54"/>
                      <a:pt x="34" y="53"/>
                      <a:pt x="34" y="52"/>
                    </a:cubicBezTo>
                    <a:cubicBezTo>
                      <a:pt x="28" y="18"/>
                      <a:pt x="3" y="1"/>
                      <a:pt x="3" y="1"/>
                    </a:cubicBezTo>
                    <a:cubicBezTo>
                      <a:pt x="2" y="0"/>
                      <a:pt x="1" y="0"/>
                      <a:pt x="0" y="1"/>
                    </a:cubicBezTo>
                    <a:cubicBezTo>
                      <a:pt x="0" y="2"/>
                      <a:pt x="0" y="4"/>
                      <a:pt x="1"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76" name="Freeform 291"/>
              <p:cNvSpPr>
                <a:spLocks/>
              </p:cNvSpPr>
              <p:nvPr userDrawn="1"/>
            </p:nvSpPr>
            <p:spPr bwMode="auto">
              <a:xfrm>
                <a:off x="2757" y="4157"/>
                <a:ext cx="70" cy="105"/>
              </a:xfrm>
              <a:custGeom>
                <a:avLst/>
                <a:gdLst>
                  <a:gd name="T0" fmla="*/ 0 w 29"/>
                  <a:gd name="T1" fmla="*/ 3 h 43"/>
                  <a:gd name="T2" fmla="*/ 4 w 29"/>
                  <a:gd name="T3" fmla="*/ 8 h 43"/>
                  <a:gd name="T4" fmla="*/ 16 w 29"/>
                  <a:gd name="T5" fmla="*/ 26 h 43"/>
                  <a:gd name="T6" fmla="*/ 22 w 29"/>
                  <a:gd name="T7" fmla="*/ 35 h 43"/>
                  <a:gd name="T8" fmla="*/ 25 w 29"/>
                  <a:gd name="T9" fmla="*/ 42 h 43"/>
                  <a:gd name="T10" fmla="*/ 28 w 29"/>
                  <a:gd name="T11" fmla="*/ 43 h 43"/>
                  <a:gd name="T12" fmla="*/ 29 w 29"/>
                  <a:gd name="T13" fmla="*/ 40 h 43"/>
                  <a:gd name="T14" fmla="*/ 24 w 29"/>
                  <a:gd name="T15" fmla="*/ 30 h 43"/>
                  <a:gd name="T16" fmla="*/ 4 w 29"/>
                  <a:gd name="T17" fmla="*/ 1 h 43"/>
                  <a:gd name="T18" fmla="*/ 1 w 29"/>
                  <a:gd name="T19" fmla="*/ 1 h 43"/>
                  <a:gd name="T20" fmla="*/ 0 w 29"/>
                  <a:gd name="T21"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43">
                    <a:moveTo>
                      <a:pt x="0" y="3"/>
                    </a:moveTo>
                    <a:cubicBezTo>
                      <a:pt x="0" y="3"/>
                      <a:pt x="2" y="5"/>
                      <a:pt x="4" y="8"/>
                    </a:cubicBezTo>
                    <a:cubicBezTo>
                      <a:pt x="7" y="13"/>
                      <a:pt x="12" y="19"/>
                      <a:pt x="16" y="26"/>
                    </a:cubicBezTo>
                    <a:cubicBezTo>
                      <a:pt x="18" y="29"/>
                      <a:pt x="20" y="32"/>
                      <a:pt x="22" y="35"/>
                    </a:cubicBezTo>
                    <a:cubicBezTo>
                      <a:pt x="23" y="38"/>
                      <a:pt x="25" y="40"/>
                      <a:pt x="25" y="42"/>
                    </a:cubicBezTo>
                    <a:cubicBezTo>
                      <a:pt x="25" y="43"/>
                      <a:pt x="27" y="43"/>
                      <a:pt x="28" y="43"/>
                    </a:cubicBezTo>
                    <a:cubicBezTo>
                      <a:pt x="29" y="43"/>
                      <a:pt x="29" y="41"/>
                      <a:pt x="29" y="40"/>
                    </a:cubicBezTo>
                    <a:cubicBezTo>
                      <a:pt x="28" y="38"/>
                      <a:pt x="26" y="34"/>
                      <a:pt x="24" y="30"/>
                    </a:cubicBezTo>
                    <a:cubicBezTo>
                      <a:pt x="16" y="18"/>
                      <a:pt x="4" y="1"/>
                      <a:pt x="4" y="1"/>
                    </a:cubicBezTo>
                    <a:cubicBezTo>
                      <a:pt x="3" y="0"/>
                      <a:pt x="2" y="0"/>
                      <a:pt x="1" y="1"/>
                    </a:cubicBezTo>
                    <a:cubicBezTo>
                      <a:pt x="0" y="1"/>
                      <a:pt x="0" y="3"/>
                      <a:pt x="0" y="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77" name="Freeform 292"/>
              <p:cNvSpPr>
                <a:spLocks/>
              </p:cNvSpPr>
              <p:nvPr userDrawn="1"/>
            </p:nvSpPr>
            <p:spPr bwMode="auto">
              <a:xfrm>
                <a:off x="2687" y="4162"/>
                <a:ext cx="102" cy="86"/>
              </a:xfrm>
              <a:custGeom>
                <a:avLst/>
                <a:gdLst>
                  <a:gd name="T0" fmla="*/ 18 w 42"/>
                  <a:gd name="T1" fmla="*/ 4 h 35"/>
                  <a:gd name="T2" fmla="*/ 21 w 42"/>
                  <a:gd name="T3" fmla="*/ 7 h 35"/>
                  <a:gd name="T4" fmla="*/ 31 w 42"/>
                  <a:gd name="T5" fmla="*/ 19 h 35"/>
                  <a:gd name="T6" fmla="*/ 36 w 42"/>
                  <a:gd name="T7" fmla="*/ 25 h 35"/>
                  <a:gd name="T8" fmla="*/ 38 w 42"/>
                  <a:gd name="T9" fmla="*/ 28 h 35"/>
                  <a:gd name="T10" fmla="*/ 38 w 42"/>
                  <a:gd name="T11" fmla="*/ 28 h 35"/>
                  <a:gd name="T12" fmla="*/ 37 w 42"/>
                  <a:gd name="T13" fmla="*/ 30 h 35"/>
                  <a:gd name="T14" fmla="*/ 33 w 42"/>
                  <a:gd name="T15" fmla="*/ 31 h 35"/>
                  <a:gd name="T16" fmla="*/ 26 w 42"/>
                  <a:gd name="T17" fmla="*/ 28 h 35"/>
                  <a:gd name="T18" fmla="*/ 12 w 42"/>
                  <a:gd name="T19" fmla="*/ 13 h 35"/>
                  <a:gd name="T20" fmla="*/ 6 w 42"/>
                  <a:gd name="T21" fmla="*/ 6 h 35"/>
                  <a:gd name="T22" fmla="*/ 4 w 42"/>
                  <a:gd name="T23" fmla="*/ 3 h 35"/>
                  <a:gd name="T24" fmla="*/ 1 w 42"/>
                  <a:gd name="T25" fmla="*/ 3 h 35"/>
                  <a:gd name="T26" fmla="*/ 1 w 42"/>
                  <a:gd name="T27" fmla="*/ 6 h 35"/>
                  <a:gd name="T28" fmla="*/ 23 w 42"/>
                  <a:gd name="T29" fmla="*/ 31 h 35"/>
                  <a:gd name="T30" fmla="*/ 33 w 42"/>
                  <a:gd name="T31" fmla="*/ 35 h 35"/>
                  <a:gd name="T32" fmla="*/ 39 w 42"/>
                  <a:gd name="T33" fmla="*/ 33 h 35"/>
                  <a:gd name="T34" fmla="*/ 42 w 42"/>
                  <a:gd name="T35" fmla="*/ 28 h 35"/>
                  <a:gd name="T36" fmla="*/ 41 w 42"/>
                  <a:gd name="T37" fmla="*/ 26 h 35"/>
                  <a:gd name="T38" fmla="*/ 40 w 42"/>
                  <a:gd name="T39" fmla="*/ 24 h 35"/>
                  <a:gd name="T40" fmla="*/ 21 w 42"/>
                  <a:gd name="T41" fmla="*/ 1 h 35"/>
                  <a:gd name="T42" fmla="*/ 19 w 42"/>
                  <a:gd name="T43" fmla="*/ 1 h 35"/>
                  <a:gd name="T44" fmla="*/ 18 w 42"/>
                  <a:gd name="T4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4"/>
                    </a:moveTo>
                    <a:cubicBezTo>
                      <a:pt x="18" y="4"/>
                      <a:pt x="19" y="5"/>
                      <a:pt x="21" y="7"/>
                    </a:cubicBezTo>
                    <a:cubicBezTo>
                      <a:pt x="24" y="10"/>
                      <a:pt x="28" y="15"/>
                      <a:pt x="31" y="19"/>
                    </a:cubicBezTo>
                    <a:cubicBezTo>
                      <a:pt x="33" y="21"/>
                      <a:pt x="34" y="23"/>
                      <a:pt x="36" y="25"/>
                    </a:cubicBezTo>
                    <a:cubicBezTo>
                      <a:pt x="37" y="27"/>
                      <a:pt x="38" y="28"/>
                      <a:pt x="38" y="28"/>
                    </a:cubicBezTo>
                    <a:cubicBezTo>
                      <a:pt x="38" y="28"/>
                      <a:pt x="38" y="28"/>
                      <a:pt x="38" y="28"/>
                    </a:cubicBezTo>
                    <a:cubicBezTo>
                      <a:pt x="38" y="29"/>
                      <a:pt x="38" y="29"/>
                      <a:pt x="37" y="30"/>
                    </a:cubicBezTo>
                    <a:cubicBezTo>
                      <a:pt x="36" y="31"/>
                      <a:pt x="34" y="31"/>
                      <a:pt x="33" y="31"/>
                    </a:cubicBezTo>
                    <a:cubicBezTo>
                      <a:pt x="31" y="31"/>
                      <a:pt x="29" y="30"/>
                      <a:pt x="26" y="28"/>
                    </a:cubicBezTo>
                    <a:cubicBezTo>
                      <a:pt x="22" y="24"/>
                      <a:pt x="16" y="18"/>
                      <a:pt x="12" y="13"/>
                    </a:cubicBezTo>
                    <a:cubicBezTo>
                      <a:pt x="9" y="10"/>
                      <a:pt x="7" y="8"/>
                      <a:pt x="6" y="6"/>
                    </a:cubicBezTo>
                    <a:cubicBezTo>
                      <a:pt x="4" y="4"/>
                      <a:pt x="4" y="3"/>
                      <a:pt x="4" y="3"/>
                    </a:cubicBezTo>
                    <a:cubicBezTo>
                      <a:pt x="3" y="3"/>
                      <a:pt x="2" y="3"/>
                      <a:pt x="1" y="3"/>
                    </a:cubicBezTo>
                    <a:cubicBezTo>
                      <a:pt x="0" y="4"/>
                      <a:pt x="0" y="5"/>
                      <a:pt x="1" y="6"/>
                    </a:cubicBezTo>
                    <a:cubicBezTo>
                      <a:pt x="1" y="6"/>
                      <a:pt x="15" y="22"/>
                      <a:pt x="23" y="31"/>
                    </a:cubicBezTo>
                    <a:cubicBezTo>
                      <a:pt x="26" y="34"/>
                      <a:pt x="30" y="35"/>
                      <a:pt x="33" y="35"/>
                    </a:cubicBezTo>
                    <a:cubicBezTo>
                      <a:pt x="35" y="35"/>
                      <a:pt x="38" y="34"/>
                      <a:pt x="39" y="33"/>
                    </a:cubicBezTo>
                    <a:cubicBezTo>
                      <a:pt x="41" y="32"/>
                      <a:pt x="42" y="30"/>
                      <a:pt x="42" y="28"/>
                    </a:cubicBezTo>
                    <a:cubicBezTo>
                      <a:pt x="42" y="28"/>
                      <a:pt x="42" y="27"/>
                      <a:pt x="41" y="26"/>
                    </a:cubicBezTo>
                    <a:cubicBezTo>
                      <a:pt x="41" y="26"/>
                      <a:pt x="41" y="25"/>
                      <a:pt x="40" y="24"/>
                    </a:cubicBezTo>
                    <a:cubicBezTo>
                      <a:pt x="35" y="18"/>
                      <a:pt x="21" y="1"/>
                      <a:pt x="21" y="1"/>
                    </a:cubicBezTo>
                    <a:cubicBezTo>
                      <a:pt x="21" y="1"/>
                      <a:pt x="19" y="0"/>
                      <a:pt x="19" y="1"/>
                    </a:cubicBezTo>
                    <a:cubicBezTo>
                      <a:pt x="18" y="2"/>
                      <a:pt x="18" y="3"/>
                      <a:pt x="18"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78" name="Freeform 293"/>
              <p:cNvSpPr>
                <a:spLocks/>
              </p:cNvSpPr>
              <p:nvPr userDrawn="1"/>
            </p:nvSpPr>
            <p:spPr bwMode="auto">
              <a:xfrm>
                <a:off x="2659" y="4154"/>
                <a:ext cx="91" cy="108"/>
              </a:xfrm>
              <a:custGeom>
                <a:avLst/>
                <a:gdLst>
                  <a:gd name="T0" fmla="*/ 1 w 38"/>
                  <a:gd name="T1" fmla="*/ 4 h 44"/>
                  <a:gd name="T2" fmla="*/ 5 w 38"/>
                  <a:gd name="T3" fmla="*/ 8 h 44"/>
                  <a:gd name="T4" fmla="*/ 34 w 38"/>
                  <a:gd name="T5" fmla="*/ 43 h 44"/>
                  <a:gd name="T6" fmla="*/ 37 w 38"/>
                  <a:gd name="T7" fmla="*/ 44 h 44"/>
                  <a:gd name="T8" fmla="*/ 37 w 38"/>
                  <a:gd name="T9" fmla="*/ 41 h 44"/>
                  <a:gd name="T10" fmla="*/ 4 w 38"/>
                  <a:gd name="T11" fmla="*/ 1 h 44"/>
                  <a:gd name="T12" fmla="*/ 1 w 38"/>
                  <a:gd name="T13" fmla="*/ 1 h 44"/>
                  <a:gd name="T14" fmla="*/ 1 w 38"/>
                  <a:gd name="T15" fmla="*/ 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4">
                    <a:moveTo>
                      <a:pt x="1" y="4"/>
                    </a:moveTo>
                    <a:cubicBezTo>
                      <a:pt x="1" y="4"/>
                      <a:pt x="2" y="5"/>
                      <a:pt x="5" y="8"/>
                    </a:cubicBezTo>
                    <a:cubicBezTo>
                      <a:pt x="12" y="16"/>
                      <a:pt x="27" y="33"/>
                      <a:pt x="34" y="43"/>
                    </a:cubicBezTo>
                    <a:cubicBezTo>
                      <a:pt x="35" y="44"/>
                      <a:pt x="36" y="44"/>
                      <a:pt x="37" y="44"/>
                    </a:cubicBezTo>
                    <a:cubicBezTo>
                      <a:pt x="38" y="43"/>
                      <a:pt x="38" y="42"/>
                      <a:pt x="37" y="41"/>
                    </a:cubicBezTo>
                    <a:cubicBezTo>
                      <a:pt x="28" y="27"/>
                      <a:pt x="4" y="1"/>
                      <a:pt x="4" y="1"/>
                    </a:cubicBezTo>
                    <a:cubicBezTo>
                      <a:pt x="3" y="0"/>
                      <a:pt x="2" y="0"/>
                      <a:pt x="1" y="1"/>
                    </a:cubicBezTo>
                    <a:cubicBezTo>
                      <a:pt x="0" y="1"/>
                      <a:pt x="0" y="3"/>
                      <a:pt x="1"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79" name="Freeform 294"/>
              <p:cNvSpPr>
                <a:spLocks/>
              </p:cNvSpPr>
              <p:nvPr userDrawn="1"/>
            </p:nvSpPr>
            <p:spPr bwMode="auto">
              <a:xfrm>
                <a:off x="2572" y="4076"/>
                <a:ext cx="79" cy="186"/>
              </a:xfrm>
              <a:custGeom>
                <a:avLst/>
                <a:gdLst>
                  <a:gd name="T0" fmla="*/ 14 w 33"/>
                  <a:gd name="T1" fmla="*/ 0 h 76"/>
                  <a:gd name="T2" fmla="*/ 12 w 33"/>
                  <a:gd name="T3" fmla="*/ 3 h 76"/>
                  <a:gd name="T4" fmla="*/ 9 w 33"/>
                  <a:gd name="T5" fmla="*/ 12 h 76"/>
                  <a:gd name="T6" fmla="*/ 9 w 33"/>
                  <a:gd name="T7" fmla="*/ 14 h 76"/>
                  <a:gd name="T8" fmla="*/ 11 w 33"/>
                  <a:gd name="T9" fmla="*/ 14 h 76"/>
                  <a:gd name="T10" fmla="*/ 10 w 33"/>
                  <a:gd name="T11" fmla="*/ 13 h 76"/>
                  <a:gd name="T12" fmla="*/ 4 w 33"/>
                  <a:gd name="T13" fmla="*/ 20 h 76"/>
                  <a:gd name="T14" fmla="*/ 0 w 33"/>
                  <a:gd name="T15" fmla="*/ 31 h 76"/>
                  <a:gd name="T16" fmla="*/ 0 w 33"/>
                  <a:gd name="T17" fmla="*/ 33 h 76"/>
                  <a:gd name="T18" fmla="*/ 0 w 33"/>
                  <a:gd name="T19" fmla="*/ 34 h 76"/>
                  <a:gd name="T20" fmla="*/ 2 w 33"/>
                  <a:gd name="T21" fmla="*/ 37 h 76"/>
                  <a:gd name="T22" fmla="*/ 29 w 33"/>
                  <a:gd name="T23" fmla="*/ 75 h 76"/>
                  <a:gd name="T24" fmla="*/ 32 w 33"/>
                  <a:gd name="T25" fmla="*/ 76 h 76"/>
                  <a:gd name="T26" fmla="*/ 32 w 33"/>
                  <a:gd name="T27" fmla="*/ 73 h 76"/>
                  <a:gd name="T28" fmla="*/ 28 w 33"/>
                  <a:gd name="T29" fmla="*/ 67 h 76"/>
                  <a:gd name="T30" fmla="*/ 14 w 33"/>
                  <a:gd name="T31" fmla="*/ 47 h 76"/>
                  <a:gd name="T32" fmla="*/ 7 w 33"/>
                  <a:gd name="T33" fmla="*/ 37 h 76"/>
                  <a:gd name="T34" fmla="*/ 4 w 33"/>
                  <a:gd name="T35" fmla="*/ 32 h 76"/>
                  <a:gd name="T36" fmla="*/ 2 w 33"/>
                  <a:gd name="T37" fmla="*/ 33 h 76"/>
                  <a:gd name="T38" fmla="*/ 4 w 33"/>
                  <a:gd name="T39" fmla="*/ 33 h 76"/>
                  <a:gd name="T40" fmla="*/ 4 w 33"/>
                  <a:gd name="T41" fmla="*/ 31 h 76"/>
                  <a:gd name="T42" fmla="*/ 7 w 33"/>
                  <a:gd name="T43" fmla="*/ 23 h 76"/>
                  <a:gd name="T44" fmla="*/ 13 w 33"/>
                  <a:gd name="T45" fmla="*/ 15 h 76"/>
                  <a:gd name="T46" fmla="*/ 13 w 33"/>
                  <a:gd name="T47" fmla="*/ 13 h 76"/>
                  <a:gd name="T48" fmla="*/ 13 w 33"/>
                  <a:gd name="T49" fmla="*/ 12 h 76"/>
                  <a:gd name="T50" fmla="*/ 15 w 33"/>
                  <a:gd name="T51" fmla="*/ 6 h 76"/>
                  <a:gd name="T52" fmla="*/ 16 w 33"/>
                  <a:gd name="T53" fmla="*/ 4 h 76"/>
                  <a:gd name="T54" fmla="*/ 16 w 33"/>
                  <a:gd name="T55" fmla="*/ 4 h 76"/>
                  <a:gd name="T56" fmla="*/ 17 w 33"/>
                  <a:gd name="T57" fmla="*/ 4 h 76"/>
                  <a:gd name="T58" fmla="*/ 16 w 33"/>
                  <a:gd name="T59" fmla="*/ 3 h 76"/>
                  <a:gd name="T60" fmla="*/ 17 w 33"/>
                  <a:gd name="T61" fmla="*/ 4 h 76"/>
                  <a:gd name="T62" fmla="*/ 17 w 33"/>
                  <a:gd name="T63" fmla="*/ 4 h 76"/>
                  <a:gd name="T64" fmla="*/ 16 w 33"/>
                  <a:gd name="T65" fmla="*/ 3 h 76"/>
                  <a:gd name="T66" fmla="*/ 17 w 33"/>
                  <a:gd name="T67" fmla="*/ 4 h 76"/>
                  <a:gd name="T68" fmla="*/ 17 w 33"/>
                  <a:gd name="T69" fmla="*/ 1 h 76"/>
                  <a:gd name="T70" fmla="*/ 14 w 33"/>
                  <a:gd name="T7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 h="76">
                    <a:moveTo>
                      <a:pt x="14" y="0"/>
                    </a:moveTo>
                    <a:cubicBezTo>
                      <a:pt x="14" y="1"/>
                      <a:pt x="13" y="1"/>
                      <a:pt x="12" y="3"/>
                    </a:cubicBezTo>
                    <a:cubicBezTo>
                      <a:pt x="10" y="5"/>
                      <a:pt x="9" y="8"/>
                      <a:pt x="9" y="12"/>
                    </a:cubicBezTo>
                    <a:cubicBezTo>
                      <a:pt x="9" y="13"/>
                      <a:pt x="9" y="13"/>
                      <a:pt x="9" y="14"/>
                    </a:cubicBezTo>
                    <a:cubicBezTo>
                      <a:pt x="11" y="14"/>
                      <a:pt x="11" y="14"/>
                      <a:pt x="11" y="14"/>
                    </a:cubicBezTo>
                    <a:cubicBezTo>
                      <a:pt x="10" y="13"/>
                      <a:pt x="10" y="13"/>
                      <a:pt x="10" y="13"/>
                    </a:cubicBezTo>
                    <a:cubicBezTo>
                      <a:pt x="8" y="15"/>
                      <a:pt x="6" y="17"/>
                      <a:pt x="4" y="20"/>
                    </a:cubicBezTo>
                    <a:cubicBezTo>
                      <a:pt x="2" y="23"/>
                      <a:pt x="0" y="27"/>
                      <a:pt x="0" y="31"/>
                    </a:cubicBezTo>
                    <a:cubicBezTo>
                      <a:pt x="0" y="32"/>
                      <a:pt x="0" y="33"/>
                      <a:pt x="0" y="33"/>
                    </a:cubicBezTo>
                    <a:cubicBezTo>
                      <a:pt x="0" y="34"/>
                      <a:pt x="0" y="34"/>
                      <a:pt x="0" y="34"/>
                    </a:cubicBezTo>
                    <a:cubicBezTo>
                      <a:pt x="0" y="35"/>
                      <a:pt x="1" y="36"/>
                      <a:pt x="2" y="37"/>
                    </a:cubicBezTo>
                    <a:cubicBezTo>
                      <a:pt x="9" y="47"/>
                      <a:pt x="29" y="75"/>
                      <a:pt x="29" y="75"/>
                    </a:cubicBezTo>
                    <a:cubicBezTo>
                      <a:pt x="29" y="76"/>
                      <a:pt x="31" y="76"/>
                      <a:pt x="32" y="76"/>
                    </a:cubicBezTo>
                    <a:cubicBezTo>
                      <a:pt x="32" y="75"/>
                      <a:pt x="33" y="74"/>
                      <a:pt x="32" y="73"/>
                    </a:cubicBezTo>
                    <a:cubicBezTo>
                      <a:pt x="32" y="73"/>
                      <a:pt x="30" y="71"/>
                      <a:pt x="28" y="67"/>
                    </a:cubicBezTo>
                    <a:cubicBezTo>
                      <a:pt x="24" y="62"/>
                      <a:pt x="18" y="54"/>
                      <a:pt x="14" y="47"/>
                    </a:cubicBezTo>
                    <a:cubicBezTo>
                      <a:pt x="11" y="43"/>
                      <a:pt x="9" y="40"/>
                      <a:pt x="7" y="37"/>
                    </a:cubicBezTo>
                    <a:cubicBezTo>
                      <a:pt x="5" y="35"/>
                      <a:pt x="4" y="33"/>
                      <a:pt x="4" y="32"/>
                    </a:cubicBezTo>
                    <a:cubicBezTo>
                      <a:pt x="2" y="33"/>
                      <a:pt x="2" y="33"/>
                      <a:pt x="2" y="33"/>
                    </a:cubicBezTo>
                    <a:cubicBezTo>
                      <a:pt x="4" y="33"/>
                      <a:pt x="4" y="33"/>
                      <a:pt x="4" y="33"/>
                    </a:cubicBezTo>
                    <a:cubicBezTo>
                      <a:pt x="4" y="32"/>
                      <a:pt x="4" y="32"/>
                      <a:pt x="4" y="31"/>
                    </a:cubicBezTo>
                    <a:cubicBezTo>
                      <a:pt x="4" y="28"/>
                      <a:pt x="5" y="25"/>
                      <a:pt x="7" y="23"/>
                    </a:cubicBezTo>
                    <a:cubicBezTo>
                      <a:pt x="9" y="20"/>
                      <a:pt x="12" y="17"/>
                      <a:pt x="13" y="15"/>
                    </a:cubicBezTo>
                    <a:cubicBezTo>
                      <a:pt x="13" y="14"/>
                      <a:pt x="13" y="14"/>
                      <a:pt x="13" y="13"/>
                    </a:cubicBezTo>
                    <a:cubicBezTo>
                      <a:pt x="13" y="13"/>
                      <a:pt x="13" y="12"/>
                      <a:pt x="13" y="12"/>
                    </a:cubicBezTo>
                    <a:cubicBezTo>
                      <a:pt x="13" y="9"/>
                      <a:pt x="14" y="7"/>
                      <a:pt x="15" y="6"/>
                    </a:cubicBezTo>
                    <a:cubicBezTo>
                      <a:pt x="15" y="5"/>
                      <a:pt x="16" y="4"/>
                      <a:pt x="16" y="4"/>
                    </a:cubicBezTo>
                    <a:cubicBezTo>
                      <a:pt x="16" y="4"/>
                      <a:pt x="16" y="4"/>
                      <a:pt x="16" y="4"/>
                    </a:cubicBezTo>
                    <a:cubicBezTo>
                      <a:pt x="17" y="4"/>
                      <a:pt x="17" y="4"/>
                      <a:pt x="17" y="4"/>
                    </a:cubicBezTo>
                    <a:cubicBezTo>
                      <a:pt x="16" y="3"/>
                      <a:pt x="16" y="3"/>
                      <a:pt x="16" y="3"/>
                    </a:cubicBezTo>
                    <a:cubicBezTo>
                      <a:pt x="17" y="4"/>
                      <a:pt x="17" y="4"/>
                      <a:pt x="17" y="4"/>
                    </a:cubicBezTo>
                    <a:cubicBezTo>
                      <a:pt x="17" y="4"/>
                      <a:pt x="17" y="4"/>
                      <a:pt x="17" y="4"/>
                    </a:cubicBezTo>
                    <a:cubicBezTo>
                      <a:pt x="16" y="3"/>
                      <a:pt x="16" y="3"/>
                      <a:pt x="16" y="3"/>
                    </a:cubicBezTo>
                    <a:cubicBezTo>
                      <a:pt x="17" y="4"/>
                      <a:pt x="17" y="4"/>
                      <a:pt x="17" y="4"/>
                    </a:cubicBezTo>
                    <a:cubicBezTo>
                      <a:pt x="17" y="3"/>
                      <a:pt x="18" y="2"/>
                      <a:pt x="17" y="1"/>
                    </a:cubicBezTo>
                    <a:cubicBezTo>
                      <a:pt x="16" y="0"/>
                      <a:pt x="15" y="0"/>
                      <a:pt x="1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80" name="Freeform 295"/>
              <p:cNvSpPr>
                <a:spLocks/>
              </p:cNvSpPr>
              <p:nvPr userDrawn="1"/>
            </p:nvSpPr>
            <p:spPr bwMode="auto">
              <a:xfrm>
                <a:off x="2562" y="4152"/>
                <a:ext cx="20" cy="20"/>
              </a:xfrm>
              <a:custGeom>
                <a:avLst/>
                <a:gdLst>
                  <a:gd name="T0" fmla="*/ 4 w 8"/>
                  <a:gd name="T1" fmla="*/ 1 h 8"/>
                  <a:gd name="T2" fmla="*/ 1 w 8"/>
                  <a:gd name="T3" fmla="*/ 4 h 8"/>
                  <a:gd name="T4" fmla="*/ 1 w 8"/>
                  <a:gd name="T5" fmla="*/ 7 h 8"/>
                  <a:gd name="T6" fmla="*/ 4 w 8"/>
                  <a:gd name="T7" fmla="*/ 7 h 8"/>
                  <a:gd name="T8" fmla="*/ 7 w 8"/>
                  <a:gd name="T9" fmla="*/ 3 h 8"/>
                  <a:gd name="T10" fmla="*/ 7 w 8"/>
                  <a:gd name="T11" fmla="*/ 0 h 8"/>
                  <a:gd name="T12" fmla="*/ 4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1"/>
                    </a:moveTo>
                    <a:cubicBezTo>
                      <a:pt x="1" y="4"/>
                      <a:pt x="1" y="4"/>
                      <a:pt x="1" y="4"/>
                    </a:cubicBezTo>
                    <a:cubicBezTo>
                      <a:pt x="0" y="5"/>
                      <a:pt x="0" y="6"/>
                      <a:pt x="1" y="7"/>
                    </a:cubicBezTo>
                    <a:cubicBezTo>
                      <a:pt x="2" y="8"/>
                      <a:pt x="3" y="8"/>
                      <a:pt x="4" y="7"/>
                    </a:cubicBezTo>
                    <a:cubicBezTo>
                      <a:pt x="7" y="3"/>
                      <a:pt x="7" y="3"/>
                      <a:pt x="7" y="3"/>
                    </a:cubicBezTo>
                    <a:cubicBezTo>
                      <a:pt x="8" y="2"/>
                      <a:pt x="8" y="1"/>
                      <a:pt x="7" y="0"/>
                    </a:cubicBezTo>
                    <a:cubicBezTo>
                      <a:pt x="6" y="0"/>
                      <a:pt x="5" y="0"/>
                      <a:pt x="4" y="1"/>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81" name="Freeform 296"/>
              <p:cNvSpPr>
                <a:spLocks/>
              </p:cNvSpPr>
              <p:nvPr userDrawn="1"/>
            </p:nvSpPr>
            <p:spPr bwMode="auto">
              <a:xfrm>
                <a:off x="1529" y="4029"/>
                <a:ext cx="39" cy="17"/>
              </a:xfrm>
              <a:custGeom>
                <a:avLst/>
                <a:gdLst>
                  <a:gd name="T0" fmla="*/ 1 w 16"/>
                  <a:gd name="T1" fmla="*/ 7 h 7"/>
                  <a:gd name="T2" fmla="*/ 4 w 16"/>
                  <a:gd name="T3" fmla="*/ 6 h 7"/>
                  <a:gd name="T4" fmla="*/ 8 w 16"/>
                  <a:gd name="T5" fmla="*/ 4 h 7"/>
                  <a:gd name="T6" fmla="*/ 13 w 16"/>
                  <a:gd name="T7" fmla="*/ 6 h 7"/>
                  <a:gd name="T8" fmla="*/ 15 w 16"/>
                  <a:gd name="T9" fmla="*/ 7 h 7"/>
                  <a:gd name="T10" fmla="*/ 16 w 16"/>
                  <a:gd name="T11" fmla="*/ 4 h 7"/>
                  <a:gd name="T12" fmla="*/ 8 w 16"/>
                  <a:gd name="T13" fmla="*/ 0 h 7"/>
                  <a:gd name="T14" fmla="*/ 1 w 16"/>
                  <a:gd name="T15" fmla="*/ 4 h 7"/>
                  <a:gd name="T16" fmla="*/ 1 w 16"/>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1" y="7"/>
                    </a:moveTo>
                    <a:cubicBezTo>
                      <a:pt x="2" y="7"/>
                      <a:pt x="3" y="7"/>
                      <a:pt x="4" y="6"/>
                    </a:cubicBezTo>
                    <a:cubicBezTo>
                      <a:pt x="5" y="5"/>
                      <a:pt x="6" y="4"/>
                      <a:pt x="8" y="4"/>
                    </a:cubicBezTo>
                    <a:cubicBezTo>
                      <a:pt x="10" y="4"/>
                      <a:pt x="11" y="5"/>
                      <a:pt x="13" y="6"/>
                    </a:cubicBezTo>
                    <a:cubicBezTo>
                      <a:pt x="13" y="7"/>
                      <a:pt x="14" y="7"/>
                      <a:pt x="15" y="7"/>
                    </a:cubicBezTo>
                    <a:cubicBezTo>
                      <a:pt x="16" y="6"/>
                      <a:pt x="16" y="5"/>
                      <a:pt x="16" y="4"/>
                    </a:cubicBezTo>
                    <a:cubicBezTo>
                      <a:pt x="14" y="2"/>
                      <a:pt x="11" y="0"/>
                      <a:pt x="8" y="0"/>
                    </a:cubicBezTo>
                    <a:cubicBezTo>
                      <a:pt x="5" y="0"/>
                      <a:pt x="2" y="2"/>
                      <a:pt x="1" y="4"/>
                    </a:cubicBezTo>
                    <a:cubicBezTo>
                      <a:pt x="0" y="5"/>
                      <a:pt x="0" y="6"/>
                      <a:pt x="1" y="7"/>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82" name="Oval 297"/>
              <p:cNvSpPr>
                <a:spLocks noChangeArrowheads="1"/>
              </p:cNvSpPr>
              <p:nvPr userDrawn="1"/>
            </p:nvSpPr>
            <p:spPr bwMode="auto">
              <a:xfrm>
                <a:off x="1539" y="4049"/>
                <a:ext cx="19" cy="17"/>
              </a:xfrm>
              <a:prstGeom prst="ellipse">
                <a:avLst/>
              </a:pr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83" name="Freeform 298"/>
              <p:cNvSpPr>
                <a:spLocks/>
              </p:cNvSpPr>
              <p:nvPr userDrawn="1"/>
            </p:nvSpPr>
            <p:spPr bwMode="auto">
              <a:xfrm>
                <a:off x="1594" y="4029"/>
                <a:ext cx="39" cy="17"/>
              </a:xfrm>
              <a:custGeom>
                <a:avLst/>
                <a:gdLst>
                  <a:gd name="T0" fmla="*/ 0 w 16"/>
                  <a:gd name="T1" fmla="*/ 4 h 7"/>
                  <a:gd name="T2" fmla="*/ 1 w 16"/>
                  <a:gd name="T3" fmla="*/ 7 h 7"/>
                  <a:gd name="T4" fmla="*/ 3 w 16"/>
                  <a:gd name="T5" fmla="*/ 6 h 7"/>
                  <a:gd name="T6" fmla="*/ 8 w 16"/>
                  <a:gd name="T7" fmla="*/ 4 h 7"/>
                  <a:gd name="T8" fmla="*/ 12 w 16"/>
                  <a:gd name="T9" fmla="*/ 6 h 7"/>
                  <a:gd name="T10" fmla="*/ 15 w 16"/>
                  <a:gd name="T11" fmla="*/ 7 h 7"/>
                  <a:gd name="T12" fmla="*/ 15 w 16"/>
                  <a:gd name="T13" fmla="*/ 4 h 7"/>
                  <a:gd name="T14" fmla="*/ 8 w 16"/>
                  <a:gd name="T15" fmla="*/ 0 h 7"/>
                  <a:gd name="T16" fmla="*/ 0 w 16"/>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0" y="4"/>
                    </a:moveTo>
                    <a:cubicBezTo>
                      <a:pt x="0" y="5"/>
                      <a:pt x="0" y="6"/>
                      <a:pt x="1" y="7"/>
                    </a:cubicBezTo>
                    <a:cubicBezTo>
                      <a:pt x="1" y="7"/>
                      <a:pt x="3" y="7"/>
                      <a:pt x="3" y="6"/>
                    </a:cubicBezTo>
                    <a:cubicBezTo>
                      <a:pt x="4" y="5"/>
                      <a:pt x="6" y="4"/>
                      <a:pt x="8" y="4"/>
                    </a:cubicBezTo>
                    <a:cubicBezTo>
                      <a:pt x="9" y="4"/>
                      <a:pt x="11" y="5"/>
                      <a:pt x="12" y="6"/>
                    </a:cubicBezTo>
                    <a:cubicBezTo>
                      <a:pt x="13" y="7"/>
                      <a:pt x="14" y="7"/>
                      <a:pt x="15" y="7"/>
                    </a:cubicBezTo>
                    <a:cubicBezTo>
                      <a:pt x="16" y="6"/>
                      <a:pt x="16" y="5"/>
                      <a:pt x="15" y="4"/>
                    </a:cubicBezTo>
                    <a:cubicBezTo>
                      <a:pt x="13" y="2"/>
                      <a:pt x="11" y="0"/>
                      <a:pt x="8" y="0"/>
                    </a:cubicBezTo>
                    <a:cubicBezTo>
                      <a:pt x="5" y="0"/>
                      <a:pt x="2" y="2"/>
                      <a:pt x="0"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84" name="Oval 299"/>
              <p:cNvSpPr>
                <a:spLocks noChangeArrowheads="1"/>
              </p:cNvSpPr>
              <p:nvPr userDrawn="1"/>
            </p:nvSpPr>
            <p:spPr bwMode="auto">
              <a:xfrm>
                <a:off x="1604" y="4049"/>
                <a:ext cx="17" cy="17"/>
              </a:xfrm>
              <a:prstGeom prst="ellipse">
                <a:avLst/>
              </a:pr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85" name="Freeform 300"/>
              <p:cNvSpPr>
                <a:spLocks noEditPoints="1"/>
              </p:cNvSpPr>
              <p:nvPr userDrawn="1"/>
            </p:nvSpPr>
            <p:spPr bwMode="auto">
              <a:xfrm>
                <a:off x="1541" y="4108"/>
                <a:ext cx="80" cy="44"/>
              </a:xfrm>
              <a:custGeom>
                <a:avLst/>
                <a:gdLst>
                  <a:gd name="T0" fmla="*/ 5 w 33"/>
                  <a:gd name="T1" fmla="*/ 16 h 18"/>
                  <a:gd name="T2" fmla="*/ 16 w 33"/>
                  <a:gd name="T3" fmla="*/ 18 h 18"/>
                  <a:gd name="T4" fmla="*/ 27 w 33"/>
                  <a:gd name="T5" fmla="*/ 16 h 18"/>
                  <a:gd name="T6" fmla="*/ 31 w 33"/>
                  <a:gd name="T7" fmla="*/ 4 h 18"/>
                  <a:gd name="T8" fmla="*/ 24 w 33"/>
                  <a:gd name="T9" fmla="*/ 0 h 18"/>
                  <a:gd name="T10" fmla="*/ 20 w 33"/>
                  <a:gd name="T11" fmla="*/ 1 h 18"/>
                  <a:gd name="T12" fmla="*/ 16 w 33"/>
                  <a:gd name="T13" fmla="*/ 1 h 18"/>
                  <a:gd name="T14" fmla="*/ 13 w 33"/>
                  <a:gd name="T15" fmla="*/ 1 h 18"/>
                  <a:gd name="T16" fmla="*/ 9 w 33"/>
                  <a:gd name="T17" fmla="*/ 0 h 18"/>
                  <a:gd name="T18" fmla="*/ 2 w 33"/>
                  <a:gd name="T19" fmla="*/ 4 h 18"/>
                  <a:gd name="T20" fmla="*/ 5 w 33"/>
                  <a:gd name="T21" fmla="*/ 16 h 18"/>
                  <a:gd name="T22" fmla="*/ 5 w 33"/>
                  <a:gd name="T23" fmla="*/ 6 h 18"/>
                  <a:gd name="T24" fmla="*/ 9 w 33"/>
                  <a:gd name="T25" fmla="*/ 4 h 18"/>
                  <a:gd name="T26" fmla="*/ 11 w 33"/>
                  <a:gd name="T27" fmla="*/ 4 h 18"/>
                  <a:gd name="T28" fmla="*/ 16 w 33"/>
                  <a:gd name="T29" fmla="*/ 5 h 18"/>
                  <a:gd name="T30" fmla="*/ 22 w 33"/>
                  <a:gd name="T31" fmla="*/ 4 h 18"/>
                  <a:gd name="T32" fmla="*/ 24 w 33"/>
                  <a:gd name="T33" fmla="*/ 4 h 18"/>
                  <a:gd name="T34" fmla="*/ 28 w 33"/>
                  <a:gd name="T35" fmla="*/ 6 h 18"/>
                  <a:gd name="T36" fmla="*/ 26 w 33"/>
                  <a:gd name="T37" fmla="*/ 12 h 18"/>
                  <a:gd name="T38" fmla="*/ 16 w 33"/>
                  <a:gd name="T39" fmla="*/ 14 h 18"/>
                  <a:gd name="T40" fmla="*/ 7 w 33"/>
                  <a:gd name="T41" fmla="*/ 12 h 18"/>
                  <a:gd name="T42" fmla="*/ 5 w 33"/>
                  <a:gd name="T4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18">
                    <a:moveTo>
                      <a:pt x="5" y="16"/>
                    </a:moveTo>
                    <a:cubicBezTo>
                      <a:pt x="8" y="17"/>
                      <a:pt x="12" y="18"/>
                      <a:pt x="16" y="18"/>
                    </a:cubicBezTo>
                    <a:cubicBezTo>
                      <a:pt x="21" y="18"/>
                      <a:pt x="24" y="17"/>
                      <a:pt x="27" y="16"/>
                    </a:cubicBezTo>
                    <a:cubicBezTo>
                      <a:pt x="32" y="14"/>
                      <a:pt x="33" y="8"/>
                      <a:pt x="31" y="4"/>
                    </a:cubicBezTo>
                    <a:cubicBezTo>
                      <a:pt x="30" y="2"/>
                      <a:pt x="27" y="0"/>
                      <a:pt x="24" y="0"/>
                    </a:cubicBezTo>
                    <a:cubicBezTo>
                      <a:pt x="22" y="0"/>
                      <a:pt x="21" y="0"/>
                      <a:pt x="20" y="1"/>
                    </a:cubicBezTo>
                    <a:cubicBezTo>
                      <a:pt x="20" y="1"/>
                      <a:pt x="18" y="1"/>
                      <a:pt x="16" y="1"/>
                    </a:cubicBezTo>
                    <a:cubicBezTo>
                      <a:pt x="14" y="1"/>
                      <a:pt x="13" y="1"/>
                      <a:pt x="13" y="1"/>
                    </a:cubicBezTo>
                    <a:cubicBezTo>
                      <a:pt x="12" y="0"/>
                      <a:pt x="10" y="0"/>
                      <a:pt x="9" y="0"/>
                    </a:cubicBezTo>
                    <a:cubicBezTo>
                      <a:pt x="6" y="0"/>
                      <a:pt x="3" y="2"/>
                      <a:pt x="2" y="4"/>
                    </a:cubicBezTo>
                    <a:cubicBezTo>
                      <a:pt x="0" y="8"/>
                      <a:pt x="1" y="14"/>
                      <a:pt x="5" y="16"/>
                    </a:cubicBezTo>
                    <a:close/>
                    <a:moveTo>
                      <a:pt x="5" y="6"/>
                    </a:moveTo>
                    <a:cubicBezTo>
                      <a:pt x="6" y="5"/>
                      <a:pt x="7" y="4"/>
                      <a:pt x="9" y="4"/>
                    </a:cubicBezTo>
                    <a:cubicBezTo>
                      <a:pt x="10" y="4"/>
                      <a:pt x="10" y="4"/>
                      <a:pt x="11" y="4"/>
                    </a:cubicBezTo>
                    <a:cubicBezTo>
                      <a:pt x="12" y="5"/>
                      <a:pt x="14" y="5"/>
                      <a:pt x="16" y="5"/>
                    </a:cubicBezTo>
                    <a:cubicBezTo>
                      <a:pt x="19" y="5"/>
                      <a:pt x="21" y="5"/>
                      <a:pt x="22" y="4"/>
                    </a:cubicBezTo>
                    <a:cubicBezTo>
                      <a:pt x="22" y="4"/>
                      <a:pt x="23" y="4"/>
                      <a:pt x="24" y="4"/>
                    </a:cubicBezTo>
                    <a:cubicBezTo>
                      <a:pt x="25" y="4"/>
                      <a:pt x="27" y="5"/>
                      <a:pt x="28" y="6"/>
                    </a:cubicBezTo>
                    <a:cubicBezTo>
                      <a:pt x="29" y="8"/>
                      <a:pt x="28" y="11"/>
                      <a:pt x="26" y="12"/>
                    </a:cubicBezTo>
                    <a:cubicBezTo>
                      <a:pt x="23" y="13"/>
                      <a:pt x="20" y="14"/>
                      <a:pt x="16" y="14"/>
                    </a:cubicBezTo>
                    <a:cubicBezTo>
                      <a:pt x="13" y="14"/>
                      <a:pt x="9" y="13"/>
                      <a:pt x="7" y="12"/>
                    </a:cubicBezTo>
                    <a:cubicBezTo>
                      <a:pt x="5" y="11"/>
                      <a:pt x="4" y="8"/>
                      <a:pt x="5" y="6"/>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86" name="Freeform 301"/>
              <p:cNvSpPr>
                <a:spLocks/>
              </p:cNvSpPr>
              <p:nvPr userDrawn="1"/>
            </p:nvSpPr>
            <p:spPr bwMode="auto">
              <a:xfrm>
                <a:off x="1561" y="4122"/>
                <a:ext cx="38" cy="13"/>
              </a:xfrm>
              <a:custGeom>
                <a:avLst/>
                <a:gdLst>
                  <a:gd name="T0" fmla="*/ 2 w 16"/>
                  <a:gd name="T1" fmla="*/ 4 h 5"/>
                  <a:gd name="T2" fmla="*/ 8 w 16"/>
                  <a:gd name="T3" fmla="*/ 5 h 5"/>
                  <a:gd name="T4" fmla="*/ 15 w 16"/>
                  <a:gd name="T5" fmla="*/ 4 h 5"/>
                  <a:gd name="T6" fmla="*/ 16 w 16"/>
                  <a:gd name="T7" fmla="*/ 2 h 5"/>
                  <a:gd name="T8" fmla="*/ 14 w 16"/>
                  <a:gd name="T9" fmla="*/ 1 h 5"/>
                  <a:gd name="T10" fmla="*/ 8 w 16"/>
                  <a:gd name="T11" fmla="*/ 1 h 5"/>
                  <a:gd name="T12" fmla="*/ 3 w 16"/>
                  <a:gd name="T13" fmla="*/ 1 h 5"/>
                  <a:gd name="T14" fmla="*/ 1 w 16"/>
                  <a:gd name="T15" fmla="*/ 2 h 5"/>
                  <a:gd name="T16" fmla="*/ 2 w 16"/>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
                    <a:moveTo>
                      <a:pt x="2" y="4"/>
                    </a:moveTo>
                    <a:cubicBezTo>
                      <a:pt x="4" y="5"/>
                      <a:pt x="6" y="5"/>
                      <a:pt x="8" y="5"/>
                    </a:cubicBezTo>
                    <a:cubicBezTo>
                      <a:pt x="11" y="5"/>
                      <a:pt x="13" y="5"/>
                      <a:pt x="15" y="4"/>
                    </a:cubicBezTo>
                    <a:cubicBezTo>
                      <a:pt x="16" y="4"/>
                      <a:pt x="16" y="3"/>
                      <a:pt x="16" y="2"/>
                    </a:cubicBezTo>
                    <a:cubicBezTo>
                      <a:pt x="16" y="1"/>
                      <a:pt x="15" y="0"/>
                      <a:pt x="14" y="1"/>
                    </a:cubicBezTo>
                    <a:cubicBezTo>
                      <a:pt x="12" y="1"/>
                      <a:pt x="10" y="1"/>
                      <a:pt x="8" y="1"/>
                    </a:cubicBezTo>
                    <a:cubicBezTo>
                      <a:pt x="6" y="1"/>
                      <a:pt x="5" y="1"/>
                      <a:pt x="3" y="1"/>
                    </a:cubicBezTo>
                    <a:cubicBezTo>
                      <a:pt x="2" y="0"/>
                      <a:pt x="1" y="1"/>
                      <a:pt x="1" y="2"/>
                    </a:cubicBezTo>
                    <a:cubicBezTo>
                      <a:pt x="0" y="3"/>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87" name="Freeform 302"/>
              <p:cNvSpPr>
                <a:spLocks/>
              </p:cNvSpPr>
              <p:nvPr userDrawn="1"/>
            </p:nvSpPr>
            <p:spPr bwMode="auto">
              <a:xfrm>
                <a:off x="1539" y="4000"/>
                <a:ext cx="84" cy="17"/>
              </a:xfrm>
              <a:custGeom>
                <a:avLst/>
                <a:gdLst>
                  <a:gd name="T0" fmla="*/ 1 w 35"/>
                  <a:gd name="T1" fmla="*/ 4 h 7"/>
                  <a:gd name="T2" fmla="*/ 17 w 35"/>
                  <a:gd name="T3" fmla="*/ 7 h 7"/>
                  <a:gd name="T4" fmla="*/ 33 w 35"/>
                  <a:gd name="T5" fmla="*/ 4 h 7"/>
                  <a:gd name="T6" fmla="*/ 34 w 35"/>
                  <a:gd name="T7" fmla="*/ 2 h 7"/>
                  <a:gd name="T8" fmla="*/ 32 w 35"/>
                  <a:gd name="T9" fmla="*/ 1 h 7"/>
                  <a:gd name="T10" fmla="*/ 17 w 35"/>
                  <a:gd name="T11" fmla="*/ 3 h 7"/>
                  <a:gd name="T12" fmla="*/ 3 w 35"/>
                  <a:gd name="T13" fmla="*/ 1 h 7"/>
                  <a:gd name="T14" fmla="*/ 0 w 35"/>
                  <a:gd name="T15" fmla="*/ 2 h 7"/>
                  <a:gd name="T16" fmla="*/ 1 w 35"/>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7">
                    <a:moveTo>
                      <a:pt x="1" y="4"/>
                    </a:moveTo>
                    <a:cubicBezTo>
                      <a:pt x="7" y="6"/>
                      <a:pt x="14" y="7"/>
                      <a:pt x="17" y="7"/>
                    </a:cubicBezTo>
                    <a:cubicBezTo>
                      <a:pt x="20" y="7"/>
                      <a:pt x="28" y="6"/>
                      <a:pt x="33" y="4"/>
                    </a:cubicBezTo>
                    <a:cubicBezTo>
                      <a:pt x="34" y="4"/>
                      <a:pt x="35" y="3"/>
                      <a:pt x="34" y="2"/>
                    </a:cubicBezTo>
                    <a:cubicBezTo>
                      <a:pt x="34" y="1"/>
                      <a:pt x="33" y="0"/>
                      <a:pt x="32" y="1"/>
                    </a:cubicBezTo>
                    <a:cubicBezTo>
                      <a:pt x="27" y="3"/>
                      <a:pt x="20" y="3"/>
                      <a:pt x="17" y="3"/>
                    </a:cubicBezTo>
                    <a:cubicBezTo>
                      <a:pt x="15" y="3"/>
                      <a:pt x="7" y="3"/>
                      <a:pt x="3" y="1"/>
                    </a:cubicBezTo>
                    <a:cubicBezTo>
                      <a:pt x="2" y="0"/>
                      <a:pt x="1" y="1"/>
                      <a:pt x="0" y="2"/>
                    </a:cubicBezTo>
                    <a:cubicBezTo>
                      <a:pt x="0" y="3"/>
                      <a:pt x="0" y="4"/>
                      <a:pt x="1"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88" name="Freeform 303"/>
              <p:cNvSpPr>
                <a:spLocks/>
              </p:cNvSpPr>
              <p:nvPr userDrawn="1"/>
            </p:nvSpPr>
            <p:spPr bwMode="auto">
              <a:xfrm>
                <a:off x="1546" y="3982"/>
                <a:ext cx="67" cy="15"/>
              </a:xfrm>
              <a:custGeom>
                <a:avLst/>
                <a:gdLst>
                  <a:gd name="T0" fmla="*/ 2 w 28"/>
                  <a:gd name="T1" fmla="*/ 4 h 6"/>
                  <a:gd name="T2" fmla="*/ 14 w 28"/>
                  <a:gd name="T3" fmla="*/ 6 h 6"/>
                  <a:gd name="T4" fmla="*/ 27 w 28"/>
                  <a:gd name="T5" fmla="*/ 4 h 6"/>
                  <a:gd name="T6" fmla="*/ 28 w 28"/>
                  <a:gd name="T7" fmla="*/ 2 h 6"/>
                  <a:gd name="T8" fmla="*/ 26 w 28"/>
                  <a:gd name="T9" fmla="*/ 1 h 6"/>
                  <a:gd name="T10" fmla="*/ 14 w 28"/>
                  <a:gd name="T11" fmla="*/ 2 h 6"/>
                  <a:gd name="T12" fmla="*/ 3 w 28"/>
                  <a:gd name="T13" fmla="*/ 1 h 6"/>
                  <a:gd name="T14" fmla="*/ 1 w 28"/>
                  <a:gd name="T15" fmla="*/ 2 h 6"/>
                  <a:gd name="T16" fmla="*/ 2 w 28"/>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6">
                    <a:moveTo>
                      <a:pt x="2" y="4"/>
                    </a:moveTo>
                    <a:cubicBezTo>
                      <a:pt x="4" y="5"/>
                      <a:pt x="9" y="6"/>
                      <a:pt x="14" y="6"/>
                    </a:cubicBezTo>
                    <a:cubicBezTo>
                      <a:pt x="20" y="6"/>
                      <a:pt x="24" y="5"/>
                      <a:pt x="27" y="4"/>
                    </a:cubicBezTo>
                    <a:cubicBezTo>
                      <a:pt x="28" y="4"/>
                      <a:pt x="28" y="3"/>
                      <a:pt x="28" y="2"/>
                    </a:cubicBezTo>
                    <a:cubicBezTo>
                      <a:pt x="28" y="1"/>
                      <a:pt x="27" y="0"/>
                      <a:pt x="26" y="1"/>
                    </a:cubicBezTo>
                    <a:cubicBezTo>
                      <a:pt x="23" y="1"/>
                      <a:pt x="19" y="2"/>
                      <a:pt x="14" y="2"/>
                    </a:cubicBezTo>
                    <a:cubicBezTo>
                      <a:pt x="10" y="2"/>
                      <a:pt x="5" y="1"/>
                      <a:pt x="3" y="1"/>
                    </a:cubicBezTo>
                    <a:cubicBezTo>
                      <a:pt x="2" y="0"/>
                      <a:pt x="1" y="1"/>
                      <a:pt x="1" y="2"/>
                    </a:cubicBezTo>
                    <a:cubicBezTo>
                      <a:pt x="0" y="3"/>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89" name="Freeform 304"/>
              <p:cNvSpPr>
                <a:spLocks noEditPoints="1"/>
              </p:cNvSpPr>
              <p:nvPr userDrawn="1"/>
            </p:nvSpPr>
            <p:spPr bwMode="auto">
              <a:xfrm>
                <a:off x="1440" y="3938"/>
                <a:ext cx="282" cy="320"/>
              </a:xfrm>
              <a:custGeom>
                <a:avLst/>
                <a:gdLst>
                  <a:gd name="T0" fmla="*/ 97 w 117"/>
                  <a:gd name="T1" fmla="*/ 85 h 130"/>
                  <a:gd name="T2" fmla="*/ 95 w 117"/>
                  <a:gd name="T3" fmla="*/ 63 h 130"/>
                  <a:gd name="T4" fmla="*/ 95 w 117"/>
                  <a:gd name="T5" fmla="*/ 59 h 130"/>
                  <a:gd name="T6" fmla="*/ 95 w 117"/>
                  <a:gd name="T7" fmla="*/ 37 h 130"/>
                  <a:gd name="T8" fmla="*/ 95 w 117"/>
                  <a:gd name="T9" fmla="*/ 37 h 130"/>
                  <a:gd name="T10" fmla="*/ 58 w 117"/>
                  <a:gd name="T11" fmla="*/ 0 h 130"/>
                  <a:gd name="T12" fmla="*/ 22 w 117"/>
                  <a:gd name="T13" fmla="*/ 37 h 130"/>
                  <a:gd name="T14" fmla="*/ 11 w 117"/>
                  <a:gd name="T15" fmla="*/ 48 h 130"/>
                  <a:gd name="T16" fmla="*/ 22 w 117"/>
                  <a:gd name="T17" fmla="*/ 59 h 130"/>
                  <a:gd name="T18" fmla="*/ 27 w 117"/>
                  <a:gd name="T19" fmla="*/ 81 h 130"/>
                  <a:gd name="T20" fmla="*/ 0 w 117"/>
                  <a:gd name="T21" fmla="*/ 121 h 130"/>
                  <a:gd name="T22" fmla="*/ 1 w 117"/>
                  <a:gd name="T23" fmla="*/ 130 h 130"/>
                  <a:gd name="T24" fmla="*/ 117 w 117"/>
                  <a:gd name="T25" fmla="*/ 128 h 130"/>
                  <a:gd name="T26" fmla="*/ 95 w 117"/>
                  <a:gd name="T27" fmla="*/ 41 h 130"/>
                  <a:gd name="T28" fmla="*/ 102 w 117"/>
                  <a:gd name="T29" fmla="*/ 48 h 130"/>
                  <a:gd name="T30" fmla="*/ 95 w 117"/>
                  <a:gd name="T31" fmla="*/ 55 h 130"/>
                  <a:gd name="T32" fmla="*/ 58 w 117"/>
                  <a:gd name="T33" fmla="*/ 4 h 130"/>
                  <a:gd name="T34" fmla="*/ 91 w 117"/>
                  <a:gd name="T35" fmla="*/ 35 h 130"/>
                  <a:gd name="T36" fmla="*/ 85 w 117"/>
                  <a:gd name="T37" fmla="*/ 47 h 130"/>
                  <a:gd name="T38" fmla="*/ 78 w 117"/>
                  <a:gd name="T39" fmla="*/ 65 h 130"/>
                  <a:gd name="T40" fmla="*/ 72 w 117"/>
                  <a:gd name="T41" fmla="*/ 63 h 130"/>
                  <a:gd name="T42" fmla="*/ 46 w 117"/>
                  <a:gd name="T43" fmla="*/ 63 h 130"/>
                  <a:gd name="T44" fmla="*/ 34 w 117"/>
                  <a:gd name="T45" fmla="*/ 60 h 130"/>
                  <a:gd name="T46" fmla="*/ 32 w 117"/>
                  <a:gd name="T47" fmla="*/ 45 h 130"/>
                  <a:gd name="T48" fmla="*/ 26 w 117"/>
                  <a:gd name="T49" fmla="*/ 35 h 130"/>
                  <a:gd name="T50" fmla="*/ 58 w 117"/>
                  <a:gd name="T51" fmla="*/ 4 h 130"/>
                  <a:gd name="T52" fmla="*/ 14 w 117"/>
                  <a:gd name="T53" fmla="*/ 48 h 130"/>
                  <a:gd name="T54" fmla="*/ 22 w 117"/>
                  <a:gd name="T55" fmla="*/ 41 h 130"/>
                  <a:gd name="T56" fmla="*/ 21 w 117"/>
                  <a:gd name="T57" fmla="*/ 55 h 130"/>
                  <a:gd name="T58" fmla="*/ 26 w 117"/>
                  <a:gd name="T59" fmla="*/ 39 h 130"/>
                  <a:gd name="T60" fmla="*/ 28 w 117"/>
                  <a:gd name="T61" fmla="*/ 45 h 130"/>
                  <a:gd name="T62" fmla="*/ 39 w 117"/>
                  <a:gd name="T63" fmla="*/ 69 h 130"/>
                  <a:gd name="T64" fmla="*/ 58 w 117"/>
                  <a:gd name="T65" fmla="*/ 64 h 130"/>
                  <a:gd name="T66" fmla="*/ 78 w 117"/>
                  <a:gd name="T67" fmla="*/ 69 h 130"/>
                  <a:gd name="T68" fmla="*/ 88 w 117"/>
                  <a:gd name="T69" fmla="*/ 45 h 130"/>
                  <a:gd name="T70" fmla="*/ 91 w 117"/>
                  <a:gd name="T71" fmla="*/ 39 h 130"/>
                  <a:gd name="T72" fmla="*/ 91 w 117"/>
                  <a:gd name="T73" fmla="*/ 63 h 130"/>
                  <a:gd name="T74" fmla="*/ 73 w 117"/>
                  <a:gd name="T75" fmla="*/ 92 h 130"/>
                  <a:gd name="T76" fmla="*/ 26 w 117"/>
                  <a:gd name="T77" fmla="*/ 63 h 130"/>
                  <a:gd name="T78" fmla="*/ 3 w 117"/>
                  <a:gd name="T79" fmla="*/ 126 h 130"/>
                  <a:gd name="T80" fmla="*/ 4 w 117"/>
                  <a:gd name="T81" fmla="*/ 123 h 130"/>
                  <a:gd name="T82" fmla="*/ 69 w 117"/>
                  <a:gd name="T83" fmla="*/ 109 h 130"/>
                  <a:gd name="T84" fmla="*/ 67 w 117"/>
                  <a:gd name="T85" fmla="*/ 106 h 130"/>
                  <a:gd name="T86" fmla="*/ 19 w 117"/>
                  <a:gd name="T87" fmla="*/ 119 h 130"/>
                  <a:gd name="T88" fmla="*/ 4 w 117"/>
                  <a:gd name="T89" fmla="*/ 120 h 130"/>
                  <a:gd name="T90" fmla="*/ 29 w 117"/>
                  <a:gd name="T91" fmla="*/ 84 h 130"/>
                  <a:gd name="T92" fmla="*/ 58 w 117"/>
                  <a:gd name="T93" fmla="*/ 99 h 130"/>
                  <a:gd name="T94" fmla="*/ 85 w 117"/>
                  <a:gd name="T95" fmla="*/ 88 h 130"/>
                  <a:gd name="T96" fmla="*/ 93 w 117"/>
                  <a:gd name="T97" fmla="*/ 87 h 130"/>
                  <a:gd name="T98" fmla="*/ 74 w 117"/>
                  <a:gd name="T99" fmla="*/ 102 h 130"/>
                  <a:gd name="T100" fmla="*/ 76 w 117"/>
                  <a:gd name="T101" fmla="*/ 106 h 130"/>
                  <a:gd name="T102" fmla="*/ 96 w 117"/>
                  <a:gd name="T103" fmla="*/ 89 h 130"/>
                  <a:gd name="T104" fmla="*/ 3 w 117"/>
                  <a:gd name="T10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7" h="130">
                    <a:moveTo>
                      <a:pt x="111" y="99"/>
                    </a:moveTo>
                    <a:cubicBezTo>
                      <a:pt x="107" y="93"/>
                      <a:pt x="103" y="89"/>
                      <a:pt x="97" y="85"/>
                    </a:cubicBezTo>
                    <a:cubicBezTo>
                      <a:pt x="94" y="83"/>
                      <a:pt x="92" y="82"/>
                      <a:pt x="90" y="81"/>
                    </a:cubicBezTo>
                    <a:cubicBezTo>
                      <a:pt x="93" y="76"/>
                      <a:pt x="95" y="69"/>
                      <a:pt x="95" y="63"/>
                    </a:cubicBezTo>
                    <a:cubicBezTo>
                      <a:pt x="95" y="59"/>
                      <a:pt x="95" y="59"/>
                      <a:pt x="95" y="59"/>
                    </a:cubicBezTo>
                    <a:cubicBezTo>
                      <a:pt x="95" y="59"/>
                      <a:pt x="95" y="59"/>
                      <a:pt x="95" y="59"/>
                    </a:cubicBezTo>
                    <a:cubicBezTo>
                      <a:pt x="101" y="59"/>
                      <a:pt x="106" y="54"/>
                      <a:pt x="106" y="48"/>
                    </a:cubicBezTo>
                    <a:cubicBezTo>
                      <a:pt x="106" y="42"/>
                      <a:pt x="101" y="37"/>
                      <a:pt x="95" y="37"/>
                    </a:cubicBezTo>
                    <a:cubicBezTo>
                      <a:pt x="95" y="37"/>
                      <a:pt x="95" y="37"/>
                      <a:pt x="95" y="37"/>
                    </a:cubicBezTo>
                    <a:cubicBezTo>
                      <a:pt x="95" y="37"/>
                      <a:pt x="95" y="37"/>
                      <a:pt x="95" y="37"/>
                    </a:cubicBezTo>
                    <a:cubicBezTo>
                      <a:pt x="95" y="37"/>
                      <a:pt x="95" y="37"/>
                      <a:pt x="95" y="37"/>
                    </a:cubicBezTo>
                    <a:cubicBezTo>
                      <a:pt x="95" y="17"/>
                      <a:pt x="79" y="0"/>
                      <a:pt x="58" y="0"/>
                    </a:cubicBezTo>
                    <a:cubicBezTo>
                      <a:pt x="38" y="0"/>
                      <a:pt x="22" y="17"/>
                      <a:pt x="22" y="37"/>
                    </a:cubicBezTo>
                    <a:cubicBezTo>
                      <a:pt x="22" y="37"/>
                      <a:pt x="22" y="37"/>
                      <a:pt x="22" y="37"/>
                    </a:cubicBezTo>
                    <a:cubicBezTo>
                      <a:pt x="21" y="37"/>
                      <a:pt x="21" y="37"/>
                      <a:pt x="21" y="37"/>
                    </a:cubicBezTo>
                    <a:cubicBezTo>
                      <a:pt x="15" y="37"/>
                      <a:pt x="11" y="42"/>
                      <a:pt x="11" y="48"/>
                    </a:cubicBezTo>
                    <a:cubicBezTo>
                      <a:pt x="11" y="54"/>
                      <a:pt x="15" y="59"/>
                      <a:pt x="21" y="59"/>
                    </a:cubicBezTo>
                    <a:cubicBezTo>
                      <a:pt x="22" y="59"/>
                      <a:pt x="22" y="59"/>
                      <a:pt x="22" y="59"/>
                    </a:cubicBezTo>
                    <a:cubicBezTo>
                      <a:pt x="22" y="63"/>
                      <a:pt x="22" y="63"/>
                      <a:pt x="22" y="63"/>
                    </a:cubicBezTo>
                    <a:cubicBezTo>
                      <a:pt x="22" y="69"/>
                      <a:pt x="24" y="76"/>
                      <a:pt x="27" y="81"/>
                    </a:cubicBezTo>
                    <a:cubicBezTo>
                      <a:pt x="24" y="82"/>
                      <a:pt x="20" y="84"/>
                      <a:pt x="15" y="88"/>
                    </a:cubicBezTo>
                    <a:cubicBezTo>
                      <a:pt x="9" y="93"/>
                      <a:pt x="1" y="104"/>
                      <a:pt x="0" y="121"/>
                    </a:cubicBezTo>
                    <a:cubicBezTo>
                      <a:pt x="0" y="124"/>
                      <a:pt x="0" y="126"/>
                      <a:pt x="0" y="128"/>
                    </a:cubicBezTo>
                    <a:cubicBezTo>
                      <a:pt x="0" y="129"/>
                      <a:pt x="0" y="130"/>
                      <a:pt x="1" y="130"/>
                    </a:cubicBezTo>
                    <a:cubicBezTo>
                      <a:pt x="115" y="130"/>
                      <a:pt x="115" y="130"/>
                      <a:pt x="115" y="130"/>
                    </a:cubicBezTo>
                    <a:cubicBezTo>
                      <a:pt x="116" y="130"/>
                      <a:pt x="117" y="129"/>
                      <a:pt x="117" y="128"/>
                    </a:cubicBezTo>
                    <a:cubicBezTo>
                      <a:pt x="117" y="117"/>
                      <a:pt x="115" y="107"/>
                      <a:pt x="111" y="99"/>
                    </a:cubicBezTo>
                    <a:close/>
                    <a:moveTo>
                      <a:pt x="95" y="41"/>
                    </a:moveTo>
                    <a:cubicBezTo>
                      <a:pt x="95" y="41"/>
                      <a:pt x="95" y="41"/>
                      <a:pt x="95" y="41"/>
                    </a:cubicBezTo>
                    <a:cubicBezTo>
                      <a:pt x="99" y="41"/>
                      <a:pt x="102" y="44"/>
                      <a:pt x="102" y="48"/>
                    </a:cubicBezTo>
                    <a:cubicBezTo>
                      <a:pt x="102" y="52"/>
                      <a:pt x="99" y="55"/>
                      <a:pt x="95" y="55"/>
                    </a:cubicBezTo>
                    <a:cubicBezTo>
                      <a:pt x="95" y="55"/>
                      <a:pt x="95" y="55"/>
                      <a:pt x="95" y="55"/>
                    </a:cubicBezTo>
                    <a:lnTo>
                      <a:pt x="95" y="41"/>
                    </a:lnTo>
                    <a:close/>
                    <a:moveTo>
                      <a:pt x="58" y="4"/>
                    </a:moveTo>
                    <a:cubicBezTo>
                      <a:pt x="76" y="4"/>
                      <a:pt x="90" y="18"/>
                      <a:pt x="91" y="35"/>
                    </a:cubicBezTo>
                    <a:cubicBezTo>
                      <a:pt x="91" y="35"/>
                      <a:pt x="91" y="35"/>
                      <a:pt x="91" y="35"/>
                    </a:cubicBezTo>
                    <a:cubicBezTo>
                      <a:pt x="90" y="35"/>
                      <a:pt x="90" y="36"/>
                      <a:pt x="89" y="36"/>
                    </a:cubicBezTo>
                    <a:cubicBezTo>
                      <a:pt x="85" y="38"/>
                      <a:pt x="85" y="43"/>
                      <a:pt x="85" y="47"/>
                    </a:cubicBezTo>
                    <a:cubicBezTo>
                      <a:pt x="84" y="51"/>
                      <a:pt x="84" y="56"/>
                      <a:pt x="83" y="60"/>
                    </a:cubicBezTo>
                    <a:cubicBezTo>
                      <a:pt x="82" y="63"/>
                      <a:pt x="81" y="65"/>
                      <a:pt x="78" y="65"/>
                    </a:cubicBezTo>
                    <a:cubicBezTo>
                      <a:pt x="76" y="65"/>
                      <a:pt x="74" y="64"/>
                      <a:pt x="72" y="63"/>
                    </a:cubicBezTo>
                    <a:cubicBezTo>
                      <a:pt x="72" y="63"/>
                      <a:pt x="72" y="63"/>
                      <a:pt x="72" y="63"/>
                    </a:cubicBezTo>
                    <a:cubicBezTo>
                      <a:pt x="70" y="62"/>
                      <a:pt x="66" y="60"/>
                      <a:pt x="59" y="60"/>
                    </a:cubicBezTo>
                    <a:cubicBezTo>
                      <a:pt x="54" y="60"/>
                      <a:pt x="50" y="61"/>
                      <a:pt x="46" y="63"/>
                    </a:cubicBezTo>
                    <a:cubicBezTo>
                      <a:pt x="43" y="64"/>
                      <a:pt x="42" y="65"/>
                      <a:pt x="39" y="65"/>
                    </a:cubicBezTo>
                    <a:cubicBezTo>
                      <a:pt x="36" y="65"/>
                      <a:pt x="34" y="63"/>
                      <a:pt x="34" y="60"/>
                    </a:cubicBezTo>
                    <a:cubicBezTo>
                      <a:pt x="32" y="55"/>
                      <a:pt x="32" y="50"/>
                      <a:pt x="32" y="45"/>
                    </a:cubicBezTo>
                    <a:cubicBezTo>
                      <a:pt x="32" y="45"/>
                      <a:pt x="32" y="45"/>
                      <a:pt x="32" y="45"/>
                    </a:cubicBezTo>
                    <a:cubicBezTo>
                      <a:pt x="32" y="42"/>
                      <a:pt x="31" y="39"/>
                      <a:pt x="29" y="37"/>
                    </a:cubicBezTo>
                    <a:cubicBezTo>
                      <a:pt x="28" y="36"/>
                      <a:pt x="27" y="36"/>
                      <a:pt x="26" y="35"/>
                    </a:cubicBezTo>
                    <a:cubicBezTo>
                      <a:pt x="26" y="35"/>
                      <a:pt x="26" y="35"/>
                      <a:pt x="26" y="35"/>
                    </a:cubicBezTo>
                    <a:cubicBezTo>
                      <a:pt x="26" y="18"/>
                      <a:pt x="41" y="4"/>
                      <a:pt x="58" y="4"/>
                    </a:cubicBezTo>
                    <a:close/>
                    <a:moveTo>
                      <a:pt x="21" y="55"/>
                    </a:moveTo>
                    <a:cubicBezTo>
                      <a:pt x="18" y="55"/>
                      <a:pt x="14" y="52"/>
                      <a:pt x="14" y="48"/>
                    </a:cubicBezTo>
                    <a:cubicBezTo>
                      <a:pt x="14" y="44"/>
                      <a:pt x="18" y="41"/>
                      <a:pt x="21" y="41"/>
                    </a:cubicBezTo>
                    <a:cubicBezTo>
                      <a:pt x="22" y="41"/>
                      <a:pt x="22" y="41"/>
                      <a:pt x="22" y="41"/>
                    </a:cubicBezTo>
                    <a:cubicBezTo>
                      <a:pt x="22" y="55"/>
                      <a:pt x="22" y="55"/>
                      <a:pt x="22" y="55"/>
                    </a:cubicBezTo>
                    <a:lnTo>
                      <a:pt x="21" y="55"/>
                    </a:lnTo>
                    <a:close/>
                    <a:moveTo>
                      <a:pt x="26" y="39"/>
                    </a:moveTo>
                    <a:cubicBezTo>
                      <a:pt x="26" y="39"/>
                      <a:pt x="26" y="39"/>
                      <a:pt x="26" y="39"/>
                    </a:cubicBezTo>
                    <a:cubicBezTo>
                      <a:pt x="28" y="40"/>
                      <a:pt x="28" y="43"/>
                      <a:pt x="28" y="45"/>
                    </a:cubicBezTo>
                    <a:cubicBezTo>
                      <a:pt x="28" y="45"/>
                      <a:pt x="28" y="45"/>
                      <a:pt x="28" y="45"/>
                    </a:cubicBezTo>
                    <a:cubicBezTo>
                      <a:pt x="28" y="51"/>
                      <a:pt x="29" y="57"/>
                      <a:pt x="30" y="61"/>
                    </a:cubicBezTo>
                    <a:cubicBezTo>
                      <a:pt x="32" y="66"/>
                      <a:pt x="35" y="69"/>
                      <a:pt x="39" y="69"/>
                    </a:cubicBezTo>
                    <a:cubicBezTo>
                      <a:pt x="42" y="69"/>
                      <a:pt x="44" y="68"/>
                      <a:pt x="46" y="67"/>
                    </a:cubicBezTo>
                    <a:cubicBezTo>
                      <a:pt x="50" y="64"/>
                      <a:pt x="54" y="64"/>
                      <a:pt x="58" y="64"/>
                    </a:cubicBezTo>
                    <a:cubicBezTo>
                      <a:pt x="64" y="64"/>
                      <a:pt x="67" y="65"/>
                      <a:pt x="69" y="66"/>
                    </a:cubicBezTo>
                    <a:cubicBezTo>
                      <a:pt x="72" y="67"/>
                      <a:pt x="74" y="69"/>
                      <a:pt x="78" y="69"/>
                    </a:cubicBezTo>
                    <a:cubicBezTo>
                      <a:pt x="83" y="69"/>
                      <a:pt x="85" y="65"/>
                      <a:pt x="87" y="61"/>
                    </a:cubicBezTo>
                    <a:cubicBezTo>
                      <a:pt x="88" y="57"/>
                      <a:pt x="88" y="51"/>
                      <a:pt x="88" y="45"/>
                    </a:cubicBezTo>
                    <a:cubicBezTo>
                      <a:pt x="88" y="45"/>
                      <a:pt x="88" y="45"/>
                      <a:pt x="88" y="45"/>
                    </a:cubicBezTo>
                    <a:cubicBezTo>
                      <a:pt x="88" y="43"/>
                      <a:pt x="89" y="40"/>
                      <a:pt x="91" y="39"/>
                    </a:cubicBezTo>
                    <a:cubicBezTo>
                      <a:pt x="91" y="39"/>
                      <a:pt x="91" y="39"/>
                      <a:pt x="91" y="39"/>
                    </a:cubicBezTo>
                    <a:cubicBezTo>
                      <a:pt x="91" y="63"/>
                      <a:pt x="91" y="63"/>
                      <a:pt x="91" y="63"/>
                    </a:cubicBezTo>
                    <a:cubicBezTo>
                      <a:pt x="91" y="75"/>
                      <a:pt x="84" y="86"/>
                      <a:pt x="73" y="92"/>
                    </a:cubicBezTo>
                    <a:cubicBezTo>
                      <a:pt x="73" y="92"/>
                      <a:pt x="73" y="92"/>
                      <a:pt x="73" y="92"/>
                    </a:cubicBezTo>
                    <a:cubicBezTo>
                      <a:pt x="58" y="100"/>
                      <a:pt x="39" y="94"/>
                      <a:pt x="30" y="79"/>
                    </a:cubicBezTo>
                    <a:cubicBezTo>
                      <a:pt x="27" y="74"/>
                      <a:pt x="26" y="68"/>
                      <a:pt x="26" y="63"/>
                    </a:cubicBezTo>
                    <a:lnTo>
                      <a:pt x="26" y="39"/>
                    </a:lnTo>
                    <a:close/>
                    <a:moveTo>
                      <a:pt x="3" y="126"/>
                    </a:moveTo>
                    <a:cubicBezTo>
                      <a:pt x="3" y="125"/>
                      <a:pt x="3" y="124"/>
                      <a:pt x="3" y="123"/>
                    </a:cubicBezTo>
                    <a:cubicBezTo>
                      <a:pt x="4" y="123"/>
                      <a:pt x="4" y="123"/>
                      <a:pt x="4" y="123"/>
                    </a:cubicBezTo>
                    <a:cubicBezTo>
                      <a:pt x="21" y="123"/>
                      <a:pt x="38" y="121"/>
                      <a:pt x="54" y="115"/>
                    </a:cubicBezTo>
                    <a:cubicBezTo>
                      <a:pt x="59" y="114"/>
                      <a:pt x="64" y="112"/>
                      <a:pt x="69" y="109"/>
                    </a:cubicBezTo>
                    <a:cubicBezTo>
                      <a:pt x="70" y="109"/>
                      <a:pt x="70" y="108"/>
                      <a:pt x="70" y="107"/>
                    </a:cubicBezTo>
                    <a:cubicBezTo>
                      <a:pt x="69" y="106"/>
                      <a:pt x="68" y="105"/>
                      <a:pt x="67" y="106"/>
                    </a:cubicBezTo>
                    <a:cubicBezTo>
                      <a:pt x="59" y="110"/>
                      <a:pt x="51" y="113"/>
                      <a:pt x="42" y="115"/>
                    </a:cubicBezTo>
                    <a:cubicBezTo>
                      <a:pt x="35" y="117"/>
                      <a:pt x="27" y="118"/>
                      <a:pt x="19" y="119"/>
                    </a:cubicBezTo>
                    <a:cubicBezTo>
                      <a:pt x="14" y="119"/>
                      <a:pt x="9" y="120"/>
                      <a:pt x="4" y="120"/>
                    </a:cubicBezTo>
                    <a:cubicBezTo>
                      <a:pt x="4" y="120"/>
                      <a:pt x="4" y="120"/>
                      <a:pt x="4" y="120"/>
                    </a:cubicBezTo>
                    <a:cubicBezTo>
                      <a:pt x="5" y="108"/>
                      <a:pt x="10" y="98"/>
                      <a:pt x="18" y="91"/>
                    </a:cubicBezTo>
                    <a:cubicBezTo>
                      <a:pt x="22" y="87"/>
                      <a:pt x="27" y="85"/>
                      <a:pt x="29" y="84"/>
                    </a:cubicBezTo>
                    <a:cubicBezTo>
                      <a:pt x="32" y="88"/>
                      <a:pt x="32" y="88"/>
                      <a:pt x="32" y="88"/>
                    </a:cubicBezTo>
                    <a:cubicBezTo>
                      <a:pt x="38" y="95"/>
                      <a:pt x="48" y="99"/>
                      <a:pt x="58" y="99"/>
                    </a:cubicBezTo>
                    <a:cubicBezTo>
                      <a:pt x="58" y="99"/>
                      <a:pt x="58" y="99"/>
                      <a:pt x="58" y="99"/>
                    </a:cubicBezTo>
                    <a:cubicBezTo>
                      <a:pt x="68" y="99"/>
                      <a:pt x="78" y="95"/>
                      <a:pt x="85" y="88"/>
                    </a:cubicBezTo>
                    <a:cubicBezTo>
                      <a:pt x="86" y="87"/>
                      <a:pt x="87" y="86"/>
                      <a:pt x="88" y="84"/>
                    </a:cubicBezTo>
                    <a:cubicBezTo>
                      <a:pt x="89" y="85"/>
                      <a:pt x="91" y="86"/>
                      <a:pt x="93" y="87"/>
                    </a:cubicBezTo>
                    <a:cubicBezTo>
                      <a:pt x="90" y="90"/>
                      <a:pt x="90" y="90"/>
                      <a:pt x="90" y="90"/>
                    </a:cubicBezTo>
                    <a:cubicBezTo>
                      <a:pt x="85" y="95"/>
                      <a:pt x="80" y="99"/>
                      <a:pt x="74" y="102"/>
                    </a:cubicBezTo>
                    <a:cubicBezTo>
                      <a:pt x="73" y="103"/>
                      <a:pt x="72" y="104"/>
                      <a:pt x="73" y="105"/>
                    </a:cubicBezTo>
                    <a:cubicBezTo>
                      <a:pt x="73" y="106"/>
                      <a:pt x="75" y="106"/>
                      <a:pt x="76" y="106"/>
                    </a:cubicBezTo>
                    <a:cubicBezTo>
                      <a:pt x="77" y="105"/>
                      <a:pt x="77" y="105"/>
                      <a:pt x="78" y="104"/>
                    </a:cubicBezTo>
                    <a:cubicBezTo>
                      <a:pt x="88" y="98"/>
                      <a:pt x="94" y="92"/>
                      <a:pt x="96" y="89"/>
                    </a:cubicBezTo>
                    <a:cubicBezTo>
                      <a:pt x="104" y="95"/>
                      <a:pt x="113" y="106"/>
                      <a:pt x="113" y="126"/>
                    </a:cubicBezTo>
                    <a:lnTo>
                      <a:pt x="3" y="12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90" name="Freeform 305"/>
              <p:cNvSpPr>
                <a:spLocks/>
              </p:cNvSpPr>
              <p:nvPr userDrawn="1"/>
            </p:nvSpPr>
            <p:spPr bwMode="auto">
              <a:xfrm>
                <a:off x="2350" y="4113"/>
                <a:ext cx="10" cy="12"/>
              </a:xfrm>
              <a:custGeom>
                <a:avLst/>
                <a:gdLst>
                  <a:gd name="T0" fmla="*/ 2 w 4"/>
                  <a:gd name="T1" fmla="*/ 5 h 5"/>
                  <a:gd name="T2" fmla="*/ 2 w 4"/>
                  <a:gd name="T3" fmla="*/ 5 h 5"/>
                  <a:gd name="T4" fmla="*/ 1 w 4"/>
                  <a:gd name="T5" fmla="*/ 4 h 5"/>
                  <a:gd name="T6" fmla="*/ 1 w 4"/>
                  <a:gd name="T7" fmla="*/ 4 h 5"/>
                  <a:gd name="T8" fmla="*/ 0 w 4"/>
                  <a:gd name="T9" fmla="*/ 4 h 5"/>
                  <a:gd name="T10" fmla="*/ 0 w 4"/>
                  <a:gd name="T11" fmla="*/ 2 h 5"/>
                  <a:gd name="T12" fmla="*/ 0 w 4"/>
                  <a:gd name="T13" fmla="*/ 2 h 5"/>
                  <a:gd name="T14" fmla="*/ 0 w 4"/>
                  <a:gd name="T15" fmla="*/ 1 h 5"/>
                  <a:gd name="T16" fmla="*/ 0 w 4"/>
                  <a:gd name="T17" fmla="*/ 1 h 5"/>
                  <a:gd name="T18" fmla="*/ 0 w 4"/>
                  <a:gd name="T19" fmla="*/ 1 h 5"/>
                  <a:gd name="T20" fmla="*/ 1 w 4"/>
                  <a:gd name="T21" fmla="*/ 0 h 5"/>
                  <a:gd name="T22" fmla="*/ 1 w 4"/>
                  <a:gd name="T23" fmla="*/ 0 h 5"/>
                  <a:gd name="T24" fmla="*/ 2 w 4"/>
                  <a:gd name="T25" fmla="*/ 0 h 5"/>
                  <a:gd name="T26" fmla="*/ 2 w 4"/>
                  <a:gd name="T27" fmla="*/ 0 h 5"/>
                  <a:gd name="T28" fmla="*/ 3 w 4"/>
                  <a:gd name="T29" fmla="*/ 0 h 5"/>
                  <a:gd name="T30" fmla="*/ 3 w 4"/>
                  <a:gd name="T31" fmla="*/ 0 h 5"/>
                  <a:gd name="T32" fmla="*/ 4 w 4"/>
                  <a:gd name="T33" fmla="*/ 1 h 5"/>
                  <a:gd name="T34" fmla="*/ 4 w 4"/>
                  <a:gd name="T35" fmla="*/ 1 h 5"/>
                  <a:gd name="T36" fmla="*/ 4 w 4"/>
                  <a:gd name="T37" fmla="*/ 1 h 5"/>
                  <a:gd name="T38" fmla="*/ 4 w 4"/>
                  <a:gd name="T39" fmla="*/ 2 h 5"/>
                  <a:gd name="T40" fmla="*/ 4 w 4"/>
                  <a:gd name="T41" fmla="*/ 2 h 5"/>
                  <a:gd name="T42" fmla="*/ 4 w 4"/>
                  <a:gd name="T43" fmla="*/ 4 h 5"/>
                  <a:gd name="T44" fmla="*/ 3 w 4"/>
                  <a:gd name="T45" fmla="*/ 4 h 5"/>
                  <a:gd name="T46" fmla="*/ 3 w 4"/>
                  <a:gd name="T47" fmla="*/ 4 h 5"/>
                  <a:gd name="T48" fmla="*/ 2 w 4"/>
                  <a:gd name="T4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5">
                    <a:moveTo>
                      <a:pt x="2" y="5"/>
                    </a:moveTo>
                    <a:cubicBezTo>
                      <a:pt x="2" y="5"/>
                      <a:pt x="2" y="5"/>
                      <a:pt x="2" y="5"/>
                    </a:cubicBezTo>
                    <a:cubicBezTo>
                      <a:pt x="1" y="4"/>
                      <a:pt x="1" y="4"/>
                      <a:pt x="1" y="4"/>
                    </a:cubicBezTo>
                    <a:cubicBezTo>
                      <a:pt x="1" y="4"/>
                      <a:pt x="1" y="4"/>
                      <a:pt x="1" y="4"/>
                    </a:cubicBezTo>
                    <a:cubicBezTo>
                      <a:pt x="0" y="4"/>
                      <a:pt x="0" y="4"/>
                      <a:pt x="0" y="4"/>
                    </a:cubicBezTo>
                    <a:cubicBezTo>
                      <a:pt x="0" y="4"/>
                      <a:pt x="0" y="3"/>
                      <a:pt x="0" y="2"/>
                    </a:cubicBezTo>
                    <a:cubicBezTo>
                      <a:pt x="0" y="2"/>
                      <a:pt x="0" y="2"/>
                      <a:pt x="0" y="2"/>
                    </a:cubicBezTo>
                    <a:cubicBezTo>
                      <a:pt x="0" y="1"/>
                      <a:pt x="0" y="1"/>
                      <a:pt x="0" y="1"/>
                    </a:cubicBezTo>
                    <a:cubicBezTo>
                      <a:pt x="0" y="1"/>
                      <a:pt x="0" y="1"/>
                      <a:pt x="0" y="1"/>
                    </a:cubicBezTo>
                    <a:cubicBezTo>
                      <a:pt x="0" y="1"/>
                      <a:pt x="0" y="1"/>
                      <a:pt x="0" y="1"/>
                    </a:cubicBezTo>
                    <a:cubicBezTo>
                      <a:pt x="1" y="0"/>
                      <a:pt x="1" y="0"/>
                      <a:pt x="1" y="0"/>
                    </a:cubicBezTo>
                    <a:cubicBezTo>
                      <a:pt x="1" y="0"/>
                      <a:pt x="1" y="0"/>
                      <a:pt x="1" y="0"/>
                    </a:cubicBezTo>
                    <a:cubicBezTo>
                      <a:pt x="2" y="0"/>
                      <a:pt x="2" y="0"/>
                      <a:pt x="2" y="0"/>
                    </a:cubicBezTo>
                    <a:cubicBezTo>
                      <a:pt x="2" y="0"/>
                      <a:pt x="2" y="0"/>
                      <a:pt x="2" y="0"/>
                    </a:cubicBezTo>
                    <a:cubicBezTo>
                      <a:pt x="3" y="0"/>
                      <a:pt x="3" y="0"/>
                      <a:pt x="3" y="0"/>
                    </a:cubicBezTo>
                    <a:cubicBezTo>
                      <a:pt x="3" y="0"/>
                      <a:pt x="3" y="0"/>
                      <a:pt x="3" y="0"/>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3"/>
                      <a:pt x="4" y="4"/>
                      <a:pt x="4" y="4"/>
                    </a:cubicBezTo>
                    <a:cubicBezTo>
                      <a:pt x="3" y="4"/>
                      <a:pt x="3" y="4"/>
                      <a:pt x="3" y="4"/>
                    </a:cubicBezTo>
                    <a:cubicBezTo>
                      <a:pt x="3" y="4"/>
                      <a:pt x="3" y="4"/>
                      <a:pt x="3" y="4"/>
                    </a:cubicBezTo>
                    <a:cubicBezTo>
                      <a:pt x="2" y="5"/>
                      <a:pt x="2" y="5"/>
                      <a:pt x="2"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91" name="Freeform 306"/>
              <p:cNvSpPr>
                <a:spLocks noEditPoints="1"/>
              </p:cNvSpPr>
              <p:nvPr userDrawn="1"/>
            </p:nvSpPr>
            <p:spPr bwMode="auto">
              <a:xfrm>
                <a:off x="2218" y="3928"/>
                <a:ext cx="274" cy="300"/>
              </a:xfrm>
              <a:custGeom>
                <a:avLst/>
                <a:gdLst>
                  <a:gd name="T0" fmla="*/ 93 w 114"/>
                  <a:gd name="T1" fmla="*/ 18 h 122"/>
                  <a:gd name="T2" fmla="*/ 93 w 114"/>
                  <a:gd name="T3" fmla="*/ 18 h 122"/>
                  <a:gd name="T4" fmla="*/ 93 w 114"/>
                  <a:gd name="T5" fmla="*/ 18 h 122"/>
                  <a:gd name="T6" fmla="*/ 92 w 114"/>
                  <a:gd name="T7" fmla="*/ 17 h 122"/>
                  <a:gd name="T8" fmla="*/ 82 w 114"/>
                  <a:gd name="T9" fmla="*/ 17 h 122"/>
                  <a:gd name="T10" fmla="*/ 65 w 114"/>
                  <a:gd name="T11" fmla="*/ 13 h 122"/>
                  <a:gd name="T12" fmla="*/ 51 w 114"/>
                  <a:gd name="T13" fmla="*/ 0 h 122"/>
                  <a:gd name="T14" fmla="*/ 35 w 114"/>
                  <a:gd name="T15" fmla="*/ 13 h 122"/>
                  <a:gd name="T16" fmla="*/ 23 w 114"/>
                  <a:gd name="T17" fmla="*/ 17 h 122"/>
                  <a:gd name="T18" fmla="*/ 21 w 114"/>
                  <a:gd name="T19" fmla="*/ 18 h 122"/>
                  <a:gd name="T20" fmla="*/ 21 w 114"/>
                  <a:gd name="T21" fmla="*/ 18 h 122"/>
                  <a:gd name="T22" fmla="*/ 21 w 114"/>
                  <a:gd name="T23" fmla="*/ 18 h 122"/>
                  <a:gd name="T24" fmla="*/ 21 w 114"/>
                  <a:gd name="T25" fmla="*/ 18 h 122"/>
                  <a:gd name="T26" fmla="*/ 3 w 114"/>
                  <a:gd name="T27" fmla="*/ 26 h 122"/>
                  <a:gd name="T28" fmla="*/ 3 w 114"/>
                  <a:gd name="T29" fmla="*/ 115 h 122"/>
                  <a:gd name="T30" fmla="*/ 70 w 114"/>
                  <a:gd name="T31" fmla="*/ 115 h 122"/>
                  <a:gd name="T32" fmla="*/ 114 w 114"/>
                  <a:gd name="T33" fmla="*/ 28 h 122"/>
                  <a:gd name="T34" fmla="*/ 98 w 114"/>
                  <a:gd name="T35" fmla="*/ 30 h 122"/>
                  <a:gd name="T36" fmla="*/ 98 w 114"/>
                  <a:gd name="T37" fmla="*/ 90 h 122"/>
                  <a:gd name="T38" fmla="*/ 37 w 114"/>
                  <a:gd name="T39" fmla="*/ 17 h 122"/>
                  <a:gd name="T40" fmla="*/ 54 w 114"/>
                  <a:gd name="T41" fmla="*/ 4 h 122"/>
                  <a:gd name="T42" fmla="*/ 63 w 114"/>
                  <a:gd name="T43" fmla="*/ 17 h 122"/>
                  <a:gd name="T44" fmla="*/ 63 w 114"/>
                  <a:gd name="T45" fmla="*/ 24 h 122"/>
                  <a:gd name="T46" fmla="*/ 54 w 114"/>
                  <a:gd name="T47" fmla="*/ 49 h 122"/>
                  <a:gd name="T48" fmla="*/ 37 w 114"/>
                  <a:gd name="T49" fmla="*/ 24 h 122"/>
                  <a:gd name="T50" fmla="*/ 32 w 114"/>
                  <a:gd name="T51" fmla="*/ 22 h 122"/>
                  <a:gd name="T52" fmla="*/ 49 w 114"/>
                  <a:gd name="T53" fmla="*/ 29 h 122"/>
                  <a:gd name="T54" fmla="*/ 55 w 114"/>
                  <a:gd name="T55" fmla="*/ 54 h 122"/>
                  <a:gd name="T56" fmla="*/ 59 w 114"/>
                  <a:gd name="T57" fmla="*/ 68 h 122"/>
                  <a:gd name="T58" fmla="*/ 65 w 114"/>
                  <a:gd name="T59" fmla="*/ 52 h 122"/>
                  <a:gd name="T60" fmla="*/ 82 w 114"/>
                  <a:gd name="T61" fmla="*/ 27 h 122"/>
                  <a:gd name="T62" fmla="*/ 89 w 114"/>
                  <a:gd name="T63" fmla="*/ 90 h 122"/>
                  <a:gd name="T64" fmla="*/ 46 w 114"/>
                  <a:gd name="T65" fmla="*/ 90 h 122"/>
                  <a:gd name="T66" fmla="*/ 16 w 114"/>
                  <a:gd name="T67" fmla="*/ 30 h 122"/>
                  <a:gd name="T68" fmla="*/ 20 w 114"/>
                  <a:gd name="T69" fmla="*/ 26 h 122"/>
                  <a:gd name="T70" fmla="*/ 16 w 114"/>
                  <a:gd name="T71" fmla="*/ 30 h 122"/>
                  <a:gd name="T72" fmla="*/ 46 w 114"/>
                  <a:gd name="T73" fmla="*/ 110 h 122"/>
                  <a:gd name="T74" fmla="*/ 11 w 114"/>
                  <a:gd name="T75" fmla="*/ 30 h 122"/>
                  <a:gd name="T76" fmla="*/ 46 w 114"/>
                  <a:gd name="T77" fmla="*/ 105 h 122"/>
                  <a:gd name="T78" fmla="*/ 50 w 114"/>
                  <a:gd name="T79" fmla="*/ 101 h 122"/>
                  <a:gd name="T80" fmla="*/ 16 w 114"/>
                  <a:gd name="T81" fmla="*/ 94 h 122"/>
                  <a:gd name="T82" fmla="*/ 57 w 114"/>
                  <a:gd name="T83" fmla="*/ 89 h 122"/>
                  <a:gd name="T84" fmla="*/ 98 w 114"/>
                  <a:gd name="T85" fmla="*/ 94 h 122"/>
                  <a:gd name="T86" fmla="*/ 64 w 114"/>
                  <a:gd name="T87" fmla="*/ 101 h 122"/>
                  <a:gd name="T88" fmla="*/ 109 w 114"/>
                  <a:gd name="T89" fmla="*/ 110 h 122"/>
                  <a:gd name="T90" fmla="*/ 59 w 114"/>
                  <a:gd name="T91" fmla="*/ 117 h 122"/>
                  <a:gd name="T92" fmla="*/ 100 w 114"/>
                  <a:gd name="T93" fmla="*/ 105 h 122"/>
                  <a:gd name="T94" fmla="*/ 109 w 114"/>
                  <a:gd name="T95" fmla="*/ 3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22">
                    <a:moveTo>
                      <a:pt x="111" y="26"/>
                    </a:moveTo>
                    <a:cubicBezTo>
                      <a:pt x="100" y="26"/>
                      <a:pt x="100" y="26"/>
                      <a:pt x="100" y="26"/>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2" y="17"/>
                      <a:pt x="92" y="17"/>
                      <a:pt x="92" y="17"/>
                    </a:cubicBezTo>
                    <a:cubicBezTo>
                      <a:pt x="92" y="17"/>
                      <a:pt x="92" y="17"/>
                      <a:pt x="92" y="17"/>
                    </a:cubicBezTo>
                    <a:cubicBezTo>
                      <a:pt x="91" y="17"/>
                      <a:pt x="91" y="17"/>
                      <a:pt x="91" y="17"/>
                    </a:cubicBezTo>
                    <a:cubicBezTo>
                      <a:pt x="82" y="17"/>
                      <a:pt x="82" y="17"/>
                      <a:pt x="82" y="17"/>
                    </a:cubicBezTo>
                    <a:cubicBezTo>
                      <a:pt x="82" y="15"/>
                      <a:pt x="82" y="15"/>
                      <a:pt x="82" y="15"/>
                    </a:cubicBezTo>
                    <a:cubicBezTo>
                      <a:pt x="82" y="14"/>
                      <a:pt x="81" y="13"/>
                      <a:pt x="79" y="13"/>
                    </a:cubicBezTo>
                    <a:cubicBezTo>
                      <a:pt x="65" y="13"/>
                      <a:pt x="65" y="13"/>
                      <a:pt x="65" y="13"/>
                    </a:cubicBezTo>
                    <a:cubicBezTo>
                      <a:pt x="65" y="2"/>
                      <a:pt x="65" y="2"/>
                      <a:pt x="65" y="2"/>
                    </a:cubicBezTo>
                    <a:cubicBezTo>
                      <a:pt x="65" y="1"/>
                      <a:pt x="64" y="0"/>
                      <a:pt x="63" y="0"/>
                    </a:cubicBezTo>
                    <a:cubicBezTo>
                      <a:pt x="51" y="0"/>
                      <a:pt x="51" y="0"/>
                      <a:pt x="51" y="0"/>
                    </a:cubicBezTo>
                    <a:cubicBezTo>
                      <a:pt x="50" y="0"/>
                      <a:pt x="49" y="1"/>
                      <a:pt x="49" y="2"/>
                    </a:cubicBezTo>
                    <a:cubicBezTo>
                      <a:pt x="49" y="13"/>
                      <a:pt x="49" y="13"/>
                      <a:pt x="49" y="13"/>
                    </a:cubicBezTo>
                    <a:cubicBezTo>
                      <a:pt x="35" y="13"/>
                      <a:pt x="35" y="13"/>
                      <a:pt x="35" y="13"/>
                    </a:cubicBezTo>
                    <a:cubicBezTo>
                      <a:pt x="34" y="13"/>
                      <a:pt x="32" y="14"/>
                      <a:pt x="32" y="15"/>
                    </a:cubicBezTo>
                    <a:cubicBezTo>
                      <a:pt x="32" y="17"/>
                      <a:pt x="32" y="17"/>
                      <a:pt x="32" y="17"/>
                    </a:cubicBezTo>
                    <a:cubicBezTo>
                      <a:pt x="23" y="17"/>
                      <a:pt x="23" y="17"/>
                      <a:pt x="23" y="17"/>
                    </a:cubicBezTo>
                    <a:cubicBezTo>
                      <a:pt x="22" y="17"/>
                      <a:pt x="22" y="17"/>
                      <a:pt x="22" y="17"/>
                    </a:cubicBezTo>
                    <a:cubicBezTo>
                      <a:pt x="22" y="17"/>
                      <a:pt x="22" y="17"/>
                      <a:pt x="22" y="17"/>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14" y="26"/>
                      <a:pt x="14" y="26"/>
                      <a:pt x="14" y="26"/>
                    </a:cubicBezTo>
                    <a:cubicBezTo>
                      <a:pt x="3" y="26"/>
                      <a:pt x="3" y="26"/>
                      <a:pt x="3" y="26"/>
                    </a:cubicBezTo>
                    <a:cubicBezTo>
                      <a:pt x="1" y="26"/>
                      <a:pt x="0" y="27"/>
                      <a:pt x="0" y="28"/>
                    </a:cubicBezTo>
                    <a:cubicBezTo>
                      <a:pt x="0" y="113"/>
                      <a:pt x="0" y="113"/>
                      <a:pt x="0" y="113"/>
                    </a:cubicBezTo>
                    <a:cubicBezTo>
                      <a:pt x="0" y="114"/>
                      <a:pt x="1" y="115"/>
                      <a:pt x="3" y="115"/>
                    </a:cubicBezTo>
                    <a:cubicBezTo>
                      <a:pt x="45" y="115"/>
                      <a:pt x="45" y="115"/>
                      <a:pt x="45" y="115"/>
                    </a:cubicBezTo>
                    <a:cubicBezTo>
                      <a:pt x="47" y="119"/>
                      <a:pt x="52" y="122"/>
                      <a:pt x="57" y="122"/>
                    </a:cubicBezTo>
                    <a:cubicBezTo>
                      <a:pt x="62" y="122"/>
                      <a:pt x="67" y="119"/>
                      <a:pt x="70" y="115"/>
                    </a:cubicBezTo>
                    <a:cubicBezTo>
                      <a:pt x="111" y="115"/>
                      <a:pt x="111" y="115"/>
                      <a:pt x="111" y="115"/>
                    </a:cubicBezTo>
                    <a:cubicBezTo>
                      <a:pt x="113" y="115"/>
                      <a:pt x="114" y="114"/>
                      <a:pt x="114" y="113"/>
                    </a:cubicBezTo>
                    <a:cubicBezTo>
                      <a:pt x="114" y="28"/>
                      <a:pt x="114" y="28"/>
                      <a:pt x="114" y="28"/>
                    </a:cubicBezTo>
                    <a:cubicBezTo>
                      <a:pt x="114" y="27"/>
                      <a:pt x="113" y="26"/>
                      <a:pt x="111" y="26"/>
                    </a:cubicBezTo>
                    <a:close/>
                    <a:moveTo>
                      <a:pt x="94" y="26"/>
                    </a:moveTo>
                    <a:cubicBezTo>
                      <a:pt x="98" y="30"/>
                      <a:pt x="98" y="30"/>
                      <a:pt x="98" y="30"/>
                    </a:cubicBezTo>
                    <a:cubicBezTo>
                      <a:pt x="98" y="30"/>
                      <a:pt x="98" y="30"/>
                      <a:pt x="98" y="30"/>
                    </a:cubicBezTo>
                    <a:cubicBezTo>
                      <a:pt x="98" y="30"/>
                      <a:pt x="98" y="30"/>
                      <a:pt x="98" y="30"/>
                    </a:cubicBezTo>
                    <a:cubicBezTo>
                      <a:pt x="98" y="90"/>
                      <a:pt x="98" y="90"/>
                      <a:pt x="98" y="90"/>
                    </a:cubicBezTo>
                    <a:cubicBezTo>
                      <a:pt x="94" y="90"/>
                      <a:pt x="94" y="90"/>
                      <a:pt x="94" y="90"/>
                    </a:cubicBezTo>
                    <a:lnTo>
                      <a:pt x="94" y="26"/>
                    </a:lnTo>
                    <a:close/>
                    <a:moveTo>
                      <a:pt x="37" y="17"/>
                    </a:moveTo>
                    <a:cubicBezTo>
                      <a:pt x="51" y="17"/>
                      <a:pt x="51" y="17"/>
                      <a:pt x="51" y="17"/>
                    </a:cubicBezTo>
                    <a:cubicBezTo>
                      <a:pt x="53" y="17"/>
                      <a:pt x="54" y="16"/>
                      <a:pt x="54" y="15"/>
                    </a:cubicBezTo>
                    <a:cubicBezTo>
                      <a:pt x="54" y="4"/>
                      <a:pt x="54" y="4"/>
                      <a:pt x="54" y="4"/>
                    </a:cubicBezTo>
                    <a:cubicBezTo>
                      <a:pt x="60" y="4"/>
                      <a:pt x="60" y="4"/>
                      <a:pt x="60" y="4"/>
                    </a:cubicBezTo>
                    <a:cubicBezTo>
                      <a:pt x="60" y="15"/>
                      <a:pt x="60" y="15"/>
                      <a:pt x="60" y="15"/>
                    </a:cubicBezTo>
                    <a:cubicBezTo>
                      <a:pt x="60" y="16"/>
                      <a:pt x="61" y="17"/>
                      <a:pt x="63" y="17"/>
                    </a:cubicBezTo>
                    <a:cubicBezTo>
                      <a:pt x="77" y="17"/>
                      <a:pt x="77" y="17"/>
                      <a:pt x="77" y="17"/>
                    </a:cubicBezTo>
                    <a:cubicBezTo>
                      <a:pt x="77" y="24"/>
                      <a:pt x="77" y="24"/>
                      <a:pt x="77" y="24"/>
                    </a:cubicBezTo>
                    <a:cubicBezTo>
                      <a:pt x="63" y="24"/>
                      <a:pt x="63" y="24"/>
                      <a:pt x="63" y="24"/>
                    </a:cubicBezTo>
                    <a:cubicBezTo>
                      <a:pt x="61" y="24"/>
                      <a:pt x="60" y="25"/>
                      <a:pt x="60" y="27"/>
                    </a:cubicBezTo>
                    <a:cubicBezTo>
                      <a:pt x="60" y="49"/>
                      <a:pt x="60" y="49"/>
                      <a:pt x="60" y="49"/>
                    </a:cubicBezTo>
                    <a:cubicBezTo>
                      <a:pt x="54" y="49"/>
                      <a:pt x="54" y="49"/>
                      <a:pt x="54" y="49"/>
                    </a:cubicBezTo>
                    <a:cubicBezTo>
                      <a:pt x="54" y="27"/>
                      <a:pt x="54" y="27"/>
                      <a:pt x="54" y="27"/>
                    </a:cubicBezTo>
                    <a:cubicBezTo>
                      <a:pt x="54" y="25"/>
                      <a:pt x="53" y="24"/>
                      <a:pt x="51" y="24"/>
                    </a:cubicBezTo>
                    <a:cubicBezTo>
                      <a:pt x="37" y="24"/>
                      <a:pt x="37" y="24"/>
                      <a:pt x="37" y="24"/>
                    </a:cubicBezTo>
                    <a:lnTo>
                      <a:pt x="37" y="17"/>
                    </a:lnTo>
                    <a:close/>
                    <a:moveTo>
                      <a:pt x="25" y="22"/>
                    </a:moveTo>
                    <a:cubicBezTo>
                      <a:pt x="32" y="22"/>
                      <a:pt x="32" y="22"/>
                      <a:pt x="32" y="22"/>
                    </a:cubicBezTo>
                    <a:cubicBezTo>
                      <a:pt x="32" y="27"/>
                      <a:pt x="32" y="27"/>
                      <a:pt x="32" y="27"/>
                    </a:cubicBezTo>
                    <a:cubicBezTo>
                      <a:pt x="32" y="28"/>
                      <a:pt x="34" y="29"/>
                      <a:pt x="35" y="29"/>
                    </a:cubicBezTo>
                    <a:cubicBezTo>
                      <a:pt x="49" y="29"/>
                      <a:pt x="49" y="29"/>
                      <a:pt x="49" y="29"/>
                    </a:cubicBezTo>
                    <a:cubicBezTo>
                      <a:pt x="49" y="52"/>
                      <a:pt x="49" y="52"/>
                      <a:pt x="49" y="52"/>
                    </a:cubicBezTo>
                    <a:cubicBezTo>
                      <a:pt x="49" y="53"/>
                      <a:pt x="50" y="54"/>
                      <a:pt x="51" y="54"/>
                    </a:cubicBezTo>
                    <a:cubicBezTo>
                      <a:pt x="55" y="54"/>
                      <a:pt x="55" y="54"/>
                      <a:pt x="55" y="54"/>
                    </a:cubicBezTo>
                    <a:cubicBezTo>
                      <a:pt x="55" y="68"/>
                      <a:pt x="55" y="68"/>
                      <a:pt x="55" y="68"/>
                    </a:cubicBezTo>
                    <a:cubicBezTo>
                      <a:pt x="55" y="69"/>
                      <a:pt x="56" y="70"/>
                      <a:pt x="57" y="70"/>
                    </a:cubicBezTo>
                    <a:cubicBezTo>
                      <a:pt x="58" y="70"/>
                      <a:pt x="59" y="69"/>
                      <a:pt x="59" y="68"/>
                    </a:cubicBezTo>
                    <a:cubicBezTo>
                      <a:pt x="59" y="54"/>
                      <a:pt x="59" y="54"/>
                      <a:pt x="59" y="54"/>
                    </a:cubicBezTo>
                    <a:cubicBezTo>
                      <a:pt x="63" y="54"/>
                      <a:pt x="63" y="54"/>
                      <a:pt x="63" y="54"/>
                    </a:cubicBezTo>
                    <a:cubicBezTo>
                      <a:pt x="64" y="54"/>
                      <a:pt x="65" y="53"/>
                      <a:pt x="65" y="52"/>
                    </a:cubicBezTo>
                    <a:cubicBezTo>
                      <a:pt x="65" y="29"/>
                      <a:pt x="65" y="29"/>
                      <a:pt x="65" y="29"/>
                    </a:cubicBezTo>
                    <a:cubicBezTo>
                      <a:pt x="79" y="29"/>
                      <a:pt x="79" y="29"/>
                      <a:pt x="79" y="29"/>
                    </a:cubicBezTo>
                    <a:cubicBezTo>
                      <a:pt x="80" y="29"/>
                      <a:pt x="82" y="28"/>
                      <a:pt x="82" y="27"/>
                    </a:cubicBezTo>
                    <a:cubicBezTo>
                      <a:pt x="82" y="22"/>
                      <a:pt x="82" y="22"/>
                      <a:pt x="82" y="22"/>
                    </a:cubicBezTo>
                    <a:cubicBezTo>
                      <a:pt x="89" y="22"/>
                      <a:pt x="89" y="22"/>
                      <a:pt x="89" y="22"/>
                    </a:cubicBezTo>
                    <a:cubicBezTo>
                      <a:pt x="89" y="90"/>
                      <a:pt x="89" y="90"/>
                      <a:pt x="89" y="90"/>
                    </a:cubicBezTo>
                    <a:cubicBezTo>
                      <a:pt x="68" y="90"/>
                      <a:pt x="68" y="90"/>
                      <a:pt x="68" y="90"/>
                    </a:cubicBezTo>
                    <a:cubicBezTo>
                      <a:pt x="65" y="86"/>
                      <a:pt x="61" y="84"/>
                      <a:pt x="57" y="84"/>
                    </a:cubicBezTo>
                    <a:cubicBezTo>
                      <a:pt x="53" y="84"/>
                      <a:pt x="49" y="86"/>
                      <a:pt x="46" y="90"/>
                    </a:cubicBezTo>
                    <a:cubicBezTo>
                      <a:pt x="25" y="90"/>
                      <a:pt x="25" y="90"/>
                      <a:pt x="25" y="90"/>
                    </a:cubicBezTo>
                    <a:lnTo>
                      <a:pt x="25" y="22"/>
                    </a:lnTo>
                    <a:close/>
                    <a:moveTo>
                      <a:pt x="16" y="30"/>
                    </a:moveTo>
                    <a:cubicBezTo>
                      <a:pt x="16" y="30"/>
                      <a:pt x="16" y="30"/>
                      <a:pt x="16" y="30"/>
                    </a:cubicBezTo>
                    <a:cubicBezTo>
                      <a:pt x="16" y="30"/>
                      <a:pt x="16" y="30"/>
                      <a:pt x="16" y="30"/>
                    </a:cubicBezTo>
                    <a:cubicBezTo>
                      <a:pt x="20" y="26"/>
                      <a:pt x="20" y="26"/>
                      <a:pt x="20" y="26"/>
                    </a:cubicBezTo>
                    <a:cubicBezTo>
                      <a:pt x="20" y="90"/>
                      <a:pt x="20" y="90"/>
                      <a:pt x="20" y="90"/>
                    </a:cubicBezTo>
                    <a:cubicBezTo>
                      <a:pt x="16" y="90"/>
                      <a:pt x="16" y="90"/>
                      <a:pt x="16" y="90"/>
                    </a:cubicBezTo>
                    <a:lnTo>
                      <a:pt x="16" y="30"/>
                    </a:lnTo>
                    <a:close/>
                    <a:moveTo>
                      <a:pt x="55" y="117"/>
                    </a:moveTo>
                    <a:cubicBezTo>
                      <a:pt x="52" y="116"/>
                      <a:pt x="49" y="114"/>
                      <a:pt x="48" y="112"/>
                    </a:cubicBezTo>
                    <a:cubicBezTo>
                      <a:pt x="48" y="111"/>
                      <a:pt x="47" y="110"/>
                      <a:pt x="46" y="110"/>
                    </a:cubicBezTo>
                    <a:cubicBezTo>
                      <a:pt x="5" y="110"/>
                      <a:pt x="5" y="110"/>
                      <a:pt x="5" y="110"/>
                    </a:cubicBezTo>
                    <a:cubicBezTo>
                      <a:pt x="5" y="30"/>
                      <a:pt x="5" y="30"/>
                      <a:pt x="5" y="30"/>
                    </a:cubicBezTo>
                    <a:cubicBezTo>
                      <a:pt x="11" y="30"/>
                      <a:pt x="11" y="30"/>
                      <a:pt x="11" y="30"/>
                    </a:cubicBezTo>
                    <a:cubicBezTo>
                      <a:pt x="11" y="102"/>
                      <a:pt x="11" y="102"/>
                      <a:pt x="11" y="102"/>
                    </a:cubicBezTo>
                    <a:cubicBezTo>
                      <a:pt x="11" y="104"/>
                      <a:pt x="13" y="105"/>
                      <a:pt x="14" y="105"/>
                    </a:cubicBezTo>
                    <a:cubicBezTo>
                      <a:pt x="46" y="105"/>
                      <a:pt x="46" y="105"/>
                      <a:pt x="46" y="105"/>
                    </a:cubicBezTo>
                    <a:cubicBezTo>
                      <a:pt x="48" y="107"/>
                      <a:pt x="51" y="109"/>
                      <a:pt x="55" y="110"/>
                    </a:cubicBezTo>
                    <a:lnTo>
                      <a:pt x="55" y="117"/>
                    </a:lnTo>
                    <a:close/>
                    <a:moveTo>
                      <a:pt x="50" y="101"/>
                    </a:moveTo>
                    <a:cubicBezTo>
                      <a:pt x="49" y="100"/>
                      <a:pt x="49" y="100"/>
                      <a:pt x="48" y="100"/>
                    </a:cubicBezTo>
                    <a:cubicBezTo>
                      <a:pt x="16" y="100"/>
                      <a:pt x="16" y="100"/>
                      <a:pt x="16" y="100"/>
                    </a:cubicBezTo>
                    <a:cubicBezTo>
                      <a:pt x="16" y="94"/>
                      <a:pt x="16" y="94"/>
                      <a:pt x="16" y="94"/>
                    </a:cubicBezTo>
                    <a:cubicBezTo>
                      <a:pt x="48" y="94"/>
                      <a:pt x="48" y="94"/>
                      <a:pt x="48" y="94"/>
                    </a:cubicBezTo>
                    <a:cubicBezTo>
                      <a:pt x="49" y="94"/>
                      <a:pt x="49" y="94"/>
                      <a:pt x="50" y="93"/>
                    </a:cubicBezTo>
                    <a:cubicBezTo>
                      <a:pt x="51" y="91"/>
                      <a:pt x="54" y="89"/>
                      <a:pt x="57" y="89"/>
                    </a:cubicBezTo>
                    <a:cubicBezTo>
                      <a:pt x="60" y="89"/>
                      <a:pt x="63" y="91"/>
                      <a:pt x="64" y="93"/>
                    </a:cubicBezTo>
                    <a:cubicBezTo>
                      <a:pt x="65" y="94"/>
                      <a:pt x="65" y="94"/>
                      <a:pt x="66" y="94"/>
                    </a:cubicBezTo>
                    <a:cubicBezTo>
                      <a:pt x="98" y="94"/>
                      <a:pt x="98" y="94"/>
                      <a:pt x="98" y="94"/>
                    </a:cubicBezTo>
                    <a:cubicBezTo>
                      <a:pt x="98" y="100"/>
                      <a:pt x="98" y="100"/>
                      <a:pt x="98" y="100"/>
                    </a:cubicBezTo>
                    <a:cubicBezTo>
                      <a:pt x="66" y="100"/>
                      <a:pt x="66" y="100"/>
                      <a:pt x="66" y="100"/>
                    </a:cubicBezTo>
                    <a:cubicBezTo>
                      <a:pt x="65" y="100"/>
                      <a:pt x="65" y="100"/>
                      <a:pt x="64" y="101"/>
                    </a:cubicBezTo>
                    <a:cubicBezTo>
                      <a:pt x="63" y="104"/>
                      <a:pt x="60" y="105"/>
                      <a:pt x="57" y="105"/>
                    </a:cubicBezTo>
                    <a:cubicBezTo>
                      <a:pt x="54" y="105"/>
                      <a:pt x="51" y="104"/>
                      <a:pt x="50" y="101"/>
                    </a:cubicBezTo>
                    <a:close/>
                    <a:moveTo>
                      <a:pt x="109" y="110"/>
                    </a:moveTo>
                    <a:cubicBezTo>
                      <a:pt x="68" y="110"/>
                      <a:pt x="68" y="110"/>
                      <a:pt x="68" y="110"/>
                    </a:cubicBezTo>
                    <a:cubicBezTo>
                      <a:pt x="67" y="110"/>
                      <a:pt x="66" y="111"/>
                      <a:pt x="66" y="112"/>
                    </a:cubicBezTo>
                    <a:cubicBezTo>
                      <a:pt x="65" y="114"/>
                      <a:pt x="62" y="116"/>
                      <a:pt x="59" y="117"/>
                    </a:cubicBezTo>
                    <a:cubicBezTo>
                      <a:pt x="59" y="110"/>
                      <a:pt x="59" y="110"/>
                      <a:pt x="59" y="110"/>
                    </a:cubicBezTo>
                    <a:cubicBezTo>
                      <a:pt x="63" y="109"/>
                      <a:pt x="66" y="107"/>
                      <a:pt x="68" y="105"/>
                    </a:cubicBezTo>
                    <a:cubicBezTo>
                      <a:pt x="100" y="105"/>
                      <a:pt x="100" y="105"/>
                      <a:pt x="100" y="105"/>
                    </a:cubicBezTo>
                    <a:cubicBezTo>
                      <a:pt x="102" y="105"/>
                      <a:pt x="103" y="104"/>
                      <a:pt x="103" y="102"/>
                    </a:cubicBezTo>
                    <a:cubicBezTo>
                      <a:pt x="103" y="30"/>
                      <a:pt x="103" y="30"/>
                      <a:pt x="103" y="30"/>
                    </a:cubicBezTo>
                    <a:cubicBezTo>
                      <a:pt x="109" y="30"/>
                      <a:pt x="109" y="30"/>
                      <a:pt x="109" y="30"/>
                    </a:cubicBezTo>
                    <a:lnTo>
                      <a:pt x="109" y="110"/>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92" name="Freeform 308"/>
              <p:cNvSpPr>
                <a:spLocks/>
              </p:cNvSpPr>
              <p:nvPr userDrawn="1"/>
            </p:nvSpPr>
            <p:spPr bwMode="auto">
              <a:xfrm>
                <a:off x="6480" y="3894"/>
                <a:ext cx="263" cy="359"/>
              </a:xfrm>
              <a:custGeom>
                <a:avLst/>
                <a:gdLst>
                  <a:gd name="T0" fmla="*/ 107 w 109"/>
                  <a:gd name="T1" fmla="*/ 117 h 146"/>
                  <a:gd name="T2" fmla="*/ 109 w 109"/>
                  <a:gd name="T3" fmla="*/ 115 h 146"/>
                  <a:gd name="T4" fmla="*/ 109 w 109"/>
                  <a:gd name="T5" fmla="*/ 15 h 146"/>
                  <a:gd name="T6" fmla="*/ 107 w 109"/>
                  <a:gd name="T7" fmla="*/ 13 h 146"/>
                  <a:gd name="T8" fmla="*/ 30 w 109"/>
                  <a:gd name="T9" fmla="*/ 13 h 146"/>
                  <a:gd name="T10" fmla="*/ 15 w 109"/>
                  <a:gd name="T11" fmla="*/ 0 h 146"/>
                  <a:gd name="T12" fmla="*/ 0 w 109"/>
                  <a:gd name="T13" fmla="*/ 15 h 146"/>
                  <a:gd name="T14" fmla="*/ 0 w 109"/>
                  <a:gd name="T15" fmla="*/ 15 h 146"/>
                  <a:gd name="T16" fmla="*/ 0 w 109"/>
                  <a:gd name="T17" fmla="*/ 131 h 146"/>
                  <a:gd name="T18" fmla="*/ 0 w 109"/>
                  <a:gd name="T19" fmla="*/ 131 h 146"/>
                  <a:gd name="T20" fmla="*/ 15 w 109"/>
                  <a:gd name="T21" fmla="*/ 146 h 146"/>
                  <a:gd name="T22" fmla="*/ 102 w 109"/>
                  <a:gd name="T23" fmla="*/ 146 h 146"/>
                  <a:gd name="T24" fmla="*/ 104 w 109"/>
                  <a:gd name="T25" fmla="*/ 144 h 146"/>
                  <a:gd name="T26" fmla="*/ 102 w 109"/>
                  <a:gd name="T27" fmla="*/ 142 h 146"/>
                  <a:gd name="T28" fmla="*/ 15 w 109"/>
                  <a:gd name="T29" fmla="*/ 142 h 146"/>
                  <a:gd name="T30" fmla="*/ 5 w 109"/>
                  <a:gd name="T31" fmla="*/ 131 h 146"/>
                  <a:gd name="T32" fmla="*/ 5 w 109"/>
                  <a:gd name="T33" fmla="*/ 131 h 146"/>
                  <a:gd name="T34" fmla="*/ 5 w 109"/>
                  <a:gd name="T35" fmla="*/ 131 h 146"/>
                  <a:gd name="T36" fmla="*/ 15 w 109"/>
                  <a:gd name="T37" fmla="*/ 121 h 146"/>
                  <a:gd name="T38" fmla="*/ 26 w 109"/>
                  <a:gd name="T39" fmla="*/ 131 h 146"/>
                  <a:gd name="T40" fmla="*/ 28 w 109"/>
                  <a:gd name="T41" fmla="*/ 133 h 146"/>
                  <a:gd name="T42" fmla="*/ 28 w 109"/>
                  <a:gd name="T43" fmla="*/ 133 h 146"/>
                  <a:gd name="T44" fmla="*/ 107 w 109"/>
                  <a:gd name="T45" fmla="*/ 133 h 146"/>
                  <a:gd name="T46" fmla="*/ 109 w 109"/>
                  <a:gd name="T47" fmla="*/ 131 h 146"/>
                  <a:gd name="T48" fmla="*/ 109 w 109"/>
                  <a:gd name="T49" fmla="*/ 122 h 146"/>
                  <a:gd name="T50" fmla="*/ 107 w 109"/>
                  <a:gd name="T51" fmla="*/ 120 h 146"/>
                  <a:gd name="T52" fmla="*/ 105 w 109"/>
                  <a:gd name="T53" fmla="*/ 122 h 146"/>
                  <a:gd name="T54" fmla="*/ 105 w 109"/>
                  <a:gd name="T55" fmla="*/ 129 h 146"/>
                  <a:gd name="T56" fmla="*/ 30 w 109"/>
                  <a:gd name="T57" fmla="*/ 129 h 146"/>
                  <a:gd name="T58" fmla="*/ 30 w 109"/>
                  <a:gd name="T59" fmla="*/ 60 h 146"/>
                  <a:gd name="T60" fmla="*/ 28 w 109"/>
                  <a:gd name="T61" fmla="*/ 58 h 146"/>
                  <a:gd name="T62" fmla="*/ 26 w 109"/>
                  <a:gd name="T63" fmla="*/ 60 h 146"/>
                  <a:gd name="T64" fmla="*/ 26 w 109"/>
                  <a:gd name="T65" fmla="*/ 121 h 146"/>
                  <a:gd name="T66" fmla="*/ 15 w 109"/>
                  <a:gd name="T67" fmla="*/ 117 h 146"/>
                  <a:gd name="T68" fmla="*/ 5 w 109"/>
                  <a:gd name="T69" fmla="*/ 121 h 146"/>
                  <a:gd name="T70" fmla="*/ 5 w 109"/>
                  <a:gd name="T71" fmla="*/ 15 h 146"/>
                  <a:gd name="T72" fmla="*/ 5 w 109"/>
                  <a:gd name="T73" fmla="*/ 15 h 146"/>
                  <a:gd name="T74" fmla="*/ 15 w 109"/>
                  <a:gd name="T75" fmla="*/ 5 h 146"/>
                  <a:gd name="T76" fmla="*/ 26 w 109"/>
                  <a:gd name="T77" fmla="*/ 15 h 146"/>
                  <a:gd name="T78" fmla="*/ 26 w 109"/>
                  <a:gd name="T79" fmla="*/ 52 h 146"/>
                  <a:gd name="T80" fmla="*/ 28 w 109"/>
                  <a:gd name="T81" fmla="*/ 55 h 146"/>
                  <a:gd name="T82" fmla="*/ 30 w 109"/>
                  <a:gd name="T83" fmla="*/ 52 h 146"/>
                  <a:gd name="T84" fmla="*/ 30 w 109"/>
                  <a:gd name="T85" fmla="*/ 17 h 146"/>
                  <a:gd name="T86" fmla="*/ 105 w 109"/>
                  <a:gd name="T87" fmla="*/ 17 h 146"/>
                  <a:gd name="T88" fmla="*/ 105 w 109"/>
                  <a:gd name="T89" fmla="*/ 115 h 146"/>
                  <a:gd name="T90" fmla="*/ 107 w 109"/>
                  <a:gd name="T91" fmla="*/ 11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9" h="146">
                    <a:moveTo>
                      <a:pt x="107" y="117"/>
                    </a:moveTo>
                    <a:cubicBezTo>
                      <a:pt x="108" y="117"/>
                      <a:pt x="109" y="116"/>
                      <a:pt x="109" y="115"/>
                    </a:cubicBezTo>
                    <a:cubicBezTo>
                      <a:pt x="109" y="15"/>
                      <a:pt x="109" y="15"/>
                      <a:pt x="109" y="15"/>
                    </a:cubicBezTo>
                    <a:cubicBezTo>
                      <a:pt x="109" y="14"/>
                      <a:pt x="108" y="13"/>
                      <a:pt x="107" y="13"/>
                    </a:cubicBezTo>
                    <a:cubicBezTo>
                      <a:pt x="30" y="13"/>
                      <a:pt x="30" y="13"/>
                      <a:pt x="30" y="13"/>
                    </a:cubicBezTo>
                    <a:cubicBezTo>
                      <a:pt x="29" y="6"/>
                      <a:pt x="23" y="0"/>
                      <a:pt x="15" y="0"/>
                    </a:cubicBezTo>
                    <a:cubicBezTo>
                      <a:pt x="7" y="0"/>
                      <a:pt x="0" y="7"/>
                      <a:pt x="0" y="15"/>
                    </a:cubicBezTo>
                    <a:cubicBezTo>
                      <a:pt x="0" y="15"/>
                      <a:pt x="0" y="15"/>
                      <a:pt x="0" y="15"/>
                    </a:cubicBezTo>
                    <a:cubicBezTo>
                      <a:pt x="0" y="131"/>
                      <a:pt x="0" y="131"/>
                      <a:pt x="0" y="131"/>
                    </a:cubicBezTo>
                    <a:cubicBezTo>
                      <a:pt x="0" y="131"/>
                      <a:pt x="0" y="131"/>
                      <a:pt x="0" y="131"/>
                    </a:cubicBezTo>
                    <a:cubicBezTo>
                      <a:pt x="0" y="139"/>
                      <a:pt x="7" y="146"/>
                      <a:pt x="15" y="146"/>
                    </a:cubicBezTo>
                    <a:cubicBezTo>
                      <a:pt x="102" y="146"/>
                      <a:pt x="102" y="146"/>
                      <a:pt x="102" y="146"/>
                    </a:cubicBezTo>
                    <a:cubicBezTo>
                      <a:pt x="103" y="146"/>
                      <a:pt x="104" y="145"/>
                      <a:pt x="104" y="144"/>
                    </a:cubicBezTo>
                    <a:cubicBezTo>
                      <a:pt x="104" y="143"/>
                      <a:pt x="103" y="142"/>
                      <a:pt x="102" y="142"/>
                    </a:cubicBezTo>
                    <a:cubicBezTo>
                      <a:pt x="15" y="142"/>
                      <a:pt x="15" y="142"/>
                      <a:pt x="15" y="142"/>
                    </a:cubicBezTo>
                    <a:cubicBezTo>
                      <a:pt x="9" y="142"/>
                      <a:pt x="5" y="137"/>
                      <a:pt x="5" y="131"/>
                    </a:cubicBezTo>
                    <a:cubicBezTo>
                      <a:pt x="5" y="131"/>
                      <a:pt x="5" y="131"/>
                      <a:pt x="5" y="131"/>
                    </a:cubicBezTo>
                    <a:cubicBezTo>
                      <a:pt x="5" y="131"/>
                      <a:pt x="5" y="131"/>
                      <a:pt x="5" y="131"/>
                    </a:cubicBezTo>
                    <a:cubicBezTo>
                      <a:pt x="5" y="126"/>
                      <a:pt x="9" y="121"/>
                      <a:pt x="15" y="121"/>
                    </a:cubicBezTo>
                    <a:cubicBezTo>
                      <a:pt x="21" y="121"/>
                      <a:pt x="26" y="126"/>
                      <a:pt x="26" y="131"/>
                    </a:cubicBezTo>
                    <a:cubicBezTo>
                      <a:pt x="26" y="132"/>
                      <a:pt x="27" y="133"/>
                      <a:pt x="28" y="133"/>
                    </a:cubicBezTo>
                    <a:cubicBezTo>
                      <a:pt x="28" y="133"/>
                      <a:pt x="28" y="133"/>
                      <a:pt x="28" y="133"/>
                    </a:cubicBezTo>
                    <a:cubicBezTo>
                      <a:pt x="107" y="133"/>
                      <a:pt x="107" y="133"/>
                      <a:pt x="107" y="133"/>
                    </a:cubicBezTo>
                    <a:cubicBezTo>
                      <a:pt x="108" y="133"/>
                      <a:pt x="109" y="132"/>
                      <a:pt x="109" y="131"/>
                    </a:cubicBezTo>
                    <a:cubicBezTo>
                      <a:pt x="109" y="122"/>
                      <a:pt x="109" y="122"/>
                      <a:pt x="109" y="122"/>
                    </a:cubicBezTo>
                    <a:cubicBezTo>
                      <a:pt x="109" y="121"/>
                      <a:pt x="108" y="120"/>
                      <a:pt x="107" y="120"/>
                    </a:cubicBezTo>
                    <a:cubicBezTo>
                      <a:pt x="106" y="120"/>
                      <a:pt x="105" y="121"/>
                      <a:pt x="105" y="122"/>
                    </a:cubicBezTo>
                    <a:cubicBezTo>
                      <a:pt x="105" y="129"/>
                      <a:pt x="105" y="129"/>
                      <a:pt x="105" y="129"/>
                    </a:cubicBezTo>
                    <a:cubicBezTo>
                      <a:pt x="30" y="129"/>
                      <a:pt x="30" y="129"/>
                      <a:pt x="30" y="129"/>
                    </a:cubicBezTo>
                    <a:cubicBezTo>
                      <a:pt x="30" y="60"/>
                      <a:pt x="30" y="60"/>
                      <a:pt x="30" y="60"/>
                    </a:cubicBezTo>
                    <a:cubicBezTo>
                      <a:pt x="30" y="59"/>
                      <a:pt x="29" y="58"/>
                      <a:pt x="28" y="58"/>
                    </a:cubicBezTo>
                    <a:cubicBezTo>
                      <a:pt x="27" y="58"/>
                      <a:pt x="26" y="59"/>
                      <a:pt x="26" y="60"/>
                    </a:cubicBezTo>
                    <a:cubicBezTo>
                      <a:pt x="26" y="121"/>
                      <a:pt x="26" y="121"/>
                      <a:pt x="26" y="121"/>
                    </a:cubicBezTo>
                    <a:cubicBezTo>
                      <a:pt x="23" y="118"/>
                      <a:pt x="19" y="117"/>
                      <a:pt x="15" y="117"/>
                    </a:cubicBezTo>
                    <a:cubicBezTo>
                      <a:pt x="11" y="117"/>
                      <a:pt x="7" y="118"/>
                      <a:pt x="5" y="121"/>
                    </a:cubicBezTo>
                    <a:cubicBezTo>
                      <a:pt x="5" y="15"/>
                      <a:pt x="5" y="15"/>
                      <a:pt x="5" y="15"/>
                    </a:cubicBezTo>
                    <a:cubicBezTo>
                      <a:pt x="5" y="15"/>
                      <a:pt x="5" y="15"/>
                      <a:pt x="5" y="15"/>
                    </a:cubicBezTo>
                    <a:cubicBezTo>
                      <a:pt x="5" y="9"/>
                      <a:pt x="9" y="5"/>
                      <a:pt x="15" y="5"/>
                    </a:cubicBezTo>
                    <a:cubicBezTo>
                      <a:pt x="21" y="5"/>
                      <a:pt x="26" y="9"/>
                      <a:pt x="26" y="15"/>
                    </a:cubicBezTo>
                    <a:cubicBezTo>
                      <a:pt x="26" y="52"/>
                      <a:pt x="26" y="52"/>
                      <a:pt x="26" y="52"/>
                    </a:cubicBezTo>
                    <a:cubicBezTo>
                      <a:pt x="26" y="54"/>
                      <a:pt x="27" y="55"/>
                      <a:pt x="28" y="55"/>
                    </a:cubicBezTo>
                    <a:cubicBezTo>
                      <a:pt x="29" y="55"/>
                      <a:pt x="30" y="54"/>
                      <a:pt x="30" y="52"/>
                    </a:cubicBezTo>
                    <a:cubicBezTo>
                      <a:pt x="30" y="17"/>
                      <a:pt x="30" y="17"/>
                      <a:pt x="30" y="17"/>
                    </a:cubicBezTo>
                    <a:cubicBezTo>
                      <a:pt x="105" y="17"/>
                      <a:pt x="105" y="17"/>
                      <a:pt x="105" y="17"/>
                    </a:cubicBezTo>
                    <a:cubicBezTo>
                      <a:pt x="105" y="115"/>
                      <a:pt x="105" y="115"/>
                      <a:pt x="105" y="115"/>
                    </a:cubicBezTo>
                    <a:cubicBezTo>
                      <a:pt x="105" y="116"/>
                      <a:pt x="106" y="117"/>
                      <a:pt x="107" y="117"/>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93" name="Freeform 309"/>
              <p:cNvSpPr>
                <a:spLocks/>
              </p:cNvSpPr>
              <p:nvPr userDrawn="1"/>
            </p:nvSpPr>
            <p:spPr bwMode="auto">
              <a:xfrm>
                <a:off x="6560" y="4095"/>
                <a:ext cx="74" cy="13"/>
              </a:xfrm>
              <a:custGeom>
                <a:avLst/>
                <a:gdLst>
                  <a:gd name="T0" fmla="*/ 29 w 31"/>
                  <a:gd name="T1" fmla="*/ 0 h 5"/>
                  <a:gd name="T2" fmla="*/ 2 w 31"/>
                  <a:gd name="T3" fmla="*/ 0 h 5"/>
                  <a:gd name="T4" fmla="*/ 0 w 31"/>
                  <a:gd name="T5" fmla="*/ 2 h 5"/>
                  <a:gd name="T6" fmla="*/ 2 w 31"/>
                  <a:gd name="T7" fmla="*/ 5 h 5"/>
                  <a:gd name="T8" fmla="*/ 29 w 31"/>
                  <a:gd name="T9" fmla="*/ 5 h 5"/>
                  <a:gd name="T10" fmla="*/ 31 w 31"/>
                  <a:gd name="T11" fmla="*/ 2 h 5"/>
                  <a:gd name="T12" fmla="*/ 29 w 3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29" y="0"/>
                    </a:moveTo>
                    <a:cubicBezTo>
                      <a:pt x="2" y="0"/>
                      <a:pt x="2" y="0"/>
                      <a:pt x="2" y="0"/>
                    </a:cubicBezTo>
                    <a:cubicBezTo>
                      <a:pt x="1" y="0"/>
                      <a:pt x="0" y="1"/>
                      <a:pt x="0" y="2"/>
                    </a:cubicBezTo>
                    <a:cubicBezTo>
                      <a:pt x="0" y="4"/>
                      <a:pt x="1" y="5"/>
                      <a:pt x="2" y="5"/>
                    </a:cubicBezTo>
                    <a:cubicBezTo>
                      <a:pt x="29" y="5"/>
                      <a:pt x="29" y="5"/>
                      <a:pt x="29" y="5"/>
                    </a:cubicBezTo>
                    <a:cubicBezTo>
                      <a:pt x="30" y="5"/>
                      <a:pt x="31" y="4"/>
                      <a:pt x="31" y="2"/>
                    </a:cubicBezTo>
                    <a:cubicBezTo>
                      <a:pt x="31" y="1"/>
                      <a:pt x="30" y="0"/>
                      <a:pt x="2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94" name="Freeform 310"/>
              <p:cNvSpPr>
                <a:spLocks/>
              </p:cNvSpPr>
              <p:nvPr userDrawn="1"/>
            </p:nvSpPr>
            <p:spPr bwMode="auto">
              <a:xfrm>
                <a:off x="6560" y="4118"/>
                <a:ext cx="74" cy="12"/>
              </a:xfrm>
              <a:custGeom>
                <a:avLst/>
                <a:gdLst>
                  <a:gd name="T0" fmla="*/ 29 w 31"/>
                  <a:gd name="T1" fmla="*/ 0 h 5"/>
                  <a:gd name="T2" fmla="*/ 2 w 31"/>
                  <a:gd name="T3" fmla="*/ 0 h 5"/>
                  <a:gd name="T4" fmla="*/ 0 w 31"/>
                  <a:gd name="T5" fmla="*/ 2 h 5"/>
                  <a:gd name="T6" fmla="*/ 2 w 31"/>
                  <a:gd name="T7" fmla="*/ 5 h 5"/>
                  <a:gd name="T8" fmla="*/ 29 w 31"/>
                  <a:gd name="T9" fmla="*/ 5 h 5"/>
                  <a:gd name="T10" fmla="*/ 31 w 31"/>
                  <a:gd name="T11" fmla="*/ 2 h 5"/>
                  <a:gd name="T12" fmla="*/ 29 w 3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29" y="0"/>
                    </a:moveTo>
                    <a:cubicBezTo>
                      <a:pt x="2" y="0"/>
                      <a:pt x="2" y="0"/>
                      <a:pt x="2" y="0"/>
                    </a:cubicBezTo>
                    <a:cubicBezTo>
                      <a:pt x="1" y="0"/>
                      <a:pt x="0" y="1"/>
                      <a:pt x="0" y="2"/>
                    </a:cubicBezTo>
                    <a:cubicBezTo>
                      <a:pt x="0" y="4"/>
                      <a:pt x="1" y="5"/>
                      <a:pt x="2" y="5"/>
                    </a:cubicBezTo>
                    <a:cubicBezTo>
                      <a:pt x="29" y="5"/>
                      <a:pt x="29" y="5"/>
                      <a:pt x="29" y="5"/>
                    </a:cubicBezTo>
                    <a:cubicBezTo>
                      <a:pt x="30" y="5"/>
                      <a:pt x="31" y="4"/>
                      <a:pt x="31" y="2"/>
                    </a:cubicBezTo>
                    <a:cubicBezTo>
                      <a:pt x="31" y="1"/>
                      <a:pt x="30" y="0"/>
                      <a:pt x="2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95" name="Freeform 311"/>
              <p:cNvSpPr>
                <a:spLocks/>
              </p:cNvSpPr>
              <p:nvPr userDrawn="1"/>
            </p:nvSpPr>
            <p:spPr bwMode="auto">
              <a:xfrm>
                <a:off x="6560" y="4140"/>
                <a:ext cx="74" cy="12"/>
              </a:xfrm>
              <a:custGeom>
                <a:avLst/>
                <a:gdLst>
                  <a:gd name="T0" fmla="*/ 29 w 31"/>
                  <a:gd name="T1" fmla="*/ 0 h 5"/>
                  <a:gd name="T2" fmla="*/ 2 w 31"/>
                  <a:gd name="T3" fmla="*/ 0 h 5"/>
                  <a:gd name="T4" fmla="*/ 0 w 31"/>
                  <a:gd name="T5" fmla="*/ 2 h 5"/>
                  <a:gd name="T6" fmla="*/ 2 w 31"/>
                  <a:gd name="T7" fmla="*/ 5 h 5"/>
                  <a:gd name="T8" fmla="*/ 29 w 31"/>
                  <a:gd name="T9" fmla="*/ 5 h 5"/>
                  <a:gd name="T10" fmla="*/ 31 w 31"/>
                  <a:gd name="T11" fmla="*/ 2 h 5"/>
                  <a:gd name="T12" fmla="*/ 29 w 3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29" y="0"/>
                    </a:moveTo>
                    <a:cubicBezTo>
                      <a:pt x="2" y="0"/>
                      <a:pt x="2" y="0"/>
                      <a:pt x="2" y="0"/>
                    </a:cubicBezTo>
                    <a:cubicBezTo>
                      <a:pt x="1" y="0"/>
                      <a:pt x="0" y="1"/>
                      <a:pt x="0" y="2"/>
                    </a:cubicBezTo>
                    <a:cubicBezTo>
                      <a:pt x="0" y="4"/>
                      <a:pt x="1" y="5"/>
                      <a:pt x="2" y="5"/>
                    </a:cubicBezTo>
                    <a:cubicBezTo>
                      <a:pt x="29" y="5"/>
                      <a:pt x="29" y="5"/>
                      <a:pt x="29" y="5"/>
                    </a:cubicBezTo>
                    <a:cubicBezTo>
                      <a:pt x="30" y="5"/>
                      <a:pt x="31" y="4"/>
                      <a:pt x="31" y="2"/>
                    </a:cubicBezTo>
                    <a:cubicBezTo>
                      <a:pt x="31" y="1"/>
                      <a:pt x="30" y="0"/>
                      <a:pt x="2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96" name="Freeform 312"/>
              <p:cNvSpPr>
                <a:spLocks/>
              </p:cNvSpPr>
              <p:nvPr userDrawn="1"/>
            </p:nvSpPr>
            <p:spPr bwMode="auto">
              <a:xfrm>
                <a:off x="6560" y="4162"/>
                <a:ext cx="74" cy="12"/>
              </a:xfrm>
              <a:custGeom>
                <a:avLst/>
                <a:gdLst>
                  <a:gd name="T0" fmla="*/ 29 w 31"/>
                  <a:gd name="T1" fmla="*/ 0 h 5"/>
                  <a:gd name="T2" fmla="*/ 2 w 31"/>
                  <a:gd name="T3" fmla="*/ 0 h 5"/>
                  <a:gd name="T4" fmla="*/ 0 w 31"/>
                  <a:gd name="T5" fmla="*/ 3 h 5"/>
                  <a:gd name="T6" fmla="*/ 2 w 31"/>
                  <a:gd name="T7" fmla="*/ 5 h 5"/>
                  <a:gd name="T8" fmla="*/ 29 w 31"/>
                  <a:gd name="T9" fmla="*/ 5 h 5"/>
                  <a:gd name="T10" fmla="*/ 31 w 31"/>
                  <a:gd name="T11" fmla="*/ 3 h 5"/>
                  <a:gd name="T12" fmla="*/ 29 w 3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29" y="0"/>
                    </a:moveTo>
                    <a:cubicBezTo>
                      <a:pt x="2" y="0"/>
                      <a:pt x="2" y="0"/>
                      <a:pt x="2" y="0"/>
                    </a:cubicBezTo>
                    <a:cubicBezTo>
                      <a:pt x="1" y="0"/>
                      <a:pt x="0" y="1"/>
                      <a:pt x="0" y="3"/>
                    </a:cubicBezTo>
                    <a:cubicBezTo>
                      <a:pt x="0" y="4"/>
                      <a:pt x="1" y="5"/>
                      <a:pt x="2" y="5"/>
                    </a:cubicBezTo>
                    <a:cubicBezTo>
                      <a:pt x="29" y="5"/>
                      <a:pt x="29" y="5"/>
                      <a:pt x="29" y="5"/>
                    </a:cubicBezTo>
                    <a:cubicBezTo>
                      <a:pt x="30" y="5"/>
                      <a:pt x="31" y="4"/>
                      <a:pt x="31" y="3"/>
                    </a:cubicBezTo>
                    <a:cubicBezTo>
                      <a:pt x="31" y="1"/>
                      <a:pt x="30" y="0"/>
                      <a:pt x="2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97" name="Freeform 313"/>
              <p:cNvSpPr>
                <a:spLocks/>
              </p:cNvSpPr>
              <p:nvPr userDrawn="1"/>
            </p:nvSpPr>
            <p:spPr bwMode="auto">
              <a:xfrm>
                <a:off x="6560" y="4184"/>
                <a:ext cx="74" cy="12"/>
              </a:xfrm>
              <a:custGeom>
                <a:avLst/>
                <a:gdLst>
                  <a:gd name="T0" fmla="*/ 29 w 31"/>
                  <a:gd name="T1" fmla="*/ 0 h 5"/>
                  <a:gd name="T2" fmla="*/ 2 w 31"/>
                  <a:gd name="T3" fmla="*/ 0 h 5"/>
                  <a:gd name="T4" fmla="*/ 0 w 31"/>
                  <a:gd name="T5" fmla="*/ 3 h 5"/>
                  <a:gd name="T6" fmla="*/ 2 w 31"/>
                  <a:gd name="T7" fmla="*/ 5 h 5"/>
                  <a:gd name="T8" fmla="*/ 29 w 31"/>
                  <a:gd name="T9" fmla="*/ 5 h 5"/>
                  <a:gd name="T10" fmla="*/ 31 w 31"/>
                  <a:gd name="T11" fmla="*/ 3 h 5"/>
                  <a:gd name="T12" fmla="*/ 29 w 3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29" y="0"/>
                    </a:moveTo>
                    <a:cubicBezTo>
                      <a:pt x="2" y="0"/>
                      <a:pt x="2" y="0"/>
                      <a:pt x="2" y="0"/>
                    </a:cubicBezTo>
                    <a:cubicBezTo>
                      <a:pt x="1" y="0"/>
                      <a:pt x="0" y="1"/>
                      <a:pt x="0" y="3"/>
                    </a:cubicBezTo>
                    <a:cubicBezTo>
                      <a:pt x="0" y="4"/>
                      <a:pt x="1" y="5"/>
                      <a:pt x="2" y="5"/>
                    </a:cubicBezTo>
                    <a:cubicBezTo>
                      <a:pt x="29" y="5"/>
                      <a:pt x="29" y="5"/>
                      <a:pt x="29" y="5"/>
                    </a:cubicBezTo>
                    <a:cubicBezTo>
                      <a:pt x="30" y="5"/>
                      <a:pt x="31" y="4"/>
                      <a:pt x="31" y="3"/>
                    </a:cubicBezTo>
                    <a:cubicBezTo>
                      <a:pt x="31" y="1"/>
                      <a:pt x="30" y="0"/>
                      <a:pt x="2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98" name="Freeform 314"/>
              <p:cNvSpPr>
                <a:spLocks/>
              </p:cNvSpPr>
              <p:nvPr userDrawn="1"/>
            </p:nvSpPr>
            <p:spPr bwMode="auto">
              <a:xfrm>
                <a:off x="6644" y="3963"/>
                <a:ext cx="75" cy="10"/>
              </a:xfrm>
              <a:custGeom>
                <a:avLst/>
                <a:gdLst>
                  <a:gd name="T0" fmla="*/ 3 w 31"/>
                  <a:gd name="T1" fmla="*/ 4 h 4"/>
                  <a:gd name="T2" fmla="*/ 29 w 31"/>
                  <a:gd name="T3" fmla="*/ 4 h 4"/>
                  <a:gd name="T4" fmla="*/ 31 w 31"/>
                  <a:gd name="T5" fmla="*/ 2 h 4"/>
                  <a:gd name="T6" fmla="*/ 29 w 31"/>
                  <a:gd name="T7" fmla="*/ 0 h 4"/>
                  <a:gd name="T8" fmla="*/ 3 w 31"/>
                  <a:gd name="T9" fmla="*/ 0 h 4"/>
                  <a:gd name="T10" fmla="*/ 0 w 31"/>
                  <a:gd name="T11" fmla="*/ 2 h 4"/>
                  <a:gd name="T12" fmla="*/ 3 w 3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1" h="4">
                    <a:moveTo>
                      <a:pt x="3" y="4"/>
                    </a:moveTo>
                    <a:cubicBezTo>
                      <a:pt x="29" y="4"/>
                      <a:pt x="29" y="4"/>
                      <a:pt x="29" y="4"/>
                    </a:cubicBezTo>
                    <a:cubicBezTo>
                      <a:pt x="30" y="4"/>
                      <a:pt x="31" y="3"/>
                      <a:pt x="31" y="2"/>
                    </a:cubicBezTo>
                    <a:cubicBezTo>
                      <a:pt x="31" y="1"/>
                      <a:pt x="30" y="0"/>
                      <a:pt x="29" y="0"/>
                    </a:cubicBezTo>
                    <a:cubicBezTo>
                      <a:pt x="3" y="0"/>
                      <a:pt x="3" y="0"/>
                      <a:pt x="3" y="0"/>
                    </a:cubicBezTo>
                    <a:cubicBezTo>
                      <a:pt x="1" y="0"/>
                      <a:pt x="0" y="1"/>
                      <a:pt x="0" y="2"/>
                    </a:cubicBezTo>
                    <a:cubicBezTo>
                      <a:pt x="0" y="3"/>
                      <a:pt x="1" y="4"/>
                      <a:pt x="3"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99" name="Freeform 315"/>
              <p:cNvSpPr>
                <a:spLocks/>
              </p:cNvSpPr>
              <p:nvPr userDrawn="1"/>
            </p:nvSpPr>
            <p:spPr bwMode="auto">
              <a:xfrm>
                <a:off x="6644" y="3985"/>
                <a:ext cx="75" cy="10"/>
              </a:xfrm>
              <a:custGeom>
                <a:avLst/>
                <a:gdLst>
                  <a:gd name="T0" fmla="*/ 3 w 31"/>
                  <a:gd name="T1" fmla="*/ 4 h 4"/>
                  <a:gd name="T2" fmla="*/ 29 w 31"/>
                  <a:gd name="T3" fmla="*/ 4 h 4"/>
                  <a:gd name="T4" fmla="*/ 31 w 31"/>
                  <a:gd name="T5" fmla="*/ 2 h 4"/>
                  <a:gd name="T6" fmla="*/ 29 w 31"/>
                  <a:gd name="T7" fmla="*/ 0 h 4"/>
                  <a:gd name="T8" fmla="*/ 3 w 31"/>
                  <a:gd name="T9" fmla="*/ 0 h 4"/>
                  <a:gd name="T10" fmla="*/ 0 w 31"/>
                  <a:gd name="T11" fmla="*/ 2 h 4"/>
                  <a:gd name="T12" fmla="*/ 3 w 3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1" h="4">
                    <a:moveTo>
                      <a:pt x="3" y="4"/>
                    </a:moveTo>
                    <a:cubicBezTo>
                      <a:pt x="29" y="4"/>
                      <a:pt x="29" y="4"/>
                      <a:pt x="29" y="4"/>
                    </a:cubicBezTo>
                    <a:cubicBezTo>
                      <a:pt x="30" y="4"/>
                      <a:pt x="31" y="3"/>
                      <a:pt x="31" y="2"/>
                    </a:cubicBezTo>
                    <a:cubicBezTo>
                      <a:pt x="31" y="1"/>
                      <a:pt x="30" y="0"/>
                      <a:pt x="29" y="0"/>
                    </a:cubicBezTo>
                    <a:cubicBezTo>
                      <a:pt x="3" y="0"/>
                      <a:pt x="3" y="0"/>
                      <a:pt x="3" y="0"/>
                    </a:cubicBezTo>
                    <a:cubicBezTo>
                      <a:pt x="1" y="0"/>
                      <a:pt x="0" y="1"/>
                      <a:pt x="0" y="2"/>
                    </a:cubicBezTo>
                    <a:cubicBezTo>
                      <a:pt x="0" y="3"/>
                      <a:pt x="1" y="4"/>
                      <a:pt x="3"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00" name="Freeform 316"/>
              <p:cNvSpPr>
                <a:spLocks/>
              </p:cNvSpPr>
              <p:nvPr userDrawn="1"/>
            </p:nvSpPr>
            <p:spPr bwMode="auto">
              <a:xfrm>
                <a:off x="6644" y="4007"/>
                <a:ext cx="75" cy="10"/>
              </a:xfrm>
              <a:custGeom>
                <a:avLst/>
                <a:gdLst>
                  <a:gd name="T0" fmla="*/ 3 w 31"/>
                  <a:gd name="T1" fmla="*/ 4 h 4"/>
                  <a:gd name="T2" fmla="*/ 29 w 31"/>
                  <a:gd name="T3" fmla="*/ 4 h 4"/>
                  <a:gd name="T4" fmla="*/ 31 w 31"/>
                  <a:gd name="T5" fmla="*/ 2 h 4"/>
                  <a:gd name="T6" fmla="*/ 29 w 31"/>
                  <a:gd name="T7" fmla="*/ 0 h 4"/>
                  <a:gd name="T8" fmla="*/ 3 w 31"/>
                  <a:gd name="T9" fmla="*/ 0 h 4"/>
                  <a:gd name="T10" fmla="*/ 0 w 31"/>
                  <a:gd name="T11" fmla="*/ 2 h 4"/>
                  <a:gd name="T12" fmla="*/ 3 w 3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1" h="4">
                    <a:moveTo>
                      <a:pt x="3" y="4"/>
                    </a:moveTo>
                    <a:cubicBezTo>
                      <a:pt x="29" y="4"/>
                      <a:pt x="29" y="4"/>
                      <a:pt x="29" y="4"/>
                    </a:cubicBezTo>
                    <a:cubicBezTo>
                      <a:pt x="30" y="4"/>
                      <a:pt x="31" y="3"/>
                      <a:pt x="31" y="2"/>
                    </a:cubicBezTo>
                    <a:cubicBezTo>
                      <a:pt x="31" y="1"/>
                      <a:pt x="30" y="0"/>
                      <a:pt x="29" y="0"/>
                    </a:cubicBezTo>
                    <a:cubicBezTo>
                      <a:pt x="3" y="0"/>
                      <a:pt x="3" y="0"/>
                      <a:pt x="3" y="0"/>
                    </a:cubicBezTo>
                    <a:cubicBezTo>
                      <a:pt x="1" y="0"/>
                      <a:pt x="0" y="1"/>
                      <a:pt x="0" y="2"/>
                    </a:cubicBezTo>
                    <a:cubicBezTo>
                      <a:pt x="0" y="3"/>
                      <a:pt x="1" y="4"/>
                      <a:pt x="3"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01" name="Freeform 317"/>
              <p:cNvSpPr>
                <a:spLocks/>
              </p:cNvSpPr>
              <p:nvPr userDrawn="1"/>
            </p:nvSpPr>
            <p:spPr bwMode="auto">
              <a:xfrm>
                <a:off x="6644" y="4162"/>
                <a:ext cx="75" cy="12"/>
              </a:xfrm>
              <a:custGeom>
                <a:avLst/>
                <a:gdLst>
                  <a:gd name="T0" fmla="*/ 29 w 31"/>
                  <a:gd name="T1" fmla="*/ 0 h 5"/>
                  <a:gd name="T2" fmla="*/ 3 w 31"/>
                  <a:gd name="T3" fmla="*/ 0 h 5"/>
                  <a:gd name="T4" fmla="*/ 0 w 31"/>
                  <a:gd name="T5" fmla="*/ 3 h 5"/>
                  <a:gd name="T6" fmla="*/ 3 w 31"/>
                  <a:gd name="T7" fmla="*/ 5 h 5"/>
                  <a:gd name="T8" fmla="*/ 29 w 31"/>
                  <a:gd name="T9" fmla="*/ 5 h 5"/>
                  <a:gd name="T10" fmla="*/ 31 w 31"/>
                  <a:gd name="T11" fmla="*/ 3 h 5"/>
                  <a:gd name="T12" fmla="*/ 29 w 3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29" y="0"/>
                    </a:moveTo>
                    <a:cubicBezTo>
                      <a:pt x="3" y="0"/>
                      <a:pt x="3" y="0"/>
                      <a:pt x="3" y="0"/>
                    </a:cubicBezTo>
                    <a:cubicBezTo>
                      <a:pt x="1" y="0"/>
                      <a:pt x="0" y="1"/>
                      <a:pt x="0" y="3"/>
                    </a:cubicBezTo>
                    <a:cubicBezTo>
                      <a:pt x="0" y="4"/>
                      <a:pt x="1" y="5"/>
                      <a:pt x="3" y="5"/>
                    </a:cubicBezTo>
                    <a:cubicBezTo>
                      <a:pt x="29" y="5"/>
                      <a:pt x="29" y="5"/>
                      <a:pt x="29" y="5"/>
                    </a:cubicBezTo>
                    <a:cubicBezTo>
                      <a:pt x="30" y="5"/>
                      <a:pt x="31" y="4"/>
                      <a:pt x="31" y="3"/>
                    </a:cubicBezTo>
                    <a:cubicBezTo>
                      <a:pt x="31" y="1"/>
                      <a:pt x="30" y="0"/>
                      <a:pt x="2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02" name="Freeform 318"/>
              <p:cNvSpPr>
                <a:spLocks/>
              </p:cNvSpPr>
              <p:nvPr userDrawn="1"/>
            </p:nvSpPr>
            <p:spPr bwMode="auto">
              <a:xfrm>
                <a:off x="6644" y="4184"/>
                <a:ext cx="75" cy="12"/>
              </a:xfrm>
              <a:custGeom>
                <a:avLst/>
                <a:gdLst>
                  <a:gd name="T0" fmla="*/ 29 w 31"/>
                  <a:gd name="T1" fmla="*/ 0 h 5"/>
                  <a:gd name="T2" fmla="*/ 3 w 31"/>
                  <a:gd name="T3" fmla="*/ 0 h 5"/>
                  <a:gd name="T4" fmla="*/ 0 w 31"/>
                  <a:gd name="T5" fmla="*/ 3 h 5"/>
                  <a:gd name="T6" fmla="*/ 3 w 31"/>
                  <a:gd name="T7" fmla="*/ 5 h 5"/>
                  <a:gd name="T8" fmla="*/ 29 w 31"/>
                  <a:gd name="T9" fmla="*/ 5 h 5"/>
                  <a:gd name="T10" fmla="*/ 31 w 31"/>
                  <a:gd name="T11" fmla="*/ 3 h 5"/>
                  <a:gd name="T12" fmla="*/ 29 w 3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29" y="0"/>
                    </a:moveTo>
                    <a:cubicBezTo>
                      <a:pt x="3" y="0"/>
                      <a:pt x="3" y="0"/>
                      <a:pt x="3" y="0"/>
                    </a:cubicBezTo>
                    <a:cubicBezTo>
                      <a:pt x="1" y="0"/>
                      <a:pt x="0" y="1"/>
                      <a:pt x="0" y="3"/>
                    </a:cubicBezTo>
                    <a:cubicBezTo>
                      <a:pt x="0" y="4"/>
                      <a:pt x="1" y="5"/>
                      <a:pt x="3" y="5"/>
                    </a:cubicBezTo>
                    <a:cubicBezTo>
                      <a:pt x="29" y="5"/>
                      <a:pt x="29" y="5"/>
                      <a:pt x="29" y="5"/>
                    </a:cubicBezTo>
                    <a:cubicBezTo>
                      <a:pt x="30" y="5"/>
                      <a:pt x="31" y="4"/>
                      <a:pt x="31" y="3"/>
                    </a:cubicBezTo>
                    <a:cubicBezTo>
                      <a:pt x="31" y="1"/>
                      <a:pt x="30" y="0"/>
                      <a:pt x="2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03" name="Freeform 319"/>
              <p:cNvSpPr>
                <a:spLocks/>
              </p:cNvSpPr>
              <p:nvPr userDrawn="1"/>
            </p:nvSpPr>
            <p:spPr bwMode="auto">
              <a:xfrm>
                <a:off x="6605" y="4226"/>
                <a:ext cx="128" cy="12"/>
              </a:xfrm>
              <a:custGeom>
                <a:avLst/>
                <a:gdLst>
                  <a:gd name="T0" fmla="*/ 51 w 53"/>
                  <a:gd name="T1" fmla="*/ 0 h 5"/>
                  <a:gd name="T2" fmla="*/ 2 w 53"/>
                  <a:gd name="T3" fmla="*/ 0 h 5"/>
                  <a:gd name="T4" fmla="*/ 0 w 53"/>
                  <a:gd name="T5" fmla="*/ 2 h 5"/>
                  <a:gd name="T6" fmla="*/ 2 w 53"/>
                  <a:gd name="T7" fmla="*/ 5 h 5"/>
                  <a:gd name="T8" fmla="*/ 51 w 53"/>
                  <a:gd name="T9" fmla="*/ 5 h 5"/>
                  <a:gd name="T10" fmla="*/ 53 w 53"/>
                  <a:gd name="T11" fmla="*/ 2 h 5"/>
                  <a:gd name="T12" fmla="*/ 51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1" y="0"/>
                    </a:moveTo>
                    <a:cubicBezTo>
                      <a:pt x="2" y="0"/>
                      <a:pt x="2" y="0"/>
                      <a:pt x="2" y="0"/>
                    </a:cubicBezTo>
                    <a:cubicBezTo>
                      <a:pt x="1" y="0"/>
                      <a:pt x="0" y="1"/>
                      <a:pt x="0" y="2"/>
                    </a:cubicBezTo>
                    <a:cubicBezTo>
                      <a:pt x="0" y="4"/>
                      <a:pt x="1" y="5"/>
                      <a:pt x="2" y="5"/>
                    </a:cubicBezTo>
                    <a:cubicBezTo>
                      <a:pt x="51" y="5"/>
                      <a:pt x="51" y="5"/>
                      <a:pt x="51" y="5"/>
                    </a:cubicBezTo>
                    <a:cubicBezTo>
                      <a:pt x="52" y="5"/>
                      <a:pt x="53" y="4"/>
                      <a:pt x="53" y="2"/>
                    </a:cubicBezTo>
                    <a:cubicBezTo>
                      <a:pt x="53" y="1"/>
                      <a:pt x="52" y="0"/>
                      <a:pt x="51"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04" name="Freeform 320"/>
              <p:cNvSpPr>
                <a:spLocks/>
              </p:cNvSpPr>
              <p:nvPr userDrawn="1"/>
            </p:nvSpPr>
            <p:spPr bwMode="auto">
              <a:xfrm>
                <a:off x="6497" y="4196"/>
                <a:ext cx="101" cy="42"/>
              </a:xfrm>
              <a:custGeom>
                <a:avLst/>
                <a:gdLst>
                  <a:gd name="T0" fmla="*/ 8 w 42"/>
                  <a:gd name="T1" fmla="*/ 4 h 17"/>
                  <a:gd name="T2" fmla="*/ 12 w 42"/>
                  <a:gd name="T3" fmla="*/ 8 h 17"/>
                  <a:gd name="T4" fmla="*/ 14 w 42"/>
                  <a:gd name="T5" fmla="*/ 10 h 17"/>
                  <a:gd name="T6" fmla="*/ 17 w 42"/>
                  <a:gd name="T7" fmla="*/ 8 h 17"/>
                  <a:gd name="T8" fmla="*/ 8 w 42"/>
                  <a:gd name="T9" fmla="*/ 0 h 17"/>
                  <a:gd name="T10" fmla="*/ 0 w 42"/>
                  <a:gd name="T11" fmla="*/ 8 h 17"/>
                  <a:gd name="T12" fmla="*/ 8 w 42"/>
                  <a:gd name="T13" fmla="*/ 17 h 17"/>
                  <a:gd name="T14" fmla="*/ 40 w 42"/>
                  <a:gd name="T15" fmla="*/ 17 h 17"/>
                  <a:gd name="T16" fmla="*/ 42 w 42"/>
                  <a:gd name="T17" fmla="*/ 14 h 17"/>
                  <a:gd name="T18" fmla="*/ 40 w 42"/>
                  <a:gd name="T19" fmla="*/ 12 h 17"/>
                  <a:gd name="T20" fmla="*/ 8 w 42"/>
                  <a:gd name="T21" fmla="*/ 12 h 17"/>
                  <a:gd name="T22" fmla="*/ 4 w 42"/>
                  <a:gd name="T23" fmla="*/ 8 h 17"/>
                  <a:gd name="T24" fmla="*/ 8 w 42"/>
                  <a:gd name="T25"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17">
                    <a:moveTo>
                      <a:pt x="8" y="4"/>
                    </a:moveTo>
                    <a:cubicBezTo>
                      <a:pt x="10" y="4"/>
                      <a:pt x="12" y="6"/>
                      <a:pt x="12" y="8"/>
                    </a:cubicBezTo>
                    <a:cubicBezTo>
                      <a:pt x="12" y="9"/>
                      <a:pt x="13" y="10"/>
                      <a:pt x="14" y="10"/>
                    </a:cubicBezTo>
                    <a:cubicBezTo>
                      <a:pt x="16" y="10"/>
                      <a:pt x="17" y="9"/>
                      <a:pt x="17" y="8"/>
                    </a:cubicBezTo>
                    <a:cubicBezTo>
                      <a:pt x="17" y="4"/>
                      <a:pt x="13" y="0"/>
                      <a:pt x="8" y="0"/>
                    </a:cubicBezTo>
                    <a:cubicBezTo>
                      <a:pt x="4" y="0"/>
                      <a:pt x="0" y="4"/>
                      <a:pt x="0" y="8"/>
                    </a:cubicBezTo>
                    <a:cubicBezTo>
                      <a:pt x="0" y="13"/>
                      <a:pt x="4" y="17"/>
                      <a:pt x="8" y="17"/>
                    </a:cubicBezTo>
                    <a:cubicBezTo>
                      <a:pt x="40" y="17"/>
                      <a:pt x="40" y="17"/>
                      <a:pt x="40" y="17"/>
                    </a:cubicBezTo>
                    <a:cubicBezTo>
                      <a:pt x="41" y="17"/>
                      <a:pt x="42" y="16"/>
                      <a:pt x="42" y="14"/>
                    </a:cubicBezTo>
                    <a:cubicBezTo>
                      <a:pt x="42" y="13"/>
                      <a:pt x="41" y="12"/>
                      <a:pt x="40" y="12"/>
                    </a:cubicBezTo>
                    <a:cubicBezTo>
                      <a:pt x="8" y="12"/>
                      <a:pt x="8" y="12"/>
                      <a:pt x="8" y="12"/>
                    </a:cubicBezTo>
                    <a:cubicBezTo>
                      <a:pt x="6" y="12"/>
                      <a:pt x="4" y="11"/>
                      <a:pt x="4" y="8"/>
                    </a:cubicBezTo>
                    <a:cubicBezTo>
                      <a:pt x="4" y="6"/>
                      <a:pt x="6" y="4"/>
                      <a:pt x="8"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05" name="Freeform 321"/>
              <p:cNvSpPr>
                <a:spLocks noEditPoints="1"/>
              </p:cNvSpPr>
              <p:nvPr userDrawn="1"/>
            </p:nvSpPr>
            <p:spPr bwMode="auto">
              <a:xfrm>
                <a:off x="6560" y="3963"/>
                <a:ext cx="74" cy="120"/>
              </a:xfrm>
              <a:custGeom>
                <a:avLst/>
                <a:gdLst>
                  <a:gd name="T0" fmla="*/ 31 w 31"/>
                  <a:gd name="T1" fmla="*/ 2 h 49"/>
                  <a:gd name="T2" fmla="*/ 29 w 31"/>
                  <a:gd name="T3" fmla="*/ 0 h 49"/>
                  <a:gd name="T4" fmla="*/ 2 w 31"/>
                  <a:gd name="T5" fmla="*/ 0 h 49"/>
                  <a:gd name="T6" fmla="*/ 0 w 31"/>
                  <a:gd name="T7" fmla="*/ 2 h 49"/>
                  <a:gd name="T8" fmla="*/ 0 w 31"/>
                  <a:gd name="T9" fmla="*/ 47 h 49"/>
                  <a:gd name="T10" fmla="*/ 2 w 31"/>
                  <a:gd name="T11" fmla="*/ 49 h 49"/>
                  <a:gd name="T12" fmla="*/ 29 w 31"/>
                  <a:gd name="T13" fmla="*/ 49 h 49"/>
                  <a:gd name="T14" fmla="*/ 31 w 31"/>
                  <a:gd name="T15" fmla="*/ 47 h 49"/>
                  <a:gd name="T16" fmla="*/ 31 w 31"/>
                  <a:gd name="T17" fmla="*/ 2 h 49"/>
                  <a:gd name="T18" fmla="*/ 15 w 31"/>
                  <a:gd name="T19" fmla="*/ 4 h 49"/>
                  <a:gd name="T20" fmla="*/ 17 w 31"/>
                  <a:gd name="T21" fmla="*/ 13 h 49"/>
                  <a:gd name="T22" fmla="*/ 10 w 31"/>
                  <a:gd name="T23" fmla="*/ 16 h 49"/>
                  <a:gd name="T24" fmla="*/ 4 w 31"/>
                  <a:gd name="T25" fmla="*/ 17 h 49"/>
                  <a:gd name="T26" fmla="*/ 4 w 31"/>
                  <a:gd name="T27" fmla="*/ 4 h 49"/>
                  <a:gd name="T28" fmla="*/ 15 w 31"/>
                  <a:gd name="T29" fmla="*/ 4 h 49"/>
                  <a:gd name="T30" fmla="*/ 4 w 31"/>
                  <a:gd name="T31" fmla="*/ 21 h 49"/>
                  <a:gd name="T32" fmla="*/ 10 w 31"/>
                  <a:gd name="T33" fmla="*/ 21 h 49"/>
                  <a:gd name="T34" fmla="*/ 15 w 31"/>
                  <a:gd name="T35" fmla="*/ 19 h 49"/>
                  <a:gd name="T36" fmla="*/ 16 w 31"/>
                  <a:gd name="T37" fmla="*/ 33 h 49"/>
                  <a:gd name="T38" fmla="*/ 12 w 31"/>
                  <a:gd name="T39" fmla="*/ 33 h 49"/>
                  <a:gd name="T40" fmla="*/ 10 w 31"/>
                  <a:gd name="T41" fmla="*/ 35 h 49"/>
                  <a:gd name="T42" fmla="*/ 10 w 31"/>
                  <a:gd name="T43" fmla="*/ 45 h 49"/>
                  <a:gd name="T44" fmla="*/ 4 w 31"/>
                  <a:gd name="T45" fmla="*/ 45 h 49"/>
                  <a:gd name="T46" fmla="*/ 4 w 31"/>
                  <a:gd name="T47" fmla="*/ 21 h 49"/>
                  <a:gd name="T48" fmla="*/ 26 w 31"/>
                  <a:gd name="T49" fmla="*/ 45 h 49"/>
                  <a:gd name="T50" fmla="*/ 14 w 31"/>
                  <a:gd name="T51" fmla="*/ 45 h 49"/>
                  <a:gd name="T52" fmla="*/ 14 w 31"/>
                  <a:gd name="T53" fmla="*/ 37 h 49"/>
                  <a:gd name="T54" fmla="*/ 18 w 31"/>
                  <a:gd name="T55" fmla="*/ 37 h 49"/>
                  <a:gd name="T56" fmla="*/ 20 w 31"/>
                  <a:gd name="T57" fmla="*/ 36 h 49"/>
                  <a:gd name="T58" fmla="*/ 20 w 31"/>
                  <a:gd name="T59" fmla="*/ 35 h 49"/>
                  <a:gd name="T60" fmla="*/ 19 w 31"/>
                  <a:gd name="T61" fmla="*/ 17 h 49"/>
                  <a:gd name="T62" fmla="*/ 21 w 31"/>
                  <a:gd name="T63" fmla="*/ 14 h 49"/>
                  <a:gd name="T64" fmla="*/ 20 w 31"/>
                  <a:gd name="T65" fmla="*/ 5 h 49"/>
                  <a:gd name="T66" fmla="*/ 20 w 31"/>
                  <a:gd name="T67" fmla="*/ 4 h 49"/>
                  <a:gd name="T68" fmla="*/ 26 w 31"/>
                  <a:gd name="T69" fmla="*/ 4 h 49"/>
                  <a:gd name="T70" fmla="*/ 26 w 31"/>
                  <a:gd name="T7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49">
                    <a:moveTo>
                      <a:pt x="31" y="2"/>
                    </a:moveTo>
                    <a:cubicBezTo>
                      <a:pt x="31" y="1"/>
                      <a:pt x="30" y="0"/>
                      <a:pt x="29" y="0"/>
                    </a:cubicBezTo>
                    <a:cubicBezTo>
                      <a:pt x="2" y="0"/>
                      <a:pt x="2" y="0"/>
                      <a:pt x="2" y="0"/>
                    </a:cubicBezTo>
                    <a:cubicBezTo>
                      <a:pt x="1" y="0"/>
                      <a:pt x="0" y="1"/>
                      <a:pt x="0" y="2"/>
                    </a:cubicBezTo>
                    <a:cubicBezTo>
                      <a:pt x="0" y="47"/>
                      <a:pt x="0" y="47"/>
                      <a:pt x="0" y="47"/>
                    </a:cubicBezTo>
                    <a:cubicBezTo>
                      <a:pt x="0" y="48"/>
                      <a:pt x="1" y="49"/>
                      <a:pt x="2" y="49"/>
                    </a:cubicBezTo>
                    <a:cubicBezTo>
                      <a:pt x="29" y="49"/>
                      <a:pt x="29" y="49"/>
                      <a:pt x="29" y="49"/>
                    </a:cubicBezTo>
                    <a:cubicBezTo>
                      <a:pt x="30" y="49"/>
                      <a:pt x="31" y="48"/>
                      <a:pt x="31" y="47"/>
                    </a:cubicBezTo>
                    <a:lnTo>
                      <a:pt x="31" y="2"/>
                    </a:lnTo>
                    <a:close/>
                    <a:moveTo>
                      <a:pt x="15" y="4"/>
                    </a:moveTo>
                    <a:cubicBezTo>
                      <a:pt x="16" y="6"/>
                      <a:pt x="18" y="10"/>
                      <a:pt x="17" y="13"/>
                    </a:cubicBezTo>
                    <a:cubicBezTo>
                      <a:pt x="17" y="14"/>
                      <a:pt x="15" y="15"/>
                      <a:pt x="10" y="16"/>
                    </a:cubicBezTo>
                    <a:cubicBezTo>
                      <a:pt x="8" y="17"/>
                      <a:pt x="5" y="17"/>
                      <a:pt x="4" y="17"/>
                    </a:cubicBezTo>
                    <a:cubicBezTo>
                      <a:pt x="4" y="4"/>
                      <a:pt x="4" y="4"/>
                      <a:pt x="4" y="4"/>
                    </a:cubicBezTo>
                    <a:lnTo>
                      <a:pt x="15" y="4"/>
                    </a:lnTo>
                    <a:close/>
                    <a:moveTo>
                      <a:pt x="4" y="21"/>
                    </a:moveTo>
                    <a:cubicBezTo>
                      <a:pt x="6" y="21"/>
                      <a:pt x="8" y="21"/>
                      <a:pt x="10" y="21"/>
                    </a:cubicBezTo>
                    <a:cubicBezTo>
                      <a:pt x="12" y="20"/>
                      <a:pt x="14" y="20"/>
                      <a:pt x="15" y="19"/>
                    </a:cubicBezTo>
                    <a:cubicBezTo>
                      <a:pt x="16" y="33"/>
                      <a:pt x="16" y="33"/>
                      <a:pt x="16" y="33"/>
                    </a:cubicBezTo>
                    <a:cubicBezTo>
                      <a:pt x="12" y="33"/>
                      <a:pt x="12" y="33"/>
                      <a:pt x="12" y="33"/>
                    </a:cubicBezTo>
                    <a:cubicBezTo>
                      <a:pt x="11" y="33"/>
                      <a:pt x="10" y="34"/>
                      <a:pt x="10" y="35"/>
                    </a:cubicBezTo>
                    <a:cubicBezTo>
                      <a:pt x="10" y="45"/>
                      <a:pt x="10" y="45"/>
                      <a:pt x="10" y="45"/>
                    </a:cubicBezTo>
                    <a:cubicBezTo>
                      <a:pt x="4" y="45"/>
                      <a:pt x="4" y="45"/>
                      <a:pt x="4" y="45"/>
                    </a:cubicBezTo>
                    <a:lnTo>
                      <a:pt x="4" y="21"/>
                    </a:lnTo>
                    <a:close/>
                    <a:moveTo>
                      <a:pt x="26" y="45"/>
                    </a:moveTo>
                    <a:cubicBezTo>
                      <a:pt x="14" y="45"/>
                      <a:pt x="14" y="45"/>
                      <a:pt x="14" y="45"/>
                    </a:cubicBezTo>
                    <a:cubicBezTo>
                      <a:pt x="14" y="37"/>
                      <a:pt x="14" y="37"/>
                      <a:pt x="14" y="37"/>
                    </a:cubicBezTo>
                    <a:cubicBezTo>
                      <a:pt x="18" y="37"/>
                      <a:pt x="18" y="37"/>
                      <a:pt x="18" y="37"/>
                    </a:cubicBezTo>
                    <a:cubicBezTo>
                      <a:pt x="19" y="37"/>
                      <a:pt x="19" y="37"/>
                      <a:pt x="20" y="36"/>
                    </a:cubicBezTo>
                    <a:cubicBezTo>
                      <a:pt x="20" y="36"/>
                      <a:pt x="20" y="35"/>
                      <a:pt x="20" y="35"/>
                    </a:cubicBezTo>
                    <a:cubicBezTo>
                      <a:pt x="19" y="17"/>
                      <a:pt x="19" y="17"/>
                      <a:pt x="19" y="17"/>
                    </a:cubicBezTo>
                    <a:cubicBezTo>
                      <a:pt x="20" y="17"/>
                      <a:pt x="21" y="16"/>
                      <a:pt x="21" y="14"/>
                    </a:cubicBezTo>
                    <a:cubicBezTo>
                      <a:pt x="22" y="12"/>
                      <a:pt x="22" y="8"/>
                      <a:pt x="20" y="5"/>
                    </a:cubicBezTo>
                    <a:cubicBezTo>
                      <a:pt x="20" y="4"/>
                      <a:pt x="20" y="4"/>
                      <a:pt x="20" y="4"/>
                    </a:cubicBezTo>
                    <a:cubicBezTo>
                      <a:pt x="26" y="4"/>
                      <a:pt x="26" y="4"/>
                      <a:pt x="26" y="4"/>
                    </a:cubicBezTo>
                    <a:lnTo>
                      <a:pt x="26" y="4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06" name="Freeform 322"/>
              <p:cNvSpPr>
                <a:spLocks noEditPoints="1"/>
              </p:cNvSpPr>
              <p:nvPr userDrawn="1"/>
            </p:nvSpPr>
            <p:spPr bwMode="auto">
              <a:xfrm>
                <a:off x="6644" y="4027"/>
                <a:ext cx="75" cy="122"/>
              </a:xfrm>
              <a:custGeom>
                <a:avLst/>
                <a:gdLst>
                  <a:gd name="T0" fmla="*/ 31 w 31"/>
                  <a:gd name="T1" fmla="*/ 2 h 50"/>
                  <a:gd name="T2" fmla="*/ 29 w 31"/>
                  <a:gd name="T3" fmla="*/ 0 h 50"/>
                  <a:gd name="T4" fmla="*/ 3 w 31"/>
                  <a:gd name="T5" fmla="*/ 0 h 50"/>
                  <a:gd name="T6" fmla="*/ 0 w 31"/>
                  <a:gd name="T7" fmla="*/ 2 h 50"/>
                  <a:gd name="T8" fmla="*/ 0 w 31"/>
                  <a:gd name="T9" fmla="*/ 48 h 50"/>
                  <a:gd name="T10" fmla="*/ 3 w 31"/>
                  <a:gd name="T11" fmla="*/ 50 h 50"/>
                  <a:gd name="T12" fmla="*/ 29 w 31"/>
                  <a:gd name="T13" fmla="*/ 50 h 50"/>
                  <a:gd name="T14" fmla="*/ 31 w 31"/>
                  <a:gd name="T15" fmla="*/ 48 h 50"/>
                  <a:gd name="T16" fmla="*/ 31 w 31"/>
                  <a:gd name="T17" fmla="*/ 2 h 50"/>
                  <a:gd name="T18" fmla="*/ 27 w 31"/>
                  <a:gd name="T19" fmla="*/ 4 h 50"/>
                  <a:gd name="T20" fmla="*/ 27 w 31"/>
                  <a:gd name="T21" fmla="*/ 22 h 50"/>
                  <a:gd name="T22" fmla="*/ 19 w 31"/>
                  <a:gd name="T23" fmla="*/ 31 h 50"/>
                  <a:gd name="T24" fmla="*/ 14 w 31"/>
                  <a:gd name="T25" fmla="*/ 26 h 50"/>
                  <a:gd name="T26" fmla="*/ 12 w 31"/>
                  <a:gd name="T27" fmla="*/ 26 h 50"/>
                  <a:gd name="T28" fmla="*/ 10 w 31"/>
                  <a:gd name="T29" fmla="*/ 27 h 50"/>
                  <a:gd name="T30" fmla="*/ 5 w 31"/>
                  <a:gd name="T31" fmla="*/ 33 h 50"/>
                  <a:gd name="T32" fmla="*/ 5 w 31"/>
                  <a:gd name="T33" fmla="*/ 4 h 50"/>
                  <a:gd name="T34" fmla="*/ 27 w 31"/>
                  <a:gd name="T35" fmla="*/ 4 h 50"/>
                  <a:gd name="T36" fmla="*/ 5 w 31"/>
                  <a:gd name="T37" fmla="*/ 45 h 50"/>
                  <a:gd name="T38" fmla="*/ 5 w 31"/>
                  <a:gd name="T39" fmla="*/ 40 h 50"/>
                  <a:gd name="T40" fmla="*/ 12 w 31"/>
                  <a:gd name="T41" fmla="*/ 31 h 50"/>
                  <a:gd name="T42" fmla="*/ 22 w 31"/>
                  <a:gd name="T43" fmla="*/ 39 h 50"/>
                  <a:gd name="T44" fmla="*/ 25 w 31"/>
                  <a:gd name="T45" fmla="*/ 39 h 50"/>
                  <a:gd name="T46" fmla="*/ 25 w 31"/>
                  <a:gd name="T47" fmla="*/ 36 h 50"/>
                  <a:gd name="T48" fmla="*/ 22 w 31"/>
                  <a:gd name="T49" fmla="*/ 34 h 50"/>
                  <a:gd name="T50" fmla="*/ 27 w 31"/>
                  <a:gd name="T51" fmla="*/ 29 h 50"/>
                  <a:gd name="T52" fmla="*/ 27 w 31"/>
                  <a:gd name="T53" fmla="*/ 45 h 50"/>
                  <a:gd name="T54" fmla="*/ 5 w 31"/>
                  <a:gd name="T55"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50">
                    <a:moveTo>
                      <a:pt x="31" y="2"/>
                    </a:moveTo>
                    <a:cubicBezTo>
                      <a:pt x="31" y="1"/>
                      <a:pt x="30" y="0"/>
                      <a:pt x="29" y="0"/>
                    </a:cubicBezTo>
                    <a:cubicBezTo>
                      <a:pt x="3" y="0"/>
                      <a:pt x="3" y="0"/>
                      <a:pt x="3" y="0"/>
                    </a:cubicBezTo>
                    <a:cubicBezTo>
                      <a:pt x="1" y="0"/>
                      <a:pt x="0" y="1"/>
                      <a:pt x="0" y="2"/>
                    </a:cubicBezTo>
                    <a:cubicBezTo>
                      <a:pt x="0" y="48"/>
                      <a:pt x="0" y="48"/>
                      <a:pt x="0" y="48"/>
                    </a:cubicBezTo>
                    <a:cubicBezTo>
                      <a:pt x="0" y="49"/>
                      <a:pt x="1" y="50"/>
                      <a:pt x="3" y="50"/>
                    </a:cubicBezTo>
                    <a:cubicBezTo>
                      <a:pt x="29" y="50"/>
                      <a:pt x="29" y="50"/>
                      <a:pt x="29" y="50"/>
                    </a:cubicBezTo>
                    <a:cubicBezTo>
                      <a:pt x="30" y="50"/>
                      <a:pt x="31" y="49"/>
                      <a:pt x="31" y="48"/>
                    </a:cubicBezTo>
                    <a:lnTo>
                      <a:pt x="31" y="2"/>
                    </a:lnTo>
                    <a:close/>
                    <a:moveTo>
                      <a:pt x="27" y="4"/>
                    </a:moveTo>
                    <a:cubicBezTo>
                      <a:pt x="27" y="22"/>
                      <a:pt x="27" y="22"/>
                      <a:pt x="27" y="22"/>
                    </a:cubicBezTo>
                    <a:cubicBezTo>
                      <a:pt x="19" y="31"/>
                      <a:pt x="19" y="31"/>
                      <a:pt x="19" y="31"/>
                    </a:cubicBezTo>
                    <a:cubicBezTo>
                      <a:pt x="14" y="26"/>
                      <a:pt x="14" y="26"/>
                      <a:pt x="14" y="26"/>
                    </a:cubicBezTo>
                    <a:cubicBezTo>
                      <a:pt x="13" y="26"/>
                      <a:pt x="13" y="26"/>
                      <a:pt x="12" y="26"/>
                    </a:cubicBezTo>
                    <a:cubicBezTo>
                      <a:pt x="11" y="26"/>
                      <a:pt x="11" y="26"/>
                      <a:pt x="10" y="27"/>
                    </a:cubicBezTo>
                    <a:cubicBezTo>
                      <a:pt x="5" y="33"/>
                      <a:pt x="5" y="33"/>
                      <a:pt x="5" y="33"/>
                    </a:cubicBezTo>
                    <a:cubicBezTo>
                      <a:pt x="5" y="4"/>
                      <a:pt x="5" y="4"/>
                      <a:pt x="5" y="4"/>
                    </a:cubicBezTo>
                    <a:lnTo>
                      <a:pt x="27" y="4"/>
                    </a:lnTo>
                    <a:close/>
                    <a:moveTo>
                      <a:pt x="5" y="45"/>
                    </a:moveTo>
                    <a:cubicBezTo>
                      <a:pt x="5" y="40"/>
                      <a:pt x="5" y="40"/>
                      <a:pt x="5" y="40"/>
                    </a:cubicBezTo>
                    <a:cubicBezTo>
                      <a:pt x="12" y="31"/>
                      <a:pt x="12" y="31"/>
                      <a:pt x="12" y="31"/>
                    </a:cubicBezTo>
                    <a:cubicBezTo>
                      <a:pt x="22" y="39"/>
                      <a:pt x="22" y="39"/>
                      <a:pt x="22" y="39"/>
                    </a:cubicBezTo>
                    <a:cubicBezTo>
                      <a:pt x="23" y="40"/>
                      <a:pt x="24" y="40"/>
                      <a:pt x="25" y="39"/>
                    </a:cubicBezTo>
                    <a:cubicBezTo>
                      <a:pt x="26" y="38"/>
                      <a:pt x="25" y="37"/>
                      <a:pt x="25" y="36"/>
                    </a:cubicBezTo>
                    <a:cubicBezTo>
                      <a:pt x="22" y="34"/>
                      <a:pt x="22" y="34"/>
                      <a:pt x="22" y="34"/>
                    </a:cubicBezTo>
                    <a:cubicBezTo>
                      <a:pt x="27" y="29"/>
                      <a:pt x="27" y="29"/>
                      <a:pt x="27" y="29"/>
                    </a:cubicBezTo>
                    <a:cubicBezTo>
                      <a:pt x="27" y="45"/>
                      <a:pt x="27" y="45"/>
                      <a:pt x="27" y="45"/>
                    </a:cubicBezTo>
                    <a:lnTo>
                      <a:pt x="5" y="4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07" name="Freeform 323"/>
              <p:cNvSpPr>
                <a:spLocks noEditPoints="1"/>
              </p:cNvSpPr>
              <p:nvPr userDrawn="1"/>
            </p:nvSpPr>
            <p:spPr bwMode="auto">
              <a:xfrm>
                <a:off x="6658" y="4044"/>
                <a:ext cx="39" cy="42"/>
              </a:xfrm>
              <a:custGeom>
                <a:avLst/>
                <a:gdLst>
                  <a:gd name="T0" fmla="*/ 8 w 16"/>
                  <a:gd name="T1" fmla="*/ 17 h 17"/>
                  <a:gd name="T2" fmla="*/ 16 w 16"/>
                  <a:gd name="T3" fmla="*/ 9 h 17"/>
                  <a:gd name="T4" fmla="*/ 8 w 16"/>
                  <a:gd name="T5" fmla="*/ 0 h 17"/>
                  <a:gd name="T6" fmla="*/ 0 w 16"/>
                  <a:gd name="T7" fmla="*/ 9 h 17"/>
                  <a:gd name="T8" fmla="*/ 8 w 16"/>
                  <a:gd name="T9" fmla="*/ 17 h 17"/>
                  <a:gd name="T10" fmla="*/ 8 w 16"/>
                  <a:gd name="T11" fmla="*/ 5 h 17"/>
                  <a:gd name="T12" fmla="*/ 12 w 16"/>
                  <a:gd name="T13" fmla="*/ 9 h 17"/>
                  <a:gd name="T14" fmla="*/ 8 w 16"/>
                  <a:gd name="T15" fmla="*/ 12 h 17"/>
                  <a:gd name="T16" fmla="*/ 4 w 16"/>
                  <a:gd name="T17" fmla="*/ 9 h 17"/>
                  <a:gd name="T18" fmla="*/ 8 w 16"/>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8" y="17"/>
                    </a:moveTo>
                    <a:cubicBezTo>
                      <a:pt x="12" y="17"/>
                      <a:pt x="16" y="13"/>
                      <a:pt x="16" y="9"/>
                    </a:cubicBezTo>
                    <a:cubicBezTo>
                      <a:pt x="16" y="4"/>
                      <a:pt x="12" y="0"/>
                      <a:pt x="8" y="0"/>
                    </a:cubicBezTo>
                    <a:cubicBezTo>
                      <a:pt x="3" y="0"/>
                      <a:pt x="0" y="4"/>
                      <a:pt x="0" y="9"/>
                    </a:cubicBezTo>
                    <a:cubicBezTo>
                      <a:pt x="0" y="13"/>
                      <a:pt x="3" y="17"/>
                      <a:pt x="8" y="17"/>
                    </a:cubicBezTo>
                    <a:close/>
                    <a:moveTo>
                      <a:pt x="8" y="5"/>
                    </a:moveTo>
                    <a:cubicBezTo>
                      <a:pt x="10" y="5"/>
                      <a:pt x="12" y="6"/>
                      <a:pt x="12" y="9"/>
                    </a:cubicBezTo>
                    <a:cubicBezTo>
                      <a:pt x="12" y="11"/>
                      <a:pt x="10" y="12"/>
                      <a:pt x="8" y="12"/>
                    </a:cubicBezTo>
                    <a:cubicBezTo>
                      <a:pt x="6" y="12"/>
                      <a:pt x="4" y="11"/>
                      <a:pt x="4" y="9"/>
                    </a:cubicBezTo>
                    <a:cubicBezTo>
                      <a:pt x="4" y="6"/>
                      <a:pt x="6" y="5"/>
                      <a:pt x="8"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08" name="Freeform 324"/>
              <p:cNvSpPr>
                <a:spLocks/>
              </p:cNvSpPr>
              <p:nvPr userDrawn="1"/>
            </p:nvSpPr>
            <p:spPr bwMode="auto">
              <a:xfrm>
                <a:off x="6574" y="4014"/>
                <a:ext cx="19" cy="15"/>
              </a:xfrm>
              <a:custGeom>
                <a:avLst/>
                <a:gdLst>
                  <a:gd name="T0" fmla="*/ 7 w 8"/>
                  <a:gd name="T1" fmla="*/ 5 h 6"/>
                  <a:gd name="T2" fmla="*/ 8 w 8"/>
                  <a:gd name="T3" fmla="*/ 2 h 6"/>
                  <a:gd name="T4" fmla="*/ 5 w 8"/>
                  <a:gd name="T5" fmla="*/ 1 h 6"/>
                  <a:gd name="T6" fmla="*/ 2 w 8"/>
                  <a:gd name="T7" fmla="*/ 2 h 6"/>
                  <a:gd name="T8" fmla="*/ 1 w 8"/>
                  <a:gd name="T9" fmla="*/ 5 h 6"/>
                  <a:gd name="T10" fmla="*/ 3 w 8"/>
                  <a:gd name="T11" fmla="*/ 6 h 6"/>
                  <a:gd name="T12" fmla="*/ 3 w 8"/>
                  <a:gd name="T13" fmla="*/ 6 h 6"/>
                  <a:gd name="T14" fmla="*/ 7 w 8"/>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7" y="5"/>
                    </a:moveTo>
                    <a:cubicBezTo>
                      <a:pt x="8" y="4"/>
                      <a:pt x="8" y="3"/>
                      <a:pt x="8" y="2"/>
                    </a:cubicBezTo>
                    <a:cubicBezTo>
                      <a:pt x="7" y="1"/>
                      <a:pt x="6" y="0"/>
                      <a:pt x="5" y="1"/>
                    </a:cubicBezTo>
                    <a:cubicBezTo>
                      <a:pt x="2" y="2"/>
                      <a:pt x="2" y="2"/>
                      <a:pt x="2" y="2"/>
                    </a:cubicBezTo>
                    <a:cubicBezTo>
                      <a:pt x="1" y="2"/>
                      <a:pt x="0" y="3"/>
                      <a:pt x="1" y="5"/>
                    </a:cubicBezTo>
                    <a:cubicBezTo>
                      <a:pt x="1" y="5"/>
                      <a:pt x="2" y="6"/>
                      <a:pt x="3" y="6"/>
                    </a:cubicBezTo>
                    <a:cubicBezTo>
                      <a:pt x="3" y="6"/>
                      <a:pt x="3" y="6"/>
                      <a:pt x="3" y="6"/>
                    </a:cubicBezTo>
                    <a:lnTo>
                      <a:pt x="7" y="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09" name="Freeform 325"/>
              <p:cNvSpPr>
                <a:spLocks/>
              </p:cNvSpPr>
              <p:nvPr userDrawn="1"/>
            </p:nvSpPr>
            <p:spPr bwMode="auto">
              <a:xfrm>
                <a:off x="5967" y="4017"/>
                <a:ext cx="20" cy="78"/>
              </a:xfrm>
              <a:custGeom>
                <a:avLst/>
                <a:gdLst>
                  <a:gd name="T0" fmla="*/ 2 w 8"/>
                  <a:gd name="T1" fmla="*/ 0 h 32"/>
                  <a:gd name="T2" fmla="*/ 0 w 8"/>
                  <a:gd name="T3" fmla="*/ 2 h 32"/>
                  <a:gd name="T4" fmla="*/ 2 w 8"/>
                  <a:gd name="T5" fmla="*/ 4 h 32"/>
                  <a:gd name="T6" fmla="*/ 5 w 8"/>
                  <a:gd name="T7" fmla="*/ 6 h 32"/>
                  <a:gd name="T8" fmla="*/ 5 w 8"/>
                  <a:gd name="T9" fmla="*/ 26 h 32"/>
                  <a:gd name="T10" fmla="*/ 2 w 8"/>
                  <a:gd name="T11" fmla="*/ 28 h 32"/>
                  <a:gd name="T12" fmla="*/ 0 w 8"/>
                  <a:gd name="T13" fmla="*/ 30 h 32"/>
                  <a:gd name="T14" fmla="*/ 2 w 8"/>
                  <a:gd name="T15" fmla="*/ 32 h 32"/>
                  <a:gd name="T16" fmla="*/ 8 w 8"/>
                  <a:gd name="T17" fmla="*/ 26 h 32"/>
                  <a:gd name="T18" fmla="*/ 8 w 8"/>
                  <a:gd name="T19" fmla="*/ 6 h 32"/>
                  <a:gd name="T20" fmla="*/ 2 w 8"/>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2">
                    <a:moveTo>
                      <a:pt x="2" y="0"/>
                    </a:moveTo>
                    <a:cubicBezTo>
                      <a:pt x="1" y="0"/>
                      <a:pt x="0" y="1"/>
                      <a:pt x="0" y="2"/>
                    </a:cubicBezTo>
                    <a:cubicBezTo>
                      <a:pt x="0" y="3"/>
                      <a:pt x="1" y="4"/>
                      <a:pt x="2" y="4"/>
                    </a:cubicBezTo>
                    <a:cubicBezTo>
                      <a:pt x="3" y="4"/>
                      <a:pt x="5" y="5"/>
                      <a:pt x="5" y="6"/>
                    </a:cubicBezTo>
                    <a:cubicBezTo>
                      <a:pt x="5" y="26"/>
                      <a:pt x="5" y="26"/>
                      <a:pt x="5" y="26"/>
                    </a:cubicBezTo>
                    <a:cubicBezTo>
                      <a:pt x="5" y="27"/>
                      <a:pt x="3" y="28"/>
                      <a:pt x="2" y="28"/>
                    </a:cubicBezTo>
                    <a:cubicBezTo>
                      <a:pt x="1" y="28"/>
                      <a:pt x="0" y="29"/>
                      <a:pt x="0" y="30"/>
                    </a:cubicBezTo>
                    <a:cubicBezTo>
                      <a:pt x="0" y="31"/>
                      <a:pt x="1" y="32"/>
                      <a:pt x="2" y="32"/>
                    </a:cubicBezTo>
                    <a:cubicBezTo>
                      <a:pt x="5" y="32"/>
                      <a:pt x="8" y="29"/>
                      <a:pt x="8" y="26"/>
                    </a:cubicBezTo>
                    <a:cubicBezTo>
                      <a:pt x="8" y="6"/>
                      <a:pt x="8" y="6"/>
                      <a:pt x="8" y="6"/>
                    </a:cubicBezTo>
                    <a:cubicBezTo>
                      <a:pt x="8" y="3"/>
                      <a:pt x="5" y="0"/>
                      <a:pt x="2"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10" name="Freeform 326"/>
              <p:cNvSpPr>
                <a:spLocks/>
              </p:cNvSpPr>
              <p:nvPr userDrawn="1"/>
            </p:nvSpPr>
            <p:spPr bwMode="auto">
              <a:xfrm>
                <a:off x="5859" y="4076"/>
                <a:ext cx="10" cy="10"/>
              </a:xfrm>
              <a:custGeom>
                <a:avLst/>
                <a:gdLst>
                  <a:gd name="T0" fmla="*/ 1 w 4"/>
                  <a:gd name="T1" fmla="*/ 4 h 4"/>
                  <a:gd name="T2" fmla="*/ 2 w 4"/>
                  <a:gd name="T3" fmla="*/ 4 h 4"/>
                  <a:gd name="T4" fmla="*/ 3 w 4"/>
                  <a:gd name="T5" fmla="*/ 3 h 4"/>
                  <a:gd name="T6" fmla="*/ 2 w 4"/>
                  <a:gd name="T7" fmla="*/ 1 h 4"/>
                  <a:gd name="T8" fmla="*/ 0 w 4"/>
                  <a:gd name="T9" fmla="*/ 2 h 4"/>
                  <a:gd name="T10" fmla="*/ 1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1" y="4"/>
                    </a:moveTo>
                    <a:cubicBezTo>
                      <a:pt x="2" y="4"/>
                      <a:pt x="2" y="4"/>
                      <a:pt x="2" y="4"/>
                    </a:cubicBezTo>
                    <a:cubicBezTo>
                      <a:pt x="2" y="4"/>
                      <a:pt x="3" y="4"/>
                      <a:pt x="3" y="3"/>
                    </a:cubicBezTo>
                    <a:cubicBezTo>
                      <a:pt x="4" y="2"/>
                      <a:pt x="3" y="1"/>
                      <a:pt x="2" y="1"/>
                    </a:cubicBezTo>
                    <a:cubicBezTo>
                      <a:pt x="1" y="0"/>
                      <a:pt x="0" y="1"/>
                      <a:pt x="0" y="2"/>
                    </a:cubicBezTo>
                    <a:cubicBezTo>
                      <a:pt x="0" y="3"/>
                      <a:pt x="0" y="4"/>
                      <a:pt x="1"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11" name="Freeform 327"/>
              <p:cNvSpPr>
                <a:spLocks/>
              </p:cNvSpPr>
              <p:nvPr userDrawn="1"/>
            </p:nvSpPr>
            <p:spPr bwMode="auto">
              <a:xfrm>
                <a:off x="5808" y="4076"/>
                <a:ext cx="10" cy="10"/>
              </a:xfrm>
              <a:custGeom>
                <a:avLst/>
                <a:gdLst>
                  <a:gd name="T0" fmla="*/ 1 w 4"/>
                  <a:gd name="T1" fmla="*/ 3 h 4"/>
                  <a:gd name="T2" fmla="*/ 2 w 4"/>
                  <a:gd name="T3" fmla="*/ 4 h 4"/>
                  <a:gd name="T4" fmla="*/ 3 w 4"/>
                  <a:gd name="T5" fmla="*/ 4 h 4"/>
                  <a:gd name="T6" fmla="*/ 4 w 4"/>
                  <a:gd name="T7" fmla="*/ 2 h 4"/>
                  <a:gd name="T8" fmla="*/ 1 w 4"/>
                  <a:gd name="T9" fmla="*/ 1 h 4"/>
                  <a:gd name="T10" fmla="*/ 1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1" y="3"/>
                    </a:moveTo>
                    <a:cubicBezTo>
                      <a:pt x="1" y="4"/>
                      <a:pt x="1" y="4"/>
                      <a:pt x="2" y="4"/>
                    </a:cubicBezTo>
                    <a:cubicBezTo>
                      <a:pt x="3" y="4"/>
                      <a:pt x="3" y="4"/>
                      <a:pt x="3" y="4"/>
                    </a:cubicBezTo>
                    <a:cubicBezTo>
                      <a:pt x="4" y="4"/>
                      <a:pt x="4" y="3"/>
                      <a:pt x="4" y="2"/>
                    </a:cubicBezTo>
                    <a:cubicBezTo>
                      <a:pt x="3" y="1"/>
                      <a:pt x="2" y="0"/>
                      <a:pt x="1" y="1"/>
                    </a:cubicBezTo>
                    <a:cubicBezTo>
                      <a:pt x="0" y="1"/>
                      <a:pt x="0" y="2"/>
                      <a:pt x="1" y="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12" name="Freeform 328"/>
              <p:cNvSpPr>
                <a:spLocks/>
              </p:cNvSpPr>
              <p:nvPr userDrawn="1"/>
            </p:nvSpPr>
            <p:spPr bwMode="auto">
              <a:xfrm>
                <a:off x="5842" y="4071"/>
                <a:ext cx="10" cy="10"/>
              </a:xfrm>
              <a:custGeom>
                <a:avLst/>
                <a:gdLst>
                  <a:gd name="T0" fmla="*/ 2 w 4"/>
                  <a:gd name="T1" fmla="*/ 4 h 4"/>
                  <a:gd name="T2" fmla="*/ 2 w 4"/>
                  <a:gd name="T3" fmla="*/ 4 h 4"/>
                  <a:gd name="T4" fmla="*/ 4 w 4"/>
                  <a:gd name="T5" fmla="*/ 3 h 4"/>
                  <a:gd name="T6" fmla="*/ 2 w 4"/>
                  <a:gd name="T7" fmla="*/ 1 h 4"/>
                  <a:gd name="T8" fmla="*/ 0 w 4"/>
                  <a:gd name="T9" fmla="*/ 2 h 4"/>
                  <a:gd name="T10" fmla="*/ 2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2" y="4"/>
                    </a:moveTo>
                    <a:cubicBezTo>
                      <a:pt x="2" y="4"/>
                      <a:pt x="2" y="4"/>
                      <a:pt x="2" y="4"/>
                    </a:cubicBezTo>
                    <a:cubicBezTo>
                      <a:pt x="3" y="4"/>
                      <a:pt x="4" y="4"/>
                      <a:pt x="4" y="3"/>
                    </a:cubicBezTo>
                    <a:cubicBezTo>
                      <a:pt x="4" y="2"/>
                      <a:pt x="3" y="1"/>
                      <a:pt x="2" y="1"/>
                    </a:cubicBezTo>
                    <a:cubicBezTo>
                      <a:pt x="1" y="0"/>
                      <a:pt x="0" y="1"/>
                      <a:pt x="0" y="2"/>
                    </a:cubicBezTo>
                    <a:cubicBezTo>
                      <a:pt x="0" y="3"/>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13" name="Freeform 329"/>
              <p:cNvSpPr>
                <a:spLocks/>
              </p:cNvSpPr>
              <p:nvPr userDrawn="1"/>
            </p:nvSpPr>
            <p:spPr bwMode="auto">
              <a:xfrm>
                <a:off x="5825" y="4071"/>
                <a:ext cx="10" cy="10"/>
              </a:xfrm>
              <a:custGeom>
                <a:avLst/>
                <a:gdLst>
                  <a:gd name="T0" fmla="*/ 2 w 4"/>
                  <a:gd name="T1" fmla="*/ 4 h 4"/>
                  <a:gd name="T2" fmla="*/ 2 w 4"/>
                  <a:gd name="T3" fmla="*/ 4 h 4"/>
                  <a:gd name="T4" fmla="*/ 4 w 4"/>
                  <a:gd name="T5" fmla="*/ 2 h 4"/>
                  <a:gd name="T6" fmla="*/ 2 w 4"/>
                  <a:gd name="T7" fmla="*/ 1 h 4"/>
                  <a:gd name="T8" fmla="*/ 0 w 4"/>
                  <a:gd name="T9" fmla="*/ 3 h 4"/>
                  <a:gd name="T10" fmla="*/ 2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2" y="4"/>
                    </a:moveTo>
                    <a:cubicBezTo>
                      <a:pt x="2" y="4"/>
                      <a:pt x="2" y="4"/>
                      <a:pt x="2" y="4"/>
                    </a:cubicBezTo>
                    <a:cubicBezTo>
                      <a:pt x="3" y="4"/>
                      <a:pt x="4" y="3"/>
                      <a:pt x="4" y="2"/>
                    </a:cubicBezTo>
                    <a:cubicBezTo>
                      <a:pt x="4" y="1"/>
                      <a:pt x="3" y="0"/>
                      <a:pt x="2" y="1"/>
                    </a:cubicBezTo>
                    <a:cubicBezTo>
                      <a:pt x="1" y="1"/>
                      <a:pt x="0" y="2"/>
                      <a:pt x="0" y="3"/>
                    </a:cubicBezTo>
                    <a:cubicBezTo>
                      <a:pt x="0" y="4"/>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14" name="Freeform 330"/>
              <p:cNvSpPr>
                <a:spLocks/>
              </p:cNvSpPr>
              <p:nvPr userDrawn="1"/>
            </p:nvSpPr>
            <p:spPr bwMode="auto">
              <a:xfrm>
                <a:off x="5743" y="4019"/>
                <a:ext cx="191" cy="20"/>
              </a:xfrm>
              <a:custGeom>
                <a:avLst/>
                <a:gdLst>
                  <a:gd name="T0" fmla="*/ 0 w 79"/>
                  <a:gd name="T1" fmla="*/ 5 h 8"/>
                  <a:gd name="T2" fmla="*/ 2 w 79"/>
                  <a:gd name="T3" fmla="*/ 8 h 8"/>
                  <a:gd name="T4" fmla="*/ 2 w 79"/>
                  <a:gd name="T5" fmla="*/ 8 h 8"/>
                  <a:gd name="T6" fmla="*/ 4 w 79"/>
                  <a:gd name="T7" fmla="*/ 7 h 8"/>
                  <a:gd name="T8" fmla="*/ 7 w 79"/>
                  <a:gd name="T9" fmla="*/ 4 h 8"/>
                  <a:gd name="T10" fmla="*/ 71 w 79"/>
                  <a:gd name="T11" fmla="*/ 4 h 8"/>
                  <a:gd name="T12" fmla="*/ 75 w 79"/>
                  <a:gd name="T13" fmla="*/ 7 h 8"/>
                  <a:gd name="T14" fmla="*/ 77 w 79"/>
                  <a:gd name="T15" fmla="*/ 8 h 8"/>
                  <a:gd name="T16" fmla="*/ 78 w 79"/>
                  <a:gd name="T17" fmla="*/ 5 h 8"/>
                  <a:gd name="T18" fmla="*/ 71 w 79"/>
                  <a:gd name="T19" fmla="*/ 0 h 8"/>
                  <a:gd name="T20" fmla="*/ 7 w 79"/>
                  <a:gd name="T21" fmla="*/ 0 h 8"/>
                  <a:gd name="T22" fmla="*/ 0 w 79"/>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8">
                    <a:moveTo>
                      <a:pt x="0" y="5"/>
                    </a:moveTo>
                    <a:cubicBezTo>
                      <a:pt x="0" y="6"/>
                      <a:pt x="1" y="7"/>
                      <a:pt x="2" y="8"/>
                    </a:cubicBezTo>
                    <a:cubicBezTo>
                      <a:pt x="2" y="8"/>
                      <a:pt x="2" y="8"/>
                      <a:pt x="2" y="8"/>
                    </a:cubicBezTo>
                    <a:cubicBezTo>
                      <a:pt x="3" y="8"/>
                      <a:pt x="4" y="7"/>
                      <a:pt x="4" y="7"/>
                    </a:cubicBezTo>
                    <a:cubicBezTo>
                      <a:pt x="4" y="5"/>
                      <a:pt x="6" y="4"/>
                      <a:pt x="7" y="4"/>
                    </a:cubicBezTo>
                    <a:cubicBezTo>
                      <a:pt x="71" y="4"/>
                      <a:pt x="71" y="4"/>
                      <a:pt x="71" y="4"/>
                    </a:cubicBezTo>
                    <a:cubicBezTo>
                      <a:pt x="73" y="4"/>
                      <a:pt x="74" y="5"/>
                      <a:pt x="75" y="7"/>
                    </a:cubicBezTo>
                    <a:cubicBezTo>
                      <a:pt x="75" y="7"/>
                      <a:pt x="76" y="8"/>
                      <a:pt x="77" y="8"/>
                    </a:cubicBezTo>
                    <a:cubicBezTo>
                      <a:pt x="78" y="7"/>
                      <a:pt x="79" y="6"/>
                      <a:pt x="78" y="5"/>
                    </a:cubicBezTo>
                    <a:cubicBezTo>
                      <a:pt x="77" y="2"/>
                      <a:pt x="75" y="0"/>
                      <a:pt x="71" y="0"/>
                    </a:cubicBezTo>
                    <a:cubicBezTo>
                      <a:pt x="7" y="0"/>
                      <a:pt x="7" y="0"/>
                      <a:pt x="7" y="0"/>
                    </a:cubicBezTo>
                    <a:cubicBezTo>
                      <a:pt x="4" y="0"/>
                      <a:pt x="1" y="2"/>
                      <a:pt x="0"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15" name="Freeform 331"/>
              <p:cNvSpPr>
                <a:spLocks/>
              </p:cNvSpPr>
              <p:nvPr userDrawn="1"/>
            </p:nvSpPr>
            <p:spPr bwMode="auto">
              <a:xfrm>
                <a:off x="5760" y="3923"/>
                <a:ext cx="159" cy="91"/>
              </a:xfrm>
              <a:custGeom>
                <a:avLst/>
                <a:gdLst>
                  <a:gd name="T0" fmla="*/ 1 w 66"/>
                  <a:gd name="T1" fmla="*/ 37 h 37"/>
                  <a:gd name="T2" fmla="*/ 3 w 66"/>
                  <a:gd name="T3" fmla="*/ 35 h 37"/>
                  <a:gd name="T4" fmla="*/ 3 w 66"/>
                  <a:gd name="T5" fmla="*/ 4 h 37"/>
                  <a:gd name="T6" fmla="*/ 62 w 66"/>
                  <a:gd name="T7" fmla="*/ 4 h 37"/>
                  <a:gd name="T8" fmla="*/ 62 w 66"/>
                  <a:gd name="T9" fmla="*/ 35 h 37"/>
                  <a:gd name="T10" fmla="*/ 64 w 66"/>
                  <a:gd name="T11" fmla="*/ 37 h 37"/>
                  <a:gd name="T12" fmla="*/ 66 w 66"/>
                  <a:gd name="T13" fmla="*/ 35 h 37"/>
                  <a:gd name="T14" fmla="*/ 66 w 66"/>
                  <a:gd name="T15" fmla="*/ 2 h 37"/>
                  <a:gd name="T16" fmla="*/ 64 w 66"/>
                  <a:gd name="T17" fmla="*/ 0 h 37"/>
                  <a:gd name="T18" fmla="*/ 1 w 66"/>
                  <a:gd name="T19" fmla="*/ 0 h 37"/>
                  <a:gd name="T20" fmla="*/ 0 w 66"/>
                  <a:gd name="T21" fmla="*/ 2 h 37"/>
                  <a:gd name="T22" fmla="*/ 0 w 66"/>
                  <a:gd name="T23" fmla="*/ 35 h 37"/>
                  <a:gd name="T24" fmla="*/ 1 w 66"/>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37">
                    <a:moveTo>
                      <a:pt x="1" y="37"/>
                    </a:moveTo>
                    <a:cubicBezTo>
                      <a:pt x="3" y="37"/>
                      <a:pt x="3" y="36"/>
                      <a:pt x="3" y="35"/>
                    </a:cubicBezTo>
                    <a:cubicBezTo>
                      <a:pt x="3" y="4"/>
                      <a:pt x="3" y="4"/>
                      <a:pt x="3" y="4"/>
                    </a:cubicBezTo>
                    <a:cubicBezTo>
                      <a:pt x="62" y="4"/>
                      <a:pt x="62" y="4"/>
                      <a:pt x="62" y="4"/>
                    </a:cubicBezTo>
                    <a:cubicBezTo>
                      <a:pt x="62" y="35"/>
                      <a:pt x="62" y="35"/>
                      <a:pt x="62" y="35"/>
                    </a:cubicBezTo>
                    <a:cubicBezTo>
                      <a:pt x="62" y="36"/>
                      <a:pt x="63" y="37"/>
                      <a:pt x="64" y="37"/>
                    </a:cubicBezTo>
                    <a:cubicBezTo>
                      <a:pt x="65" y="37"/>
                      <a:pt x="66" y="36"/>
                      <a:pt x="66" y="35"/>
                    </a:cubicBezTo>
                    <a:cubicBezTo>
                      <a:pt x="66" y="2"/>
                      <a:pt x="66" y="2"/>
                      <a:pt x="66" y="2"/>
                    </a:cubicBezTo>
                    <a:cubicBezTo>
                      <a:pt x="66" y="1"/>
                      <a:pt x="65" y="0"/>
                      <a:pt x="64" y="0"/>
                    </a:cubicBezTo>
                    <a:cubicBezTo>
                      <a:pt x="1" y="0"/>
                      <a:pt x="1" y="0"/>
                      <a:pt x="1" y="0"/>
                    </a:cubicBezTo>
                    <a:cubicBezTo>
                      <a:pt x="0" y="0"/>
                      <a:pt x="0" y="1"/>
                      <a:pt x="0" y="2"/>
                    </a:cubicBezTo>
                    <a:cubicBezTo>
                      <a:pt x="0" y="35"/>
                      <a:pt x="0" y="35"/>
                      <a:pt x="0" y="35"/>
                    </a:cubicBezTo>
                    <a:cubicBezTo>
                      <a:pt x="0" y="36"/>
                      <a:pt x="0" y="37"/>
                      <a:pt x="1" y="37"/>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16" name="Freeform 332"/>
              <p:cNvSpPr>
                <a:spLocks noEditPoints="1"/>
              </p:cNvSpPr>
              <p:nvPr userDrawn="1"/>
            </p:nvSpPr>
            <p:spPr bwMode="auto">
              <a:xfrm>
                <a:off x="5714" y="4000"/>
                <a:ext cx="249" cy="226"/>
              </a:xfrm>
              <a:custGeom>
                <a:avLst/>
                <a:gdLst>
                  <a:gd name="T0" fmla="*/ 103 w 103"/>
                  <a:gd name="T1" fmla="*/ 9 h 92"/>
                  <a:gd name="T2" fmla="*/ 94 w 103"/>
                  <a:gd name="T3" fmla="*/ 0 h 92"/>
                  <a:gd name="T4" fmla="*/ 89 w 103"/>
                  <a:gd name="T5" fmla="*/ 0 h 92"/>
                  <a:gd name="T6" fmla="*/ 87 w 103"/>
                  <a:gd name="T7" fmla="*/ 2 h 92"/>
                  <a:gd name="T8" fmla="*/ 89 w 103"/>
                  <a:gd name="T9" fmla="*/ 4 h 92"/>
                  <a:gd name="T10" fmla="*/ 94 w 103"/>
                  <a:gd name="T11" fmla="*/ 4 h 92"/>
                  <a:gd name="T12" fmla="*/ 99 w 103"/>
                  <a:gd name="T13" fmla="*/ 9 h 92"/>
                  <a:gd name="T14" fmla="*/ 99 w 103"/>
                  <a:gd name="T15" fmla="*/ 20 h 92"/>
                  <a:gd name="T16" fmla="*/ 92 w 103"/>
                  <a:gd name="T17" fmla="*/ 17 h 92"/>
                  <a:gd name="T18" fmla="*/ 86 w 103"/>
                  <a:gd name="T19" fmla="*/ 17 h 92"/>
                  <a:gd name="T20" fmla="*/ 78 w 103"/>
                  <a:gd name="T21" fmla="*/ 22 h 92"/>
                  <a:gd name="T22" fmla="*/ 73 w 103"/>
                  <a:gd name="T23" fmla="*/ 31 h 92"/>
                  <a:gd name="T24" fmla="*/ 51 w 103"/>
                  <a:gd name="T25" fmla="*/ 23 h 92"/>
                  <a:gd name="T26" fmla="*/ 30 w 103"/>
                  <a:gd name="T27" fmla="*/ 31 h 92"/>
                  <a:gd name="T28" fmla="*/ 25 w 103"/>
                  <a:gd name="T29" fmla="*/ 22 h 92"/>
                  <a:gd name="T30" fmla="*/ 17 w 103"/>
                  <a:gd name="T31" fmla="*/ 17 h 92"/>
                  <a:gd name="T32" fmla="*/ 11 w 103"/>
                  <a:gd name="T33" fmla="*/ 17 h 92"/>
                  <a:gd name="T34" fmla="*/ 3 w 103"/>
                  <a:gd name="T35" fmla="*/ 20 h 92"/>
                  <a:gd name="T36" fmla="*/ 3 w 103"/>
                  <a:gd name="T37" fmla="*/ 9 h 92"/>
                  <a:gd name="T38" fmla="*/ 9 w 103"/>
                  <a:gd name="T39" fmla="*/ 4 h 92"/>
                  <a:gd name="T40" fmla="*/ 15 w 103"/>
                  <a:gd name="T41" fmla="*/ 4 h 92"/>
                  <a:gd name="T42" fmla="*/ 16 w 103"/>
                  <a:gd name="T43" fmla="*/ 2 h 92"/>
                  <a:gd name="T44" fmla="*/ 15 w 103"/>
                  <a:gd name="T45" fmla="*/ 0 h 92"/>
                  <a:gd name="T46" fmla="*/ 9 w 103"/>
                  <a:gd name="T47" fmla="*/ 0 h 92"/>
                  <a:gd name="T48" fmla="*/ 0 w 103"/>
                  <a:gd name="T49" fmla="*/ 9 h 92"/>
                  <a:gd name="T50" fmla="*/ 0 w 103"/>
                  <a:gd name="T51" fmla="*/ 81 h 92"/>
                  <a:gd name="T52" fmla="*/ 11 w 103"/>
                  <a:gd name="T53" fmla="*/ 92 h 92"/>
                  <a:gd name="T54" fmla="*/ 92 w 103"/>
                  <a:gd name="T55" fmla="*/ 92 h 92"/>
                  <a:gd name="T56" fmla="*/ 103 w 103"/>
                  <a:gd name="T57" fmla="*/ 81 h 92"/>
                  <a:gd name="T58" fmla="*/ 103 w 103"/>
                  <a:gd name="T59" fmla="*/ 9 h 92"/>
                  <a:gd name="T60" fmla="*/ 70 w 103"/>
                  <a:gd name="T61" fmla="*/ 33 h 92"/>
                  <a:gd name="T62" fmla="*/ 51 w 103"/>
                  <a:gd name="T63" fmla="*/ 40 h 92"/>
                  <a:gd name="T64" fmla="*/ 33 w 103"/>
                  <a:gd name="T65" fmla="*/ 33 h 92"/>
                  <a:gd name="T66" fmla="*/ 51 w 103"/>
                  <a:gd name="T67" fmla="*/ 27 h 92"/>
                  <a:gd name="T68" fmla="*/ 70 w 103"/>
                  <a:gd name="T69" fmla="*/ 33 h 92"/>
                  <a:gd name="T70" fmla="*/ 92 w 103"/>
                  <a:gd name="T71" fmla="*/ 88 h 92"/>
                  <a:gd name="T72" fmla="*/ 11 w 103"/>
                  <a:gd name="T73" fmla="*/ 88 h 92"/>
                  <a:gd name="T74" fmla="*/ 3 w 103"/>
                  <a:gd name="T75" fmla="*/ 81 h 92"/>
                  <a:gd name="T76" fmla="*/ 3 w 103"/>
                  <a:gd name="T77" fmla="*/ 28 h 92"/>
                  <a:gd name="T78" fmla="*/ 3 w 103"/>
                  <a:gd name="T79" fmla="*/ 28 h 92"/>
                  <a:gd name="T80" fmla="*/ 3 w 103"/>
                  <a:gd name="T81" fmla="*/ 28 h 92"/>
                  <a:gd name="T82" fmla="*/ 11 w 103"/>
                  <a:gd name="T83" fmla="*/ 20 h 92"/>
                  <a:gd name="T84" fmla="*/ 17 w 103"/>
                  <a:gd name="T85" fmla="*/ 20 h 92"/>
                  <a:gd name="T86" fmla="*/ 21 w 103"/>
                  <a:gd name="T87" fmla="*/ 23 h 92"/>
                  <a:gd name="T88" fmla="*/ 51 w 103"/>
                  <a:gd name="T89" fmla="*/ 44 h 92"/>
                  <a:gd name="T90" fmla="*/ 82 w 103"/>
                  <a:gd name="T91" fmla="*/ 23 h 92"/>
                  <a:gd name="T92" fmla="*/ 86 w 103"/>
                  <a:gd name="T93" fmla="*/ 20 h 92"/>
                  <a:gd name="T94" fmla="*/ 92 w 103"/>
                  <a:gd name="T95" fmla="*/ 20 h 92"/>
                  <a:gd name="T96" fmla="*/ 99 w 103"/>
                  <a:gd name="T97" fmla="*/ 28 h 92"/>
                  <a:gd name="T98" fmla="*/ 99 w 103"/>
                  <a:gd name="T99" fmla="*/ 28 h 92"/>
                  <a:gd name="T100" fmla="*/ 99 w 103"/>
                  <a:gd name="T101" fmla="*/ 28 h 92"/>
                  <a:gd name="T102" fmla="*/ 99 w 103"/>
                  <a:gd name="T103" fmla="*/ 81 h 92"/>
                  <a:gd name="T104" fmla="*/ 92 w 103"/>
                  <a:gd name="T105"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3" h="92">
                    <a:moveTo>
                      <a:pt x="103" y="9"/>
                    </a:moveTo>
                    <a:cubicBezTo>
                      <a:pt x="103" y="4"/>
                      <a:pt x="99" y="0"/>
                      <a:pt x="94" y="0"/>
                    </a:cubicBezTo>
                    <a:cubicBezTo>
                      <a:pt x="89" y="0"/>
                      <a:pt x="89" y="0"/>
                      <a:pt x="89" y="0"/>
                    </a:cubicBezTo>
                    <a:cubicBezTo>
                      <a:pt x="88" y="0"/>
                      <a:pt x="87" y="1"/>
                      <a:pt x="87" y="2"/>
                    </a:cubicBezTo>
                    <a:cubicBezTo>
                      <a:pt x="87" y="3"/>
                      <a:pt x="88" y="4"/>
                      <a:pt x="89" y="4"/>
                    </a:cubicBezTo>
                    <a:cubicBezTo>
                      <a:pt x="94" y="4"/>
                      <a:pt x="94" y="4"/>
                      <a:pt x="94" y="4"/>
                    </a:cubicBezTo>
                    <a:cubicBezTo>
                      <a:pt x="97" y="4"/>
                      <a:pt x="99" y="6"/>
                      <a:pt x="99" y="9"/>
                    </a:cubicBezTo>
                    <a:cubicBezTo>
                      <a:pt x="99" y="20"/>
                      <a:pt x="99" y="20"/>
                      <a:pt x="99" y="20"/>
                    </a:cubicBezTo>
                    <a:cubicBezTo>
                      <a:pt x="97" y="18"/>
                      <a:pt x="95" y="17"/>
                      <a:pt x="92" y="17"/>
                    </a:cubicBezTo>
                    <a:cubicBezTo>
                      <a:pt x="86" y="17"/>
                      <a:pt x="86" y="17"/>
                      <a:pt x="86" y="17"/>
                    </a:cubicBezTo>
                    <a:cubicBezTo>
                      <a:pt x="83" y="17"/>
                      <a:pt x="80" y="19"/>
                      <a:pt x="78" y="22"/>
                    </a:cubicBezTo>
                    <a:cubicBezTo>
                      <a:pt x="77" y="25"/>
                      <a:pt x="75" y="28"/>
                      <a:pt x="73" y="31"/>
                    </a:cubicBezTo>
                    <a:cubicBezTo>
                      <a:pt x="67" y="26"/>
                      <a:pt x="59" y="23"/>
                      <a:pt x="51" y="23"/>
                    </a:cubicBezTo>
                    <a:cubicBezTo>
                      <a:pt x="44" y="23"/>
                      <a:pt x="36" y="26"/>
                      <a:pt x="30" y="31"/>
                    </a:cubicBezTo>
                    <a:cubicBezTo>
                      <a:pt x="28" y="28"/>
                      <a:pt x="26" y="25"/>
                      <a:pt x="25" y="22"/>
                    </a:cubicBezTo>
                    <a:cubicBezTo>
                      <a:pt x="23" y="19"/>
                      <a:pt x="20" y="17"/>
                      <a:pt x="17" y="17"/>
                    </a:cubicBezTo>
                    <a:cubicBezTo>
                      <a:pt x="11" y="17"/>
                      <a:pt x="11" y="17"/>
                      <a:pt x="11" y="17"/>
                    </a:cubicBezTo>
                    <a:cubicBezTo>
                      <a:pt x="8" y="17"/>
                      <a:pt x="5" y="18"/>
                      <a:pt x="3" y="20"/>
                    </a:cubicBezTo>
                    <a:cubicBezTo>
                      <a:pt x="3" y="9"/>
                      <a:pt x="3" y="9"/>
                      <a:pt x="3" y="9"/>
                    </a:cubicBezTo>
                    <a:cubicBezTo>
                      <a:pt x="3" y="6"/>
                      <a:pt x="6" y="4"/>
                      <a:pt x="9" y="4"/>
                    </a:cubicBezTo>
                    <a:cubicBezTo>
                      <a:pt x="15" y="4"/>
                      <a:pt x="15" y="4"/>
                      <a:pt x="15" y="4"/>
                    </a:cubicBezTo>
                    <a:cubicBezTo>
                      <a:pt x="16" y="4"/>
                      <a:pt x="16" y="3"/>
                      <a:pt x="16" y="2"/>
                    </a:cubicBezTo>
                    <a:cubicBezTo>
                      <a:pt x="16" y="1"/>
                      <a:pt x="16" y="0"/>
                      <a:pt x="15" y="0"/>
                    </a:cubicBezTo>
                    <a:cubicBezTo>
                      <a:pt x="9" y="0"/>
                      <a:pt x="9" y="0"/>
                      <a:pt x="9" y="0"/>
                    </a:cubicBezTo>
                    <a:cubicBezTo>
                      <a:pt x="4" y="0"/>
                      <a:pt x="0" y="4"/>
                      <a:pt x="0" y="9"/>
                    </a:cubicBezTo>
                    <a:cubicBezTo>
                      <a:pt x="0" y="81"/>
                      <a:pt x="0" y="81"/>
                      <a:pt x="0" y="81"/>
                    </a:cubicBezTo>
                    <a:cubicBezTo>
                      <a:pt x="0" y="87"/>
                      <a:pt x="5" y="92"/>
                      <a:pt x="11" y="92"/>
                    </a:cubicBezTo>
                    <a:cubicBezTo>
                      <a:pt x="92" y="92"/>
                      <a:pt x="92" y="92"/>
                      <a:pt x="92" y="92"/>
                    </a:cubicBezTo>
                    <a:cubicBezTo>
                      <a:pt x="98" y="92"/>
                      <a:pt x="103" y="87"/>
                      <a:pt x="103" y="81"/>
                    </a:cubicBezTo>
                    <a:lnTo>
                      <a:pt x="103" y="9"/>
                    </a:lnTo>
                    <a:close/>
                    <a:moveTo>
                      <a:pt x="70" y="33"/>
                    </a:moveTo>
                    <a:cubicBezTo>
                      <a:pt x="65" y="37"/>
                      <a:pt x="58" y="40"/>
                      <a:pt x="51" y="40"/>
                    </a:cubicBezTo>
                    <a:cubicBezTo>
                      <a:pt x="44" y="40"/>
                      <a:pt x="38" y="37"/>
                      <a:pt x="33" y="33"/>
                    </a:cubicBezTo>
                    <a:cubicBezTo>
                      <a:pt x="38" y="29"/>
                      <a:pt x="45" y="27"/>
                      <a:pt x="51" y="27"/>
                    </a:cubicBezTo>
                    <a:cubicBezTo>
                      <a:pt x="58" y="27"/>
                      <a:pt x="65" y="29"/>
                      <a:pt x="70" y="33"/>
                    </a:cubicBezTo>
                    <a:close/>
                    <a:moveTo>
                      <a:pt x="92" y="88"/>
                    </a:moveTo>
                    <a:cubicBezTo>
                      <a:pt x="11" y="88"/>
                      <a:pt x="11" y="88"/>
                      <a:pt x="11" y="88"/>
                    </a:cubicBezTo>
                    <a:cubicBezTo>
                      <a:pt x="7" y="88"/>
                      <a:pt x="3" y="85"/>
                      <a:pt x="3" y="81"/>
                    </a:cubicBezTo>
                    <a:cubicBezTo>
                      <a:pt x="3" y="28"/>
                      <a:pt x="3" y="28"/>
                      <a:pt x="3" y="28"/>
                    </a:cubicBezTo>
                    <a:cubicBezTo>
                      <a:pt x="3" y="28"/>
                      <a:pt x="3" y="28"/>
                      <a:pt x="3" y="28"/>
                    </a:cubicBezTo>
                    <a:cubicBezTo>
                      <a:pt x="3" y="28"/>
                      <a:pt x="3" y="28"/>
                      <a:pt x="3" y="28"/>
                    </a:cubicBezTo>
                    <a:cubicBezTo>
                      <a:pt x="3" y="24"/>
                      <a:pt x="7" y="20"/>
                      <a:pt x="11" y="20"/>
                    </a:cubicBezTo>
                    <a:cubicBezTo>
                      <a:pt x="17" y="20"/>
                      <a:pt x="17" y="20"/>
                      <a:pt x="17" y="20"/>
                    </a:cubicBezTo>
                    <a:cubicBezTo>
                      <a:pt x="19" y="20"/>
                      <a:pt x="20" y="22"/>
                      <a:pt x="21" y="23"/>
                    </a:cubicBezTo>
                    <a:cubicBezTo>
                      <a:pt x="26" y="36"/>
                      <a:pt x="38" y="44"/>
                      <a:pt x="51" y="44"/>
                    </a:cubicBezTo>
                    <a:cubicBezTo>
                      <a:pt x="65" y="44"/>
                      <a:pt x="76" y="36"/>
                      <a:pt x="82" y="23"/>
                    </a:cubicBezTo>
                    <a:cubicBezTo>
                      <a:pt x="82" y="22"/>
                      <a:pt x="84" y="20"/>
                      <a:pt x="86" y="20"/>
                    </a:cubicBezTo>
                    <a:cubicBezTo>
                      <a:pt x="92" y="20"/>
                      <a:pt x="92" y="20"/>
                      <a:pt x="92" y="20"/>
                    </a:cubicBezTo>
                    <a:cubicBezTo>
                      <a:pt x="96" y="20"/>
                      <a:pt x="99" y="24"/>
                      <a:pt x="99" y="28"/>
                    </a:cubicBezTo>
                    <a:cubicBezTo>
                      <a:pt x="99" y="28"/>
                      <a:pt x="99" y="28"/>
                      <a:pt x="99" y="28"/>
                    </a:cubicBezTo>
                    <a:cubicBezTo>
                      <a:pt x="99" y="28"/>
                      <a:pt x="99" y="28"/>
                      <a:pt x="99" y="28"/>
                    </a:cubicBezTo>
                    <a:cubicBezTo>
                      <a:pt x="99" y="81"/>
                      <a:pt x="99" y="81"/>
                      <a:pt x="99" y="81"/>
                    </a:cubicBezTo>
                    <a:cubicBezTo>
                      <a:pt x="99" y="85"/>
                      <a:pt x="96" y="88"/>
                      <a:pt x="92" y="88"/>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17" name="Freeform 333"/>
              <p:cNvSpPr>
                <a:spLocks/>
              </p:cNvSpPr>
              <p:nvPr userDrawn="1"/>
            </p:nvSpPr>
            <p:spPr bwMode="auto">
              <a:xfrm>
                <a:off x="5787" y="3953"/>
                <a:ext cx="106" cy="7"/>
              </a:xfrm>
              <a:custGeom>
                <a:avLst/>
                <a:gdLst>
                  <a:gd name="T0" fmla="*/ 42 w 44"/>
                  <a:gd name="T1" fmla="*/ 0 h 3"/>
                  <a:gd name="T2" fmla="*/ 1 w 44"/>
                  <a:gd name="T3" fmla="*/ 0 h 3"/>
                  <a:gd name="T4" fmla="*/ 0 w 44"/>
                  <a:gd name="T5" fmla="*/ 1 h 3"/>
                  <a:gd name="T6" fmla="*/ 1 w 44"/>
                  <a:gd name="T7" fmla="*/ 3 h 3"/>
                  <a:gd name="T8" fmla="*/ 42 w 44"/>
                  <a:gd name="T9" fmla="*/ 3 h 3"/>
                  <a:gd name="T10" fmla="*/ 44 w 44"/>
                  <a:gd name="T11" fmla="*/ 1 h 3"/>
                  <a:gd name="T12" fmla="*/ 42 w 4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4" h="3">
                    <a:moveTo>
                      <a:pt x="42" y="0"/>
                    </a:moveTo>
                    <a:cubicBezTo>
                      <a:pt x="1" y="0"/>
                      <a:pt x="1" y="0"/>
                      <a:pt x="1" y="0"/>
                    </a:cubicBezTo>
                    <a:cubicBezTo>
                      <a:pt x="0" y="0"/>
                      <a:pt x="0" y="0"/>
                      <a:pt x="0" y="1"/>
                    </a:cubicBezTo>
                    <a:cubicBezTo>
                      <a:pt x="0" y="2"/>
                      <a:pt x="0" y="3"/>
                      <a:pt x="1" y="3"/>
                    </a:cubicBezTo>
                    <a:cubicBezTo>
                      <a:pt x="42" y="3"/>
                      <a:pt x="42" y="3"/>
                      <a:pt x="42" y="3"/>
                    </a:cubicBezTo>
                    <a:cubicBezTo>
                      <a:pt x="43" y="3"/>
                      <a:pt x="44" y="2"/>
                      <a:pt x="44" y="1"/>
                    </a:cubicBezTo>
                    <a:cubicBezTo>
                      <a:pt x="44" y="0"/>
                      <a:pt x="43" y="0"/>
                      <a:pt x="42"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18" name="Freeform 334"/>
              <p:cNvSpPr>
                <a:spLocks/>
              </p:cNvSpPr>
              <p:nvPr userDrawn="1"/>
            </p:nvSpPr>
            <p:spPr bwMode="auto">
              <a:xfrm>
                <a:off x="5818" y="3997"/>
                <a:ext cx="75" cy="7"/>
              </a:xfrm>
              <a:custGeom>
                <a:avLst/>
                <a:gdLst>
                  <a:gd name="T0" fmla="*/ 29 w 31"/>
                  <a:gd name="T1" fmla="*/ 0 h 3"/>
                  <a:gd name="T2" fmla="*/ 2 w 31"/>
                  <a:gd name="T3" fmla="*/ 0 h 3"/>
                  <a:gd name="T4" fmla="*/ 0 w 31"/>
                  <a:gd name="T5" fmla="*/ 2 h 3"/>
                  <a:gd name="T6" fmla="*/ 2 w 31"/>
                  <a:gd name="T7" fmla="*/ 3 h 3"/>
                  <a:gd name="T8" fmla="*/ 29 w 31"/>
                  <a:gd name="T9" fmla="*/ 3 h 3"/>
                  <a:gd name="T10" fmla="*/ 31 w 31"/>
                  <a:gd name="T11" fmla="*/ 2 h 3"/>
                  <a:gd name="T12" fmla="*/ 29 w 3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1" h="3">
                    <a:moveTo>
                      <a:pt x="29" y="0"/>
                    </a:moveTo>
                    <a:cubicBezTo>
                      <a:pt x="2" y="0"/>
                      <a:pt x="2" y="0"/>
                      <a:pt x="2" y="0"/>
                    </a:cubicBezTo>
                    <a:cubicBezTo>
                      <a:pt x="1" y="0"/>
                      <a:pt x="0" y="1"/>
                      <a:pt x="0" y="2"/>
                    </a:cubicBezTo>
                    <a:cubicBezTo>
                      <a:pt x="0" y="3"/>
                      <a:pt x="1" y="3"/>
                      <a:pt x="2" y="3"/>
                    </a:cubicBezTo>
                    <a:cubicBezTo>
                      <a:pt x="29" y="3"/>
                      <a:pt x="29" y="3"/>
                      <a:pt x="29" y="3"/>
                    </a:cubicBezTo>
                    <a:cubicBezTo>
                      <a:pt x="30" y="3"/>
                      <a:pt x="31" y="3"/>
                      <a:pt x="31" y="2"/>
                    </a:cubicBezTo>
                    <a:cubicBezTo>
                      <a:pt x="31" y="1"/>
                      <a:pt x="30" y="0"/>
                      <a:pt x="2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19" name="Freeform 335"/>
              <p:cNvSpPr>
                <a:spLocks/>
              </p:cNvSpPr>
              <p:nvPr userDrawn="1"/>
            </p:nvSpPr>
            <p:spPr bwMode="auto">
              <a:xfrm>
                <a:off x="5787" y="3997"/>
                <a:ext cx="26" cy="7"/>
              </a:xfrm>
              <a:custGeom>
                <a:avLst/>
                <a:gdLst>
                  <a:gd name="T0" fmla="*/ 1 w 11"/>
                  <a:gd name="T1" fmla="*/ 3 h 3"/>
                  <a:gd name="T2" fmla="*/ 9 w 11"/>
                  <a:gd name="T3" fmla="*/ 3 h 3"/>
                  <a:gd name="T4" fmla="*/ 11 w 11"/>
                  <a:gd name="T5" fmla="*/ 2 h 3"/>
                  <a:gd name="T6" fmla="*/ 9 w 11"/>
                  <a:gd name="T7" fmla="*/ 0 h 3"/>
                  <a:gd name="T8" fmla="*/ 1 w 11"/>
                  <a:gd name="T9" fmla="*/ 0 h 3"/>
                  <a:gd name="T10" fmla="*/ 0 w 11"/>
                  <a:gd name="T11" fmla="*/ 2 h 3"/>
                  <a:gd name="T12" fmla="*/ 1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1" y="3"/>
                    </a:moveTo>
                    <a:cubicBezTo>
                      <a:pt x="9" y="3"/>
                      <a:pt x="9" y="3"/>
                      <a:pt x="9" y="3"/>
                    </a:cubicBezTo>
                    <a:cubicBezTo>
                      <a:pt x="10" y="3"/>
                      <a:pt x="11" y="3"/>
                      <a:pt x="11" y="2"/>
                    </a:cubicBezTo>
                    <a:cubicBezTo>
                      <a:pt x="11" y="1"/>
                      <a:pt x="10" y="0"/>
                      <a:pt x="9" y="0"/>
                    </a:cubicBezTo>
                    <a:cubicBezTo>
                      <a:pt x="1" y="0"/>
                      <a:pt x="1" y="0"/>
                      <a:pt x="1" y="0"/>
                    </a:cubicBezTo>
                    <a:cubicBezTo>
                      <a:pt x="0" y="0"/>
                      <a:pt x="0" y="1"/>
                      <a:pt x="0" y="2"/>
                    </a:cubicBezTo>
                    <a:cubicBezTo>
                      <a:pt x="0" y="3"/>
                      <a:pt x="0" y="3"/>
                      <a:pt x="1" y="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20" name="Freeform 336"/>
              <p:cNvSpPr>
                <a:spLocks/>
              </p:cNvSpPr>
              <p:nvPr userDrawn="1"/>
            </p:nvSpPr>
            <p:spPr bwMode="auto">
              <a:xfrm>
                <a:off x="5859" y="3975"/>
                <a:ext cx="34" cy="7"/>
              </a:xfrm>
              <a:custGeom>
                <a:avLst/>
                <a:gdLst>
                  <a:gd name="T0" fmla="*/ 12 w 14"/>
                  <a:gd name="T1" fmla="*/ 0 h 3"/>
                  <a:gd name="T2" fmla="*/ 2 w 14"/>
                  <a:gd name="T3" fmla="*/ 0 h 3"/>
                  <a:gd name="T4" fmla="*/ 0 w 14"/>
                  <a:gd name="T5" fmla="*/ 1 h 3"/>
                  <a:gd name="T6" fmla="*/ 2 w 14"/>
                  <a:gd name="T7" fmla="*/ 3 h 3"/>
                  <a:gd name="T8" fmla="*/ 12 w 14"/>
                  <a:gd name="T9" fmla="*/ 3 h 3"/>
                  <a:gd name="T10" fmla="*/ 14 w 14"/>
                  <a:gd name="T11" fmla="*/ 1 h 3"/>
                  <a:gd name="T12" fmla="*/ 12 w 1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4" h="3">
                    <a:moveTo>
                      <a:pt x="12" y="0"/>
                    </a:moveTo>
                    <a:cubicBezTo>
                      <a:pt x="2" y="0"/>
                      <a:pt x="2" y="0"/>
                      <a:pt x="2" y="0"/>
                    </a:cubicBezTo>
                    <a:cubicBezTo>
                      <a:pt x="1" y="0"/>
                      <a:pt x="0" y="0"/>
                      <a:pt x="0" y="1"/>
                    </a:cubicBezTo>
                    <a:cubicBezTo>
                      <a:pt x="0" y="2"/>
                      <a:pt x="1" y="3"/>
                      <a:pt x="2" y="3"/>
                    </a:cubicBezTo>
                    <a:cubicBezTo>
                      <a:pt x="12" y="3"/>
                      <a:pt x="12" y="3"/>
                      <a:pt x="12" y="3"/>
                    </a:cubicBezTo>
                    <a:cubicBezTo>
                      <a:pt x="13" y="3"/>
                      <a:pt x="14" y="2"/>
                      <a:pt x="14" y="1"/>
                    </a:cubicBezTo>
                    <a:cubicBezTo>
                      <a:pt x="14" y="0"/>
                      <a:pt x="13" y="0"/>
                      <a:pt x="12"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21" name="Freeform 337"/>
              <p:cNvSpPr>
                <a:spLocks/>
              </p:cNvSpPr>
              <p:nvPr userDrawn="1"/>
            </p:nvSpPr>
            <p:spPr bwMode="auto">
              <a:xfrm>
                <a:off x="5787" y="3975"/>
                <a:ext cx="67" cy="7"/>
              </a:xfrm>
              <a:custGeom>
                <a:avLst/>
                <a:gdLst>
                  <a:gd name="T0" fmla="*/ 1 w 28"/>
                  <a:gd name="T1" fmla="*/ 3 h 3"/>
                  <a:gd name="T2" fmla="*/ 26 w 28"/>
                  <a:gd name="T3" fmla="*/ 3 h 3"/>
                  <a:gd name="T4" fmla="*/ 28 w 28"/>
                  <a:gd name="T5" fmla="*/ 1 h 3"/>
                  <a:gd name="T6" fmla="*/ 26 w 28"/>
                  <a:gd name="T7" fmla="*/ 0 h 3"/>
                  <a:gd name="T8" fmla="*/ 1 w 28"/>
                  <a:gd name="T9" fmla="*/ 0 h 3"/>
                  <a:gd name="T10" fmla="*/ 0 w 28"/>
                  <a:gd name="T11" fmla="*/ 1 h 3"/>
                  <a:gd name="T12" fmla="*/ 1 w 2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8" h="3">
                    <a:moveTo>
                      <a:pt x="1" y="3"/>
                    </a:moveTo>
                    <a:cubicBezTo>
                      <a:pt x="26" y="3"/>
                      <a:pt x="26" y="3"/>
                      <a:pt x="26" y="3"/>
                    </a:cubicBezTo>
                    <a:cubicBezTo>
                      <a:pt x="27" y="3"/>
                      <a:pt x="28" y="2"/>
                      <a:pt x="28" y="1"/>
                    </a:cubicBezTo>
                    <a:cubicBezTo>
                      <a:pt x="28" y="0"/>
                      <a:pt x="27" y="0"/>
                      <a:pt x="26" y="0"/>
                    </a:cubicBezTo>
                    <a:cubicBezTo>
                      <a:pt x="1" y="0"/>
                      <a:pt x="1" y="0"/>
                      <a:pt x="1" y="0"/>
                    </a:cubicBezTo>
                    <a:cubicBezTo>
                      <a:pt x="0" y="0"/>
                      <a:pt x="0" y="0"/>
                      <a:pt x="0" y="1"/>
                    </a:cubicBezTo>
                    <a:cubicBezTo>
                      <a:pt x="0" y="2"/>
                      <a:pt x="0" y="3"/>
                      <a:pt x="1" y="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22" name="Freeform 338"/>
              <p:cNvSpPr>
                <a:spLocks noEditPoints="1"/>
              </p:cNvSpPr>
              <p:nvPr userDrawn="1"/>
            </p:nvSpPr>
            <p:spPr bwMode="auto">
              <a:xfrm>
                <a:off x="5729" y="4176"/>
                <a:ext cx="34" cy="37"/>
              </a:xfrm>
              <a:custGeom>
                <a:avLst/>
                <a:gdLst>
                  <a:gd name="T0" fmla="*/ 7 w 14"/>
                  <a:gd name="T1" fmla="*/ 0 h 15"/>
                  <a:gd name="T2" fmla="*/ 0 w 14"/>
                  <a:gd name="T3" fmla="*/ 8 h 15"/>
                  <a:gd name="T4" fmla="*/ 7 w 14"/>
                  <a:gd name="T5" fmla="*/ 15 h 15"/>
                  <a:gd name="T6" fmla="*/ 14 w 14"/>
                  <a:gd name="T7" fmla="*/ 8 h 15"/>
                  <a:gd name="T8" fmla="*/ 7 w 14"/>
                  <a:gd name="T9" fmla="*/ 0 h 15"/>
                  <a:gd name="T10" fmla="*/ 7 w 14"/>
                  <a:gd name="T11" fmla="*/ 11 h 15"/>
                  <a:gd name="T12" fmla="*/ 3 w 14"/>
                  <a:gd name="T13" fmla="*/ 8 h 15"/>
                  <a:gd name="T14" fmla="*/ 7 w 14"/>
                  <a:gd name="T15" fmla="*/ 4 h 15"/>
                  <a:gd name="T16" fmla="*/ 10 w 14"/>
                  <a:gd name="T17" fmla="*/ 8 h 15"/>
                  <a:gd name="T18" fmla="*/ 7 w 14"/>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3" y="0"/>
                      <a:pt x="0" y="4"/>
                      <a:pt x="0" y="8"/>
                    </a:cubicBezTo>
                    <a:cubicBezTo>
                      <a:pt x="0" y="12"/>
                      <a:pt x="3" y="15"/>
                      <a:pt x="7" y="15"/>
                    </a:cubicBezTo>
                    <a:cubicBezTo>
                      <a:pt x="11" y="15"/>
                      <a:pt x="14" y="12"/>
                      <a:pt x="14" y="8"/>
                    </a:cubicBezTo>
                    <a:cubicBezTo>
                      <a:pt x="14" y="4"/>
                      <a:pt x="11" y="0"/>
                      <a:pt x="7" y="0"/>
                    </a:cubicBezTo>
                    <a:close/>
                    <a:moveTo>
                      <a:pt x="7" y="11"/>
                    </a:moveTo>
                    <a:cubicBezTo>
                      <a:pt x="5" y="11"/>
                      <a:pt x="3" y="9"/>
                      <a:pt x="3" y="8"/>
                    </a:cubicBezTo>
                    <a:cubicBezTo>
                      <a:pt x="3" y="6"/>
                      <a:pt x="5" y="4"/>
                      <a:pt x="7" y="4"/>
                    </a:cubicBezTo>
                    <a:cubicBezTo>
                      <a:pt x="9" y="4"/>
                      <a:pt x="10" y="6"/>
                      <a:pt x="10" y="8"/>
                    </a:cubicBezTo>
                    <a:cubicBezTo>
                      <a:pt x="10"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23" name="Freeform 339"/>
              <p:cNvSpPr>
                <a:spLocks noEditPoints="1"/>
              </p:cNvSpPr>
              <p:nvPr userDrawn="1"/>
            </p:nvSpPr>
            <p:spPr bwMode="auto">
              <a:xfrm>
                <a:off x="5801" y="4176"/>
                <a:ext cx="36" cy="37"/>
              </a:xfrm>
              <a:custGeom>
                <a:avLst/>
                <a:gdLst>
                  <a:gd name="T0" fmla="*/ 8 w 15"/>
                  <a:gd name="T1" fmla="*/ 0 h 15"/>
                  <a:gd name="T2" fmla="*/ 0 w 15"/>
                  <a:gd name="T3" fmla="*/ 8 h 15"/>
                  <a:gd name="T4" fmla="*/ 8 w 15"/>
                  <a:gd name="T5" fmla="*/ 15 h 15"/>
                  <a:gd name="T6" fmla="*/ 15 w 15"/>
                  <a:gd name="T7" fmla="*/ 8 h 15"/>
                  <a:gd name="T8" fmla="*/ 8 w 15"/>
                  <a:gd name="T9" fmla="*/ 0 h 15"/>
                  <a:gd name="T10" fmla="*/ 8 w 15"/>
                  <a:gd name="T11" fmla="*/ 11 h 15"/>
                  <a:gd name="T12" fmla="*/ 4 w 15"/>
                  <a:gd name="T13" fmla="*/ 8 h 15"/>
                  <a:gd name="T14" fmla="*/ 8 w 15"/>
                  <a:gd name="T15" fmla="*/ 4 h 15"/>
                  <a:gd name="T16" fmla="*/ 11 w 15"/>
                  <a:gd name="T17" fmla="*/ 8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4"/>
                      <a:pt x="0" y="8"/>
                    </a:cubicBezTo>
                    <a:cubicBezTo>
                      <a:pt x="0" y="12"/>
                      <a:pt x="4" y="15"/>
                      <a:pt x="8" y="15"/>
                    </a:cubicBezTo>
                    <a:cubicBezTo>
                      <a:pt x="12" y="15"/>
                      <a:pt x="15" y="12"/>
                      <a:pt x="15" y="8"/>
                    </a:cubicBezTo>
                    <a:cubicBezTo>
                      <a:pt x="15" y="4"/>
                      <a:pt x="12" y="0"/>
                      <a:pt x="8" y="0"/>
                    </a:cubicBezTo>
                    <a:close/>
                    <a:moveTo>
                      <a:pt x="8" y="11"/>
                    </a:moveTo>
                    <a:cubicBezTo>
                      <a:pt x="6" y="11"/>
                      <a:pt x="4" y="9"/>
                      <a:pt x="4" y="8"/>
                    </a:cubicBezTo>
                    <a:cubicBezTo>
                      <a:pt x="4" y="6"/>
                      <a:pt x="6" y="4"/>
                      <a:pt x="8" y="4"/>
                    </a:cubicBezTo>
                    <a:cubicBezTo>
                      <a:pt x="10" y="4"/>
                      <a:pt x="11" y="6"/>
                      <a:pt x="11" y="8"/>
                    </a:cubicBezTo>
                    <a:cubicBezTo>
                      <a:pt x="11" y="9"/>
                      <a:pt x="10" y="11"/>
                      <a:pt x="8"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24" name="Freeform 340"/>
              <p:cNvSpPr>
                <a:spLocks noEditPoints="1"/>
              </p:cNvSpPr>
              <p:nvPr userDrawn="1"/>
            </p:nvSpPr>
            <p:spPr bwMode="auto">
              <a:xfrm>
                <a:off x="5876" y="4176"/>
                <a:ext cx="36" cy="37"/>
              </a:xfrm>
              <a:custGeom>
                <a:avLst/>
                <a:gdLst>
                  <a:gd name="T0" fmla="*/ 8 w 15"/>
                  <a:gd name="T1" fmla="*/ 0 h 15"/>
                  <a:gd name="T2" fmla="*/ 0 w 15"/>
                  <a:gd name="T3" fmla="*/ 8 h 15"/>
                  <a:gd name="T4" fmla="*/ 8 w 15"/>
                  <a:gd name="T5" fmla="*/ 15 h 15"/>
                  <a:gd name="T6" fmla="*/ 15 w 15"/>
                  <a:gd name="T7" fmla="*/ 8 h 15"/>
                  <a:gd name="T8" fmla="*/ 8 w 15"/>
                  <a:gd name="T9" fmla="*/ 0 h 15"/>
                  <a:gd name="T10" fmla="*/ 8 w 15"/>
                  <a:gd name="T11" fmla="*/ 11 h 15"/>
                  <a:gd name="T12" fmla="*/ 4 w 15"/>
                  <a:gd name="T13" fmla="*/ 8 h 15"/>
                  <a:gd name="T14" fmla="*/ 8 w 15"/>
                  <a:gd name="T15" fmla="*/ 4 h 15"/>
                  <a:gd name="T16" fmla="*/ 11 w 15"/>
                  <a:gd name="T17" fmla="*/ 8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4"/>
                      <a:pt x="0" y="8"/>
                    </a:cubicBezTo>
                    <a:cubicBezTo>
                      <a:pt x="0" y="12"/>
                      <a:pt x="4" y="15"/>
                      <a:pt x="8" y="15"/>
                    </a:cubicBezTo>
                    <a:cubicBezTo>
                      <a:pt x="12" y="15"/>
                      <a:pt x="15" y="12"/>
                      <a:pt x="15" y="8"/>
                    </a:cubicBezTo>
                    <a:cubicBezTo>
                      <a:pt x="15" y="4"/>
                      <a:pt x="12" y="0"/>
                      <a:pt x="8" y="0"/>
                    </a:cubicBezTo>
                    <a:close/>
                    <a:moveTo>
                      <a:pt x="8" y="11"/>
                    </a:moveTo>
                    <a:cubicBezTo>
                      <a:pt x="6" y="11"/>
                      <a:pt x="4" y="9"/>
                      <a:pt x="4" y="8"/>
                    </a:cubicBezTo>
                    <a:cubicBezTo>
                      <a:pt x="4" y="6"/>
                      <a:pt x="6" y="4"/>
                      <a:pt x="8" y="4"/>
                    </a:cubicBezTo>
                    <a:cubicBezTo>
                      <a:pt x="10" y="4"/>
                      <a:pt x="11" y="6"/>
                      <a:pt x="11" y="8"/>
                    </a:cubicBezTo>
                    <a:cubicBezTo>
                      <a:pt x="11" y="9"/>
                      <a:pt x="10" y="11"/>
                      <a:pt x="8"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25" name="Freeform 341"/>
              <p:cNvSpPr>
                <a:spLocks noEditPoints="1"/>
              </p:cNvSpPr>
              <p:nvPr userDrawn="1"/>
            </p:nvSpPr>
            <p:spPr bwMode="auto">
              <a:xfrm>
                <a:off x="5914" y="4176"/>
                <a:ext cx="34" cy="37"/>
              </a:xfrm>
              <a:custGeom>
                <a:avLst/>
                <a:gdLst>
                  <a:gd name="T0" fmla="*/ 7 w 14"/>
                  <a:gd name="T1" fmla="*/ 0 h 15"/>
                  <a:gd name="T2" fmla="*/ 0 w 14"/>
                  <a:gd name="T3" fmla="*/ 8 h 15"/>
                  <a:gd name="T4" fmla="*/ 7 w 14"/>
                  <a:gd name="T5" fmla="*/ 15 h 15"/>
                  <a:gd name="T6" fmla="*/ 14 w 14"/>
                  <a:gd name="T7" fmla="*/ 8 h 15"/>
                  <a:gd name="T8" fmla="*/ 7 w 14"/>
                  <a:gd name="T9" fmla="*/ 0 h 15"/>
                  <a:gd name="T10" fmla="*/ 7 w 14"/>
                  <a:gd name="T11" fmla="*/ 11 h 15"/>
                  <a:gd name="T12" fmla="*/ 3 w 14"/>
                  <a:gd name="T13" fmla="*/ 8 h 15"/>
                  <a:gd name="T14" fmla="*/ 7 w 14"/>
                  <a:gd name="T15" fmla="*/ 4 h 15"/>
                  <a:gd name="T16" fmla="*/ 11 w 14"/>
                  <a:gd name="T17" fmla="*/ 8 h 15"/>
                  <a:gd name="T18" fmla="*/ 7 w 14"/>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3" y="0"/>
                      <a:pt x="0" y="4"/>
                      <a:pt x="0" y="8"/>
                    </a:cubicBezTo>
                    <a:cubicBezTo>
                      <a:pt x="0" y="12"/>
                      <a:pt x="3" y="15"/>
                      <a:pt x="7" y="15"/>
                    </a:cubicBezTo>
                    <a:cubicBezTo>
                      <a:pt x="11" y="15"/>
                      <a:pt x="14" y="12"/>
                      <a:pt x="14" y="8"/>
                    </a:cubicBezTo>
                    <a:cubicBezTo>
                      <a:pt x="14" y="4"/>
                      <a:pt x="11" y="0"/>
                      <a:pt x="7" y="0"/>
                    </a:cubicBezTo>
                    <a:close/>
                    <a:moveTo>
                      <a:pt x="7" y="11"/>
                    </a:moveTo>
                    <a:cubicBezTo>
                      <a:pt x="5" y="11"/>
                      <a:pt x="3" y="9"/>
                      <a:pt x="3" y="8"/>
                    </a:cubicBezTo>
                    <a:cubicBezTo>
                      <a:pt x="3" y="6"/>
                      <a:pt x="5" y="4"/>
                      <a:pt x="7" y="4"/>
                    </a:cubicBezTo>
                    <a:cubicBezTo>
                      <a:pt x="9" y="4"/>
                      <a:pt x="11" y="6"/>
                      <a:pt x="11" y="8"/>
                    </a:cubicBezTo>
                    <a:cubicBezTo>
                      <a:pt x="11"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26" name="Freeform 342"/>
              <p:cNvSpPr>
                <a:spLocks noEditPoints="1"/>
              </p:cNvSpPr>
              <p:nvPr userDrawn="1"/>
            </p:nvSpPr>
            <p:spPr bwMode="auto">
              <a:xfrm>
                <a:off x="5765" y="4176"/>
                <a:ext cx="34" cy="37"/>
              </a:xfrm>
              <a:custGeom>
                <a:avLst/>
                <a:gdLst>
                  <a:gd name="T0" fmla="*/ 7 w 14"/>
                  <a:gd name="T1" fmla="*/ 0 h 15"/>
                  <a:gd name="T2" fmla="*/ 0 w 14"/>
                  <a:gd name="T3" fmla="*/ 8 h 15"/>
                  <a:gd name="T4" fmla="*/ 7 w 14"/>
                  <a:gd name="T5" fmla="*/ 15 h 15"/>
                  <a:gd name="T6" fmla="*/ 14 w 14"/>
                  <a:gd name="T7" fmla="*/ 8 h 15"/>
                  <a:gd name="T8" fmla="*/ 7 w 14"/>
                  <a:gd name="T9" fmla="*/ 0 h 15"/>
                  <a:gd name="T10" fmla="*/ 7 w 14"/>
                  <a:gd name="T11" fmla="*/ 11 h 15"/>
                  <a:gd name="T12" fmla="*/ 4 w 14"/>
                  <a:gd name="T13" fmla="*/ 8 h 15"/>
                  <a:gd name="T14" fmla="*/ 7 w 14"/>
                  <a:gd name="T15" fmla="*/ 4 h 15"/>
                  <a:gd name="T16" fmla="*/ 11 w 14"/>
                  <a:gd name="T17" fmla="*/ 8 h 15"/>
                  <a:gd name="T18" fmla="*/ 7 w 14"/>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3" y="0"/>
                      <a:pt x="0" y="4"/>
                      <a:pt x="0" y="8"/>
                    </a:cubicBezTo>
                    <a:cubicBezTo>
                      <a:pt x="0" y="12"/>
                      <a:pt x="3" y="15"/>
                      <a:pt x="7" y="15"/>
                    </a:cubicBezTo>
                    <a:cubicBezTo>
                      <a:pt x="11" y="15"/>
                      <a:pt x="14" y="12"/>
                      <a:pt x="14" y="8"/>
                    </a:cubicBezTo>
                    <a:cubicBezTo>
                      <a:pt x="14" y="4"/>
                      <a:pt x="11" y="0"/>
                      <a:pt x="7" y="0"/>
                    </a:cubicBezTo>
                    <a:close/>
                    <a:moveTo>
                      <a:pt x="7" y="11"/>
                    </a:moveTo>
                    <a:cubicBezTo>
                      <a:pt x="5" y="11"/>
                      <a:pt x="4" y="9"/>
                      <a:pt x="4" y="8"/>
                    </a:cubicBezTo>
                    <a:cubicBezTo>
                      <a:pt x="4" y="6"/>
                      <a:pt x="5" y="4"/>
                      <a:pt x="7" y="4"/>
                    </a:cubicBezTo>
                    <a:cubicBezTo>
                      <a:pt x="9" y="4"/>
                      <a:pt x="11" y="6"/>
                      <a:pt x="11" y="8"/>
                    </a:cubicBezTo>
                    <a:cubicBezTo>
                      <a:pt x="11"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27" name="Freeform 343"/>
              <p:cNvSpPr>
                <a:spLocks noEditPoints="1"/>
              </p:cNvSpPr>
              <p:nvPr userDrawn="1"/>
            </p:nvSpPr>
            <p:spPr bwMode="auto">
              <a:xfrm>
                <a:off x="5840" y="4176"/>
                <a:ext cx="33" cy="37"/>
              </a:xfrm>
              <a:custGeom>
                <a:avLst/>
                <a:gdLst>
                  <a:gd name="T0" fmla="*/ 7 w 14"/>
                  <a:gd name="T1" fmla="*/ 0 h 15"/>
                  <a:gd name="T2" fmla="*/ 0 w 14"/>
                  <a:gd name="T3" fmla="*/ 8 h 15"/>
                  <a:gd name="T4" fmla="*/ 7 w 14"/>
                  <a:gd name="T5" fmla="*/ 15 h 15"/>
                  <a:gd name="T6" fmla="*/ 14 w 14"/>
                  <a:gd name="T7" fmla="*/ 8 h 15"/>
                  <a:gd name="T8" fmla="*/ 7 w 14"/>
                  <a:gd name="T9" fmla="*/ 0 h 15"/>
                  <a:gd name="T10" fmla="*/ 7 w 14"/>
                  <a:gd name="T11" fmla="*/ 11 h 15"/>
                  <a:gd name="T12" fmla="*/ 4 w 14"/>
                  <a:gd name="T13" fmla="*/ 8 h 15"/>
                  <a:gd name="T14" fmla="*/ 7 w 14"/>
                  <a:gd name="T15" fmla="*/ 4 h 15"/>
                  <a:gd name="T16" fmla="*/ 11 w 14"/>
                  <a:gd name="T17" fmla="*/ 8 h 15"/>
                  <a:gd name="T18" fmla="*/ 7 w 14"/>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3" y="0"/>
                      <a:pt x="0" y="4"/>
                      <a:pt x="0" y="8"/>
                    </a:cubicBezTo>
                    <a:cubicBezTo>
                      <a:pt x="0" y="12"/>
                      <a:pt x="3" y="15"/>
                      <a:pt x="7" y="15"/>
                    </a:cubicBezTo>
                    <a:cubicBezTo>
                      <a:pt x="11" y="15"/>
                      <a:pt x="14" y="12"/>
                      <a:pt x="14" y="8"/>
                    </a:cubicBezTo>
                    <a:cubicBezTo>
                      <a:pt x="14" y="4"/>
                      <a:pt x="11" y="0"/>
                      <a:pt x="7" y="0"/>
                    </a:cubicBezTo>
                    <a:close/>
                    <a:moveTo>
                      <a:pt x="7" y="11"/>
                    </a:moveTo>
                    <a:cubicBezTo>
                      <a:pt x="5" y="11"/>
                      <a:pt x="4" y="9"/>
                      <a:pt x="4" y="8"/>
                    </a:cubicBezTo>
                    <a:cubicBezTo>
                      <a:pt x="4" y="6"/>
                      <a:pt x="5" y="4"/>
                      <a:pt x="7" y="4"/>
                    </a:cubicBezTo>
                    <a:cubicBezTo>
                      <a:pt x="9" y="4"/>
                      <a:pt x="11" y="6"/>
                      <a:pt x="11" y="8"/>
                    </a:cubicBezTo>
                    <a:cubicBezTo>
                      <a:pt x="11"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28" name="Freeform 344"/>
              <p:cNvSpPr>
                <a:spLocks noEditPoints="1"/>
              </p:cNvSpPr>
              <p:nvPr userDrawn="1"/>
            </p:nvSpPr>
            <p:spPr bwMode="auto">
              <a:xfrm>
                <a:off x="5729" y="4108"/>
                <a:ext cx="34" cy="34"/>
              </a:xfrm>
              <a:custGeom>
                <a:avLst/>
                <a:gdLst>
                  <a:gd name="T0" fmla="*/ 7 w 14"/>
                  <a:gd name="T1" fmla="*/ 14 h 14"/>
                  <a:gd name="T2" fmla="*/ 14 w 14"/>
                  <a:gd name="T3" fmla="*/ 7 h 14"/>
                  <a:gd name="T4" fmla="*/ 7 w 14"/>
                  <a:gd name="T5" fmla="*/ 0 h 14"/>
                  <a:gd name="T6" fmla="*/ 0 w 14"/>
                  <a:gd name="T7" fmla="*/ 7 h 14"/>
                  <a:gd name="T8" fmla="*/ 7 w 14"/>
                  <a:gd name="T9" fmla="*/ 14 h 14"/>
                  <a:gd name="T10" fmla="*/ 7 w 14"/>
                  <a:gd name="T11" fmla="*/ 4 h 14"/>
                  <a:gd name="T12" fmla="*/ 10 w 14"/>
                  <a:gd name="T13" fmla="*/ 7 h 14"/>
                  <a:gd name="T14" fmla="*/ 7 w 14"/>
                  <a:gd name="T15" fmla="*/ 11 h 14"/>
                  <a:gd name="T16" fmla="*/ 3 w 14"/>
                  <a:gd name="T17" fmla="*/ 7 h 14"/>
                  <a:gd name="T18" fmla="*/ 7 w 14"/>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14"/>
                    </a:moveTo>
                    <a:cubicBezTo>
                      <a:pt x="11" y="14"/>
                      <a:pt x="14" y="11"/>
                      <a:pt x="14" y="7"/>
                    </a:cubicBezTo>
                    <a:cubicBezTo>
                      <a:pt x="14" y="3"/>
                      <a:pt x="11" y="0"/>
                      <a:pt x="7" y="0"/>
                    </a:cubicBezTo>
                    <a:cubicBezTo>
                      <a:pt x="3" y="0"/>
                      <a:pt x="0" y="3"/>
                      <a:pt x="0" y="7"/>
                    </a:cubicBezTo>
                    <a:cubicBezTo>
                      <a:pt x="0" y="11"/>
                      <a:pt x="3" y="14"/>
                      <a:pt x="7" y="14"/>
                    </a:cubicBezTo>
                    <a:close/>
                    <a:moveTo>
                      <a:pt x="7" y="4"/>
                    </a:moveTo>
                    <a:cubicBezTo>
                      <a:pt x="9" y="4"/>
                      <a:pt x="10" y="5"/>
                      <a:pt x="10" y="7"/>
                    </a:cubicBezTo>
                    <a:cubicBezTo>
                      <a:pt x="10" y="9"/>
                      <a:pt x="9" y="11"/>
                      <a:pt x="7" y="11"/>
                    </a:cubicBezTo>
                    <a:cubicBezTo>
                      <a:pt x="5" y="11"/>
                      <a:pt x="3" y="9"/>
                      <a:pt x="3" y="7"/>
                    </a:cubicBezTo>
                    <a:cubicBezTo>
                      <a:pt x="3" y="5"/>
                      <a:pt x="5" y="4"/>
                      <a:pt x="7"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29" name="Freeform 345"/>
              <p:cNvSpPr>
                <a:spLocks noEditPoints="1"/>
              </p:cNvSpPr>
              <p:nvPr userDrawn="1"/>
            </p:nvSpPr>
            <p:spPr bwMode="auto">
              <a:xfrm>
                <a:off x="5801" y="4108"/>
                <a:ext cx="36" cy="34"/>
              </a:xfrm>
              <a:custGeom>
                <a:avLst/>
                <a:gdLst>
                  <a:gd name="T0" fmla="*/ 8 w 15"/>
                  <a:gd name="T1" fmla="*/ 14 h 14"/>
                  <a:gd name="T2" fmla="*/ 15 w 15"/>
                  <a:gd name="T3" fmla="*/ 7 h 14"/>
                  <a:gd name="T4" fmla="*/ 8 w 15"/>
                  <a:gd name="T5" fmla="*/ 0 h 14"/>
                  <a:gd name="T6" fmla="*/ 0 w 15"/>
                  <a:gd name="T7" fmla="*/ 7 h 14"/>
                  <a:gd name="T8" fmla="*/ 8 w 15"/>
                  <a:gd name="T9" fmla="*/ 14 h 14"/>
                  <a:gd name="T10" fmla="*/ 8 w 15"/>
                  <a:gd name="T11" fmla="*/ 4 h 14"/>
                  <a:gd name="T12" fmla="*/ 11 w 15"/>
                  <a:gd name="T13" fmla="*/ 7 h 14"/>
                  <a:gd name="T14" fmla="*/ 8 w 15"/>
                  <a:gd name="T15" fmla="*/ 11 h 14"/>
                  <a:gd name="T16" fmla="*/ 4 w 15"/>
                  <a:gd name="T17" fmla="*/ 7 h 14"/>
                  <a:gd name="T18" fmla="*/ 8 w 15"/>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8" y="14"/>
                    </a:moveTo>
                    <a:cubicBezTo>
                      <a:pt x="12" y="14"/>
                      <a:pt x="15" y="11"/>
                      <a:pt x="15" y="7"/>
                    </a:cubicBezTo>
                    <a:cubicBezTo>
                      <a:pt x="15" y="3"/>
                      <a:pt x="12" y="0"/>
                      <a:pt x="8" y="0"/>
                    </a:cubicBezTo>
                    <a:cubicBezTo>
                      <a:pt x="4" y="0"/>
                      <a:pt x="0" y="3"/>
                      <a:pt x="0" y="7"/>
                    </a:cubicBezTo>
                    <a:cubicBezTo>
                      <a:pt x="0" y="11"/>
                      <a:pt x="4" y="14"/>
                      <a:pt x="8" y="14"/>
                    </a:cubicBezTo>
                    <a:close/>
                    <a:moveTo>
                      <a:pt x="8" y="4"/>
                    </a:moveTo>
                    <a:cubicBezTo>
                      <a:pt x="10" y="4"/>
                      <a:pt x="11" y="5"/>
                      <a:pt x="11" y="7"/>
                    </a:cubicBezTo>
                    <a:cubicBezTo>
                      <a:pt x="11" y="9"/>
                      <a:pt x="10" y="11"/>
                      <a:pt x="8" y="11"/>
                    </a:cubicBezTo>
                    <a:cubicBezTo>
                      <a:pt x="6" y="11"/>
                      <a:pt x="4" y="9"/>
                      <a:pt x="4" y="7"/>
                    </a:cubicBezTo>
                    <a:cubicBezTo>
                      <a:pt x="4" y="5"/>
                      <a:pt x="6" y="4"/>
                      <a:pt x="8"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30" name="Freeform 346"/>
              <p:cNvSpPr>
                <a:spLocks noEditPoints="1"/>
              </p:cNvSpPr>
              <p:nvPr userDrawn="1"/>
            </p:nvSpPr>
            <p:spPr bwMode="auto">
              <a:xfrm>
                <a:off x="5876" y="4108"/>
                <a:ext cx="36" cy="34"/>
              </a:xfrm>
              <a:custGeom>
                <a:avLst/>
                <a:gdLst>
                  <a:gd name="T0" fmla="*/ 8 w 15"/>
                  <a:gd name="T1" fmla="*/ 14 h 14"/>
                  <a:gd name="T2" fmla="*/ 15 w 15"/>
                  <a:gd name="T3" fmla="*/ 7 h 14"/>
                  <a:gd name="T4" fmla="*/ 8 w 15"/>
                  <a:gd name="T5" fmla="*/ 0 h 14"/>
                  <a:gd name="T6" fmla="*/ 0 w 15"/>
                  <a:gd name="T7" fmla="*/ 7 h 14"/>
                  <a:gd name="T8" fmla="*/ 8 w 15"/>
                  <a:gd name="T9" fmla="*/ 14 h 14"/>
                  <a:gd name="T10" fmla="*/ 8 w 15"/>
                  <a:gd name="T11" fmla="*/ 4 h 14"/>
                  <a:gd name="T12" fmla="*/ 11 w 15"/>
                  <a:gd name="T13" fmla="*/ 7 h 14"/>
                  <a:gd name="T14" fmla="*/ 8 w 15"/>
                  <a:gd name="T15" fmla="*/ 11 h 14"/>
                  <a:gd name="T16" fmla="*/ 4 w 15"/>
                  <a:gd name="T17" fmla="*/ 7 h 14"/>
                  <a:gd name="T18" fmla="*/ 8 w 15"/>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8" y="14"/>
                    </a:moveTo>
                    <a:cubicBezTo>
                      <a:pt x="12" y="14"/>
                      <a:pt x="15" y="11"/>
                      <a:pt x="15" y="7"/>
                    </a:cubicBezTo>
                    <a:cubicBezTo>
                      <a:pt x="15" y="3"/>
                      <a:pt x="12" y="0"/>
                      <a:pt x="8" y="0"/>
                    </a:cubicBezTo>
                    <a:cubicBezTo>
                      <a:pt x="4" y="0"/>
                      <a:pt x="0" y="3"/>
                      <a:pt x="0" y="7"/>
                    </a:cubicBezTo>
                    <a:cubicBezTo>
                      <a:pt x="0" y="11"/>
                      <a:pt x="4" y="14"/>
                      <a:pt x="8" y="14"/>
                    </a:cubicBezTo>
                    <a:close/>
                    <a:moveTo>
                      <a:pt x="8" y="4"/>
                    </a:moveTo>
                    <a:cubicBezTo>
                      <a:pt x="10" y="4"/>
                      <a:pt x="11" y="5"/>
                      <a:pt x="11" y="7"/>
                    </a:cubicBezTo>
                    <a:cubicBezTo>
                      <a:pt x="11" y="9"/>
                      <a:pt x="10" y="11"/>
                      <a:pt x="8" y="11"/>
                    </a:cubicBezTo>
                    <a:cubicBezTo>
                      <a:pt x="6" y="11"/>
                      <a:pt x="4" y="9"/>
                      <a:pt x="4" y="7"/>
                    </a:cubicBezTo>
                    <a:cubicBezTo>
                      <a:pt x="4" y="5"/>
                      <a:pt x="6" y="4"/>
                      <a:pt x="8"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31" name="Freeform 347"/>
              <p:cNvSpPr>
                <a:spLocks noEditPoints="1"/>
              </p:cNvSpPr>
              <p:nvPr userDrawn="1"/>
            </p:nvSpPr>
            <p:spPr bwMode="auto">
              <a:xfrm>
                <a:off x="5914" y="4108"/>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1 h 14"/>
                  <a:gd name="T12" fmla="*/ 3 w 14"/>
                  <a:gd name="T13" fmla="*/ 7 h 14"/>
                  <a:gd name="T14" fmla="*/ 7 w 14"/>
                  <a:gd name="T15" fmla="*/ 4 h 14"/>
                  <a:gd name="T16" fmla="*/ 11 w 14"/>
                  <a:gd name="T17" fmla="*/ 7 h 14"/>
                  <a:gd name="T18" fmla="*/ 7 w 14"/>
                  <a:gd name="T1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1"/>
                    </a:moveTo>
                    <a:cubicBezTo>
                      <a:pt x="5" y="11"/>
                      <a:pt x="3" y="9"/>
                      <a:pt x="3" y="7"/>
                    </a:cubicBezTo>
                    <a:cubicBezTo>
                      <a:pt x="3" y="5"/>
                      <a:pt x="5" y="4"/>
                      <a:pt x="7" y="4"/>
                    </a:cubicBezTo>
                    <a:cubicBezTo>
                      <a:pt x="9" y="4"/>
                      <a:pt x="11" y="5"/>
                      <a:pt x="11" y="7"/>
                    </a:cubicBezTo>
                    <a:cubicBezTo>
                      <a:pt x="11"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32" name="Freeform 348"/>
              <p:cNvSpPr>
                <a:spLocks noEditPoints="1"/>
              </p:cNvSpPr>
              <p:nvPr userDrawn="1"/>
            </p:nvSpPr>
            <p:spPr bwMode="auto">
              <a:xfrm>
                <a:off x="5765" y="4108"/>
                <a:ext cx="34" cy="34"/>
              </a:xfrm>
              <a:custGeom>
                <a:avLst/>
                <a:gdLst>
                  <a:gd name="T0" fmla="*/ 7 w 14"/>
                  <a:gd name="T1" fmla="*/ 14 h 14"/>
                  <a:gd name="T2" fmla="*/ 14 w 14"/>
                  <a:gd name="T3" fmla="*/ 7 h 14"/>
                  <a:gd name="T4" fmla="*/ 7 w 14"/>
                  <a:gd name="T5" fmla="*/ 0 h 14"/>
                  <a:gd name="T6" fmla="*/ 0 w 14"/>
                  <a:gd name="T7" fmla="*/ 7 h 14"/>
                  <a:gd name="T8" fmla="*/ 7 w 14"/>
                  <a:gd name="T9" fmla="*/ 14 h 14"/>
                  <a:gd name="T10" fmla="*/ 7 w 14"/>
                  <a:gd name="T11" fmla="*/ 4 h 14"/>
                  <a:gd name="T12" fmla="*/ 11 w 14"/>
                  <a:gd name="T13" fmla="*/ 7 h 14"/>
                  <a:gd name="T14" fmla="*/ 7 w 14"/>
                  <a:gd name="T15" fmla="*/ 11 h 14"/>
                  <a:gd name="T16" fmla="*/ 4 w 14"/>
                  <a:gd name="T17" fmla="*/ 7 h 14"/>
                  <a:gd name="T18" fmla="*/ 7 w 14"/>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14"/>
                    </a:moveTo>
                    <a:cubicBezTo>
                      <a:pt x="11" y="14"/>
                      <a:pt x="14" y="11"/>
                      <a:pt x="14" y="7"/>
                    </a:cubicBezTo>
                    <a:cubicBezTo>
                      <a:pt x="14" y="3"/>
                      <a:pt x="11" y="0"/>
                      <a:pt x="7" y="0"/>
                    </a:cubicBezTo>
                    <a:cubicBezTo>
                      <a:pt x="3" y="0"/>
                      <a:pt x="0" y="3"/>
                      <a:pt x="0" y="7"/>
                    </a:cubicBezTo>
                    <a:cubicBezTo>
                      <a:pt x="0" y="11"/>
                      <a:pt x="3" y="14"/>
                      <a:pt x="7" y="14"/>
                    </a:cubicBezTo>
                    <a:close/>
                    <a:moveTo>
                      <a:pt x="7" y="4"/>
                    </a:moveTo>
                    <a:cubicBezTo>
                      <a:pt x="9" y="4"/>
                      <a:pt x="11" y="5"/>
                      <a:pt x="11" y="7"/>
                    </a:cubicBezTo>
                    <a:cubicBezTo>
                      <a:pt x="11" y="9"/>
                      <a:pt x="9" y="11"/>
                      <a:pt x="7" y="11"/>
                    </a:cubicBezTo>
                    <a:cubicBezTo>
                      <a:pt x="5" y="11"/>
                      <a:pt x="4" y="9"/>
                      <a:pt x="4" y="7"/>
                    </a:cubicBezTo>
                    <a:cubicBezTo>
                      <a:pt x="4" y="5"/>
                      <a:pt x="5" y="4"/>
                      <a:pt x="7"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33" name="Freeform 349"/>
              <p:cNvSpPr>
                <a:spLocks noEditPoints="1"/>
              </p:cNvSpPr>
              <p:nvPr userDrawn="1"/>
            </p:nvSpPr>
            <p:spPr bwMode="auto">
              <a:xfrm>
                <a:off x="5840" y="4108"/>
                <a:ext cx="33" cy="34"/>
              </a:xfrm>
              <a:custGeom>
                <a:avLst/>
                <a:gdLst>
                  <a:gd name="T0" fmla="*/ 7 w 14"/>
                  <a:gd name="T1" fmla="*/ 14 h 14"/>
                  <a:gd name="T2" fmla="*/ 14 w 14"/>
                  <a:gd name="T3" fmla="*/ 7 h 14"/>
                  <a:gd name="T4" fmla="*/ 7 w 14"/>
                  <a:gd name="T5" fmla="*/ 0 h 14"/>
                  <a:gd name="T6" fmla="*/ 0 w 14"/>
                  <a:gd name="T7" fmla="*/ 7 h 14"/>
                  <a:gd name="T8" fmla="*/ 7 w 14"/>
                  <a:gd name="T9" fmla="*/ 14 h 14"/>
                  <a:gd name="T10" fmla="*/ 7 w 14"/>
                  <a:gd name="T11" fmla="*/ 4 h 14"/>
                  <a:gd name="T12" fmla="*/ 11 w 14"/>
                  <a:gd name="T13" fmla="*/ 7 h 14"/>
                  <a:gd name="T14" fmla="*/ 7 w 14"/>
                  <a:gd name="T15" fmla="*/ 11 h 14"/>
                  <a:gd name="T16" fmla="*/ 4 w 14"/>
                  <a:gd name="T17" fmla="*/ 7 h 14"/>
                  <a:gd name="T18" fmla="*/ 7 w 14"/>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14"/>
                    </a:moveTo>
                    <a:cubicBezTo>
                      <a:pt x="11" y="14"/>
                      <a:pt x="14" y="11"/>
                      <a:pt x="14" y="7"/>
                    </a:cubicBezTo>
                    <a:cubicBezTo>
                      <a:pt x="14" y="3"/>
                      <a:pt x="11" y="0"/>
                      <a:pt x="7" y="0"/>
                    </a:cubicBezTo>
                    <a:cubicBezTo>
                      <a:pt x="3" y="0"/>
                      <a:pt x="0" y="3"/>
                      <a:pt x="0" y="7"/>
                    </a:cubicBezTo>
                    <a:cubicBezTo>
                      <a:pt x="0" y="11"/>
                      <a:pt x="3" y="14"/>
                      <a:pt x="7" y="14"/>
                    </a:cubicBezTo>
                    <a:close/>
                    <a:moveTo>
                      <a:pt x="7" y="4"/>
                    </a:moveTo>
                    <a:cubicBezTo>
                      <a:pt x="9" y="4"/>
                      <a:pt x="11" y="5"/>
                      <a:pt x="11" y="7"/>
                    </a:cubicBezTo>
                    <a:cubicBezTo>
                      <a:pt x="11" y="9"/>
                      <a:pt x="9" y="11"/>
                      <a:pt x="7" y="11"/>
                    </a:cubicBezTo>
                    <a:cubicBezTo>
                      <a:pt x="5" y="11"/>
                      <a:pt x="4" y="9"/>
                      <a:pt x="4" y="7"/>
                    </a:cubicBezTo>
                    <a:cubicBezTo>
                      <a:pt x="4" y="5"/>
                      <a:pt x="5" y="4"/>
                      <a:pt x="7"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34" name="Freeform 350"/>
              <p:cNvSpPr>
                <a:spLocks noEditPoints="1"/>
              </p:cNvSpPr>
              <p:nvPr userDrawn="1"/>
            </p:nvSpPr>
            <p:spPr bwMode="auto">
              <a:xfrm>
                <a:off x="5784" y="4142"/>
                <a:ext cx="34" cy="37"/>
              </a:xfrm>
              <a:custGeom>
                <a:avLst/>
                <a:gdLst>
                  <a:gd name="T0" fmla="*/ 14 w 14"/>
                  <a:gd name="T1" fmla="*/ 7 h 15"/>
                  <a:gd name="T2" fmla="*/ 7 w 14"/>
                  <a:gd name="T3" fmla="*/ 0 h 15"/>
                  <a:gd name="T4" fmla="*/ 0 w 14"/>
                  <a:gd name="T5" fmla="*/ 7 h 15"/>
                  <a:gd name="T6" fmla="*/ 7 w 14"/>
                  <a:gd name="T7" fmla="*/ 15 h 15"/>
                  <a:gd name="T8" fmla="*/ 14 w 14"/>
                  <a:gd name="T9" fmla="*/ 7 h 15"/>
                  <a:gd name="T10" fmla="*/ 7 w 14"/>
                  <a:gd name="T11" fmla="*/ 11 h 15"/>
                  <a:gd name="T12" fmla="*/ 3 w 14"/>
                  <a:gd name="T13" fmla="*/ 7 h 15"/>
                  <a:gd name="T14" fmla="*/ 7 w 14"/>
                  <a:gd name="T15" fmla="*/ 4 h 15"/>
                  <a:gd name="T16" fmla="*/ 10 w 14"/>
                  <a:gd name="T17" fmla="*/ 7 h 15"/>
                  <a:gd name="T18" fmla="*/ 7 w 14"/>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14" y="7"/>
                    </a:moveTo>
                    <a:cubicBezTo>
                      <a:pt x="14" y="3"/>
                      <a:pt x="11" y="0"/>
                      <a:pt x="7" y="0"/>
                    </a:cubicBezTo>
                    <a:cubicBezTo>
                      <a:pt x="3" y="0"/>
                      <a:pt x="0" y="3"/>
                      <a:pt x="0" y="7"/>
                    </a:cubicBezTo>
                    <a:cubicBezTo>
                      <a:pt x="0" y="11"/>
                      <a:pt x="3" y="15"/>
                      <a:pt x="7" y="15"/>
                    </a:cubicBezTo>
                    <a:cubicBezTo>
                      <a:pt x="11" y="15"/>
                      <a:pt x="14" y="11"/>
                      <a:pt x="14" y="7"/>
                    </a:cubicBezTo>
                    <a:close/>
                    <a:moveTo>
                      <a:pt x="7" y="11"/>
                    </a:moveTo>
                    <a:cubicBezTo>
                      <a:pt x="5" y="11"/>
                      <a:pt x="3" y="9"/>
                      <a:pt x="3" y="7"/>
                    </a:cubicBezTo>
                    <a:cubicBezTo>
                      <a:pt x="3" y="5"/>
                      <a:pt x="5" y="4"/>
                      <a:pt x="7" y="4"/>
                    </a:cubicBezTo>
                    <a:cubicBezTo>
                      <a:pt x="9" y="4"/>
                      <a:pt x="10" y="5"/>
                      <a:pt x="10" y="7"/>
                    </a:cubicBezTo>
                    <a:cubicBezTo>
                      <a:pt x="10"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35" name="Freeform 351"/>
              <p:cNvSpPr>
                <a:spLocks noEditPoints="1"/>
              </p:cNvSpPr>
              <p:nvPr userDrawn="1"/>
            </p:nvSpPr>
            <p:spPr bwMode="auto">
              <a:xfrm>
                <a:off x="5859" y="4142"/>
                <a:ext cx="34" cy="37"/>
              </a:xfrm>
              <a:custGeom>
                <a:avLst/>
                <a:gdLst>
                  <a:gd name="T0" fmla="*/ 14 w 14"/>
                  <a:gd name="T1" fmla="*/ 7 h 15"/>
                  <a:gd name="T2" fmla="*/ 7 w 14"/>
                  <a:gd name="T3" fmla="*/ 0 h 15"/>
                  <a:gd name="T4" fmla="*/ 0 w 14"/>
                  <a:gd name="T5" fmla="*/ 7 h 15"/>
                  <a:gd name="T6" fmla="*/ 7 w 14"/>
                  <a:gd name="T7" fmla="*/ 15 h 15"/>
                  <a:gd name="T8" fmla="*/ 14 w 14"/>
                  <a:gd name="T9" fmla="*/ 7 h 15"/>
                  <a:gd name="T10" fmla="*/ 7 w 14"/>
                  <a:gd name="T11" fmla="*/ 11 h 15"/>
                  <a:gd name="T12" fmla="*/ 3 w 14"/>
                  <a:gd name="T13" fmla="*/ 7 h 15"/>
                  <a:gd name="T14" fmla="*/ 7 w 14"/>
                  <a:gd name="T15" fmla="*/ 4 h 15"/>
                  <a:gd name="T16" fmla="*/ 10 w 14"/>
                  <a:gd name="T17" fmla="*/ 7 h 15"/>
                  <a:gd name="T18" fmla="*/ 7 w 14"/>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14" y="7"/>
                    </a:moveTo>
                    <a:cubicBezTo>
                      <a:pt x="14" y="3"/>
                      <a:pt x="11" y="0"/>
                      <a:pt x="7" y="0"/>
                    </a:cubicBezTo>
                    <a:cubicBezTo>
                      <a:pt x="3" y="0"/>
                      <a:pt x="0" y="3"/>
                      <a:pt x="0" y="7"/>
                    </a:cubicBezTo>
                    <a:cubicBezTo>
                      <a:pt x="0" y="11"/>
                      <a:pt x="3" y="15"/>
                      <a:pt x="7" y="15"/>
                    </a:cubicBezTo>
                    <a:cubicBezTo>
                      <a:pt x="11" y="15"/>
                      <a:pt x="14" y="11"/>
                      <a:pt x="14" y="7"/>
                    </a:cubicBezTo>
                    <a:close/>
                    <a:moveTo>
                      <a:pt x="7" y="11"/>
                    </a:moveTo>
                    <a:cubicBezTo>
                      <a:pt x="5" y="11"/>
                      <a:pt x="3" y="9"/>
                      <a:pt x="3" y="7"/>
                    </a:cubicBezTo>
                    <a:cubicBezTo>
                      <a:pt x="3" y="5"/>
                      <a:pt x="5" y="4"/>
                      <a:pt x="7" y="4"/>
                    </a:cubicBezTo>
                    <a:cubicBezTo>
                      <a:pt x="9" y="4"/>
                      <a:pt x="10" y="5"/>
                      <a:pt x="10" y="7"/>
                    </a:cubicBezTo>
                    <a:cubicBezTo>
                      <a:pt x="10"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36" name="Freeform 352"/>
              <p:cNvSpPr>
                <a:spLocks noEditPoints="1"/>
              </p:cNvSpPr>
              <p:nvPr userDrawn="1"/>
            </p:nvSpPr>
            <p:spPr bwMode="auto">
              <a:xfrm>
                <a:off x="5895" y="4142"/>
                <a:ext cx="34" cy="37"/>
              </a:xfrm>
              <a:custGeom>
                <a:avLst/>
                <a:gdLst>
                  <a:gd name="T0" fmla="*/ 14 w 14"/>
                  <a:gd name="T1" fmla="*/ 7 h 15"/>
                  <a:gd name="T2" fmla="*/ 7 w 14"/>
                  <a:gd name="T3" fmla="*/ 0 h 15"/>
                  <a:gd name="T4" fmla="*/ 0 w 14"/>
                  <a:gd name="T5" fmla="*/ 7 h 15"/>
                  <a:gd name="T6" fmla="*/ 7 w 14"/>
                  <a:gd name="T7" fmla="*/ 15 h 15"/>
                  <a:gd name="T8" fmla="*/ 14 w 14"/>
                  <a:gd name="T9" fmla="*/ 7 h 15"/>
                  <a:gd name="T10" fmla="*/ 7 w 14"/>
                  <a:gd name="T11" fmla="*/ 11 h 15"/>
                  <a:gd name="T12" fmla="*/ 4 w 14"/>
                  <a:gd name="T13" fmla="*/ 7 h 15"/>
                  <a:gd name="T14" fmla="*/ 7 w 14"/>
                  <a:gd name="T15" fmla="*/ 4 h 15"/>
                  <a:gd name="T16" fmla="*/ 11 w 14"/>
                  <a:gd name="T17" fmla="*/ 7 h 15"/>
                  <a:gd name="T18" fmla="*/ 7 w 14"/>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14" y="7"/>
                    </a:moveTo>
                    <a:cubicBezTo>
                      <a:pt x="14" y="3"/>
                      <a:pt x="11" y="0"/>
                      <a:pt x="7" y="0"/>
                    </a:cubicBezTo>
                    <a:cubicBezTo>
                      <a:pt x="3" y="0"/>
                      <a:pt x="0" y="3"/>
                      <a:pt x="0" y="7"/>
                    </a:cubicBezTo>
                    <a:cubicBezTo>
                      <a:pt x="0" y="11"/>
                      <a:pt x="3" y="15"/>
                      <a:pt x="7" y="15"/>
                    </a:cubicBezTo>
                    <a:cubicBezTo>
                      <a:pt x="11" y="15"/>
                      <a:pt x="14" y="11"/>
                      <a:pt x="14" y="7"/>
                    </a:cubicBezTo>
                    <a:close/>
                    <a:moveTo>
                      <a:pt x="7" y="11"/>
                    </a:moveTo>
                    <a:cubicBezTo>
                      <a:pt x="5" y="11"/>
                      <a:pt x="4" y="9"/>
                      <a:pt x="4" y="7"/>
                    </a:cubicBezTo>
                    <a:cubicBezTo>
                      <a:pt x="4" y="5"/>
                      <a:pt x="5" y="4"/>
                      <a:pt x="7" y="4"/>
                    </a:cubicBezTo>
                    <a:cubicBezTo>
                      <a:pt x="9" y="4"/>
                      <a:pt x="11" y="5"/>
                      <a:pt x="11" y="7"/>
                    </a:cubicBezTo>
                    <a:cubicBezTo>
                      <a:pt x="11"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37" name="Freeform 353"/>
              <p:cNvSpPr>
                <a:spLocks noEditPoints="1"/>
              </p:cNvSpPr>
              <p:nvPr userDrawn="1"/>
            </p:nvSpPr>
            <p:spPr bwMode="auto">
              <a:xfrm>
                <a:off x="5746" y="4142"/>
                <a:ext cx="36" cy="37"/>
              </a:xfrm>
              <a:custGeom>
                <a:avLst/>
                <a:gdLst>
                  <a:gd name="T0" fmla="*/ 15 w 15"/>
                  <a:gd name="T1" fmla="*/ 7 h 15"/>
                  <a:gd name="T2" fmla="*/ 8 w 15"/>
                  <a:gd name="T3" fmla="*/ 0 h 15"/>
                  <a:gd name="T4" fmla="*/ 0 w 15"/>
                  <a:gd name="T5" fmla="*/ 7 h 15"/>
                  <a:gd name="T6" fmla="*/ 8 w 15"/>
                  <a:gd name="T7" fmla="*/ 15 h 15"/>
                  <a:gd name="T8" fmla="*/ 15 w 15"/>
                  <a:gd name="T9" fmla="*/ 7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5" y="7"/>
                    </a:moveTo>
                    <a:cubicBezTo>
                      <a:pt x="15" y="3"/>
                      <a:pt x="11" y="0"/>
                      <a:pt x="8" y="0"/>
                    </a:cubicBezTo>
                    <a:cubicBezTo>
                      <a:pt x="4" y="0"/>
                      <a:pt x="0" y="3"/>
                      <a:pt x="0" y="7"/>
                    </a:cubicBezTo>
                    <a:cubicBezTo>
                      <a:pt x="0" y="11"/>
                      <a:pt x="4" y="15"/>
                      <a:pt x="8" y="15"/>
                    </a:cubicBezTo>
                    <a:cubicBezTo>
                      <a:pt x="11" y="15"/>
                      <a:pt x="15" y="11"/>
                      <a:pt x="15" y="7"/>
                    </a:cubicBezTo>
                    <a:close/>
                    <a:moveTo>
                      <a:pt x="8" y="11"/>
                    </a:moveTo>
                    <a:cubicBezTo>
                      <a:pt x="6" y="11"/>
                      <a:pt x="4" y="9"/>
                      <a:pt x="4" y="7"/>
                    </a:cubicBezTo>
                    <a:cubicBezTo>
                      <a:pt x="4" y="5"/>
                      <a:pt x="6" y="4"/>
                      <a:pt x="8" y="4"/>
                    </a:cubicBezTo>
                    <a:cubicBezTo>
                      <a:pt x="9" y="4"/>
                      <a:pt x="11" y="5"/>
                      <a:pt x="11" y="7"/>
                    </a:cubicBezTo>
                    <a:cubicBezTo>
                      <a:pt x="11" y="9"/>
                      <a:pt x="9" y="11"/>
                      <a:pt x="8"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38" name="Freeform 354"/>
              <p:cNvSpPr>
                <a:spLocks noEditPoints="1"/>
              </p:cNvSpPr>
              <p:nvPr userDrawn="1"/>
            </p:nvSpPr>
            <p:spPr bwMode="auto">
              <a:xfrm>
                <a:off x="5820" y="4142"/>
                <a:ext cx="37" cy="37"/>
              </a:xfrm>
              <a:custGeom>
                <a:avLst/>
                <a:gdLst>
                  <a:gd name="T0" fmla="*/ 15 w 15"/>
                  <a:gd name="T1" fmla="*/ 7 h 15"/>
                  <a:gd name="T2" fmla="*/ 7 w 15"/>
                  <a:gd name="T3" fmla="*/ 0 h 15"/>
                  <a:gd name="T4" fmla="*/ 0 w 15"/>
                  <a:gd name="T5" fmla="*/ 7 h 15"/>
                  <a:gd name="T6" fmla="*/ 7 w 15"/>
                  <a:gd name="T7" fmla="*/ 15 h 15"/>
                  <a:gd name="T8" fmla="*/ 15 w 15"/>
                  <a:gd name="T9" fmla="*/ 7 h 15"/>
                  <a:gd name="T10" fmla="*/ 7 w 15"/>
                  <a:gd name="T11" fmla="*/ 11 h 15"/>
                  <a:gd name="T12" fmla="*/ 4 w 15"/>
                  <a:gd name="T13" fmla="*/ 7 h 15"/>
                  <a:gd name="T14" fmla="*/ 7 w 15"/>
                  <a:gd name="T15" fmla="*/ 4 h 15"/>
                  <a:gd name="T16" fmla="*/ 11 w 15"/>
                  <a:gd name="T17" fmla="*/ 7 h 15"/>
                  <a:gd name="T18" fmla="*/ 7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5" y="7"/>
                    </a:moveTo>
                    <a:cubicBezTo>
                      <a:pt x="15" y="3"/>
                      <a:pt x="11" y="0"/>
                      <a:pt x="7" y="0"/>
                    </a:cubicBezTo>
                    <a:cubicBezTo>
                      <a:pt x="3" y="0"/>
                      <a:pt x="0" y="3"/>
                      <a:pt x="0" y="7"/>
                    </a:cubicBezTo>
                    <a:cubicBezTo>
                      <a:pt x="0" y="11"/>
                      <a:pt x="3" y="15"/>
                      <a:pt x="7" y="15"/>
                    </a:cubicBezTo>
                    <a:cubicBezTo>
                      <a:pt x="11" y="15"/>
                      <a:pt x="15" y="11"/>
                      <a:pt x="15" y="7"/>
                    </a:cubicBezTo>
                    <a:close/>
                    <a:moveTo>
                      <a:pt x="7" y="11"/>
                    </a:moveTo>
                    <a:cubicBezTo>
                      <a:pt x="5" y="11"/>
                      <a:pt x="4" y="9"/>
                      <a:pt x="4" y="7"/>
                    </a:cubicBezTo>
                    <a:cubicBezTo>
                      <a:pt x="4" y="5"/>
                      <a:pt x="5" y="4"/>
                      <a:pt x="7" y="4"/>
                    </a:cubicBezTo>
                    <a:cubicBezTo>
                      <a:pt x="9" y="4"/>
                      <a:pt x="11" y="5"/>
                      <a:pt x="11" y="7"/>
                    </a:cubicBezTo>
                    <a:cubicBezTo>
                      <a:pt x="11" y="9"/>
                      <a:pt x="9" y="11"/>
                      <a:pt x="7"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39" name="Freeform 355"/>
              <p:cNvSpPr>
                <a:spLocks/>
              </p:cNvSpPr>
              <p:nvPr userDrawn="1"/>
            </p:nvSpPr>
            <p:spPr bwMode="auto">
              <a:xfrm>
                <a:off x="920" y="4152"/>
                <a:ext cx="12" cy="20"/>
              </a:xfrm>
              <a:custGeom>
                <a:avLst/>
                <a:gdLst>
                  <a:gd name="T0" fmla="*/ 5 w 5"/>
                  <a:gd name="T1" fmla="*/ 2 h 8"/>
                  <a:gd name="T2" fmla="*/ 2 w 5"/>
                  <a:gd name="T3" fmla="*/ 0 h 8"/>
                  <a:gd name="T4" fmla="*/ 0 w 5"/>
                  <a:gd name="T5" fmla="*/ 2 h 8"/>
                  <a:gd name="T6" fmla="*/ 0 w 5"/>
                  <a:gd name="T7" fmla="*/ 6 h 8"/>
                  <a:gd name="T8" fmla="*/ 3 w 5"/>
                  <a:gd name="T9" fmla="*/ 8 h 8"/>
                  <a:gd name="T10" fmla="*/ 3 w 5"/>
                  <a:gd name="T11" fmla="*/ 8 h 8"/>
                  <a:gd name="T12" fmla="*/ 5 w 5"/>
                  <a:gd name="T13" fmla="*/ 5 h 8"/>
                  <a:gd name="T14" fmla="*/ 5 w 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2"/>
                    </a:moveTo>
                    <a:cubicBezTo>
                      <a:pt x="5" y="1"/>
                      <a:pt x="4" y="0"/>
                      <a:pt x="2" y="0"/>
                    </a:cubicBezTo>
                    <a:cubicBezTo>
                      <a:pt x="1" y="0"/>
                      <a:pt x="0" y="1"/>
                      <a:pt x="0" y="2"/>
                    </a:cubicBezTo>
                    <a:cubicBezTo>
                      <a:pt x="0" y="6"/>
                      <a:pt x="0" y="6"/>
                      <a:pt x="0" y="6"/>
                    </a:cubicBezTo>
                    <a:cubicBezTo>
                      <a:pt x="1" y="7"/>
                      <a:pt x="2" y="8"/>
                      <a:pt x="3" y="8"/>
                    </a:cubicBezTo>
                    <a:cubicBezTo>
                      <a:pt x="3" y="8"/>
                      <a:pt x="3" y="8"/>
                      <a:pt x="3" y="8"/>
                    </a:cubicBezTo>
                    <a:cubicBezTo>
                      <a:pt x="4" y="8"/>
                      <a:pt x="5" y="7"/>
                      <a:pt x="5" y="5"/>
                    </a:cubicBezTo>
                    <a:lnTo>
                      <a:pt x="5" y="2"/>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40" name="Freeform 356"/>
              <p:cNvSpPr>
                <a:spLocks/>
              </p:cNvSpPr>
              <p:nvPr userDrawn="1"/>
            </p:nvSpPr>
            <p:spPr bwMode="auto">
              <a:xfrm>
                <a:off x="725" y="3980"/>
                <a:ext cx="152" cy="108"/>
              </a:xfrm>
              <a:custGeom>
                <a:avLst/>
                <a:gdLst>
                  <a:gd name="T0" fmla="*/ 61 w 63"/>
                  <a:gd name="T1" fmla="*/ 11 h 44"/>
                  <a:gd name="T2" fmla="*/ 54 w 63"/>
                  <a:gd name="T3" fmla="*/ 10 h 44"/>
                  <a:gd name="T4" fmla="*/ 32 w 63"/>
                  <a:gd name="T5" fmla="*/ 4 h 44"/>
                  <a:gd name="T6" fmla="*/ 31 w 63"/>
                  <a:gd name="T7" fmla="*/ 4 h 44"/>
                  <a:gd name="T8" fmla="*/ 10 w 63"/>
                  <a:gd name="T9" fmla="*/ 11 h 44"/>
                  <a:gd name="T10" fmla="*/ 5 w 63"/>
                  <a:gd name="T11" fmla="*/ 2 h 44"/>
                  <a:gd name="T12" fmla="*/ 2 w 63"/>
                  <a:gd name="T13" fmla="*/ 1 h 44"/>
                  <a:gd name="T14" fmla="*/ 1 w 63"/>
                  <a:gd name="T15" fmla="*/ 4 h 44"/>
                  <a:gd name="T16" fmla="*/ 7 w 63"/>
                  <a:gd name="T17" fmla="*/ 15 h 44"/>
                  <a:gd name="T18" fmla="*/ 10 w 63"/>
                  <a:gd name="T19" fmla="*/ 24 h 44"/>
                  <a:gd name="T20" fmla="*/ 7 w 63"/>
                  <a:gd name="T21" fmla="*/ 40 h 44"/>
                  <a:gd name="T22" fmla="*/ 9 w 63"/>
                  <a:gd name="T23" fmla="*/ 42 h 44"/>
                  <a:gd name="T24" fmla="*/ 10 w 63"/>
                  <a:gd name="T25" fmla="*/ 43 h 44"/>
                  <a:gd name="T26" fmla="*/ 12 w 63"/>
                  <a:gd name="T27" fmla="*/ 41 h 44"/>
                  <a:gd name="T28" fmla="*/ 15 w 63"/>
                  <a:gd name="T29" fmla="*/ 27 h 44"/>
                  <a:gd name="T30" fmla="*/ 18 w 63"/>
                  <a:gd name="T31" fmla="*/ 27 h 44"/>
                  <a:gd name="T32" fmla="*/ 18 w 63"/>
                  <a:gd name="T33" fmla="*/ 27 h 44"/>
                  <a:gd name="T34" fmla="*/ 20 w 63"/>
                  <a:gd name="T35" fmla="*/ 25 h 44"/>
                  <a:gd name="T36" fmla="*/ 18 w 63"/>
                  <a:gd name="T37" fmla="*/ 22 h 44"/>
                  <a:gd name="T38" fmla="*/ 14 w 63"/>
                  <a:gd name="T39" fmla="*/ 22 h 44"/>
                  <a:gd name="T40" fmla="*/ 12 w 63"/>
                  <a:gd name="T41" fmla="*/ 16 h 44"/>
                  <a:gd name="T42" fmla="*/ 32 w 63"/>
                  <a:gd name="T43" fmla="*/ 9 h 44"/>
                  <a:gd name="T44" fmla="*/ 51 w 63"/>
                  <a:gd name="T45" fmla="*/ 15 h 44"/>
                  <a:gd name="T46" fmla="*/ 55 w 63"/>
                  <a:gd name="T47" fmla="*/ 24 h 44"/>
                  <a:gd name="T48" fmla="*/ 54 w 63"/>
                  <a:gd name="T49" fmla="*/ 25 h 44"/>
                  <a:gd name="T50" fmla="*/ 48 w 63"/>
                  <a:gd name="T51" fmla="*/ 21 h 44"/>
                  <a:gd name="T52" fmla="*/ 45 w 63"/>
                  <a:gd name="T53" fmla="*/ 21 h 44"/>
                  <a:gd name="T54" fmla="*/ 39 w 63"/>
                  <a:gd name="T55" fmla="*/ 25 h 44"/>
                  <a:gd name="T56" fmla="*/ 27 w 63"/>
                  <a:gd name="T57" fmla="*/ 23 h 44"/>
                  <a:gd name="T58" fmla="*/ 24 w 63"/>
                  <a:gd name="T59" fmla="*/ 25 h 44"/>
                  <a:gd name="T60" fmla="*/ 26 w 63"/>
                  <a:gd name="T61" fmla="*/ 28 h 44"/>
                  <a:gd name="T62" fmla="*/ 38 w 63"/>
                  <a:gd name="T63" fmla="*/ 30 h 44"/>
                  <a:gd name="T64" fmla="*/ 45 w 63"/>
                  <a:gd name="T65" fmla="*/ 43 h 44"/>
                  <a:gd name="T66" fmla="*/ 47 w 63"/>
                  <a:gd name="T67" fmla="*/ 44 h 44"/>
                  <a:gd name="T68" fmla="*/ 48 w 63"/>
                  <a:gd name="T69" fmla="*/ 44 h 44"/>
                  <a:gd name="T70" fmla="*/ 49 w 63"/>
                  <a:gd name="T71" fmla="*/ 41 h 44"/>
                  <a:gd name="T72" fmla="*/ 43 w 63"/>
                  <a:gd name="T73" fmla="*/ 28 h 44"/>
                  <a:gd name="T74" fmla="*/ 46 w 63"/>
                  <a:gd name="T75" fmla="*/ 26 h 44"/>
                  <a:gd name="T76" fmla="*/ 52 w 63"/>
                  <a:gd name="T77" fmla="*/ 30 h 44"/>
                  <a:gd name="T78" fmla="*/ 55 w 63"/>
                  <a:gd name="T79" fmla="*/ 30 h 44"/>
                  <a:gd name="T80" fmla="*/ 59 w 63"/>
                  <a:gd name="T81" fmla="*/ 27 h 44"/>
                  <a:gd name="T82" fmla="*/ 60 w 63"/>
                  <a:gd name="T83" fmla="*/ 24 h 44"/>
                  <a:gd name="T84" fmla="*/ 57 w 63"/>
                  <a:gd name="T85" fmla="*/ 15 h 44"/>
                  <a:gd name="T86" fmla="*/ 61 w 63"/>
                  <a:gd name="T87" fmla="*/ 16 h 44"/>
                  <a:gd name="T88" fmla="*/ 61 w 63"/>
                  <a:gd name="T89" fmla="*/ 16 h 44"/>
                  <a:gd name="T90" fmla="*/ 63 w 63"/>
                  <a:gd name="T91" fmla="*/ 13 h 44"/>
                  <a:gd name="T92" fmla="*/ 61 w 63"/>
                  <a:gd name="T93"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44">
                    <a:moveTo>
                      <a:pt x="61" y="11"/>
                    </a:moveTo>
                    <a:cubicBezTo>
                      <a:pt x="54" y="10"/>
                      <a:pt x="54" y="10"/>
                      <a:pt x="54" y="10"/>
                    </a:cubicBezTo>
                    <a:cubicBezTo>
                      <a:pt x="32" y="4"/>
                      <a:pt x="32" y="4"/>
                      <a:pt x="32" y="4"/>
                    </a:cubicBezTo>
                    <a:cubicBezTo>
                      <a:pt x="32" y="4"/>
                      <a:pt x="32" y="4"/>
                      <a:pt x="31" y="4"/>
                    </a:cubicBezTo>
                    <a:cubicBezTo>
                      <a:pt x="10" y="11"/>
                      <a:pt x="10" y="11"/>
                      <a:pt x="10" y="11"/>
                    </a:cubicBezTo>
                    <a:cubicBezTo>
                      <a:pt x="5" y="2"/>
                      <a:pt x="5" y="2"/>
                      <a:pt x="5" y="2"/>
                    </a:cubicBezTo>
                    <a:cubicBezTo>
                      <a:pt x="4" y="1"/>
                      <a:pt x="3" y="0"/>
                      <a:pt x="2" y="1"/>
                    </a:cubicBezTo>
                    <a:cubicBezTo>
                      <a:pt x="1" y="2"/>
                      <a:pt x="0" y="3"/>
                      <a:pt x="1" y="4"/>
                    </a:cubicBezTo>
                    <a:cubicBezTo>
                      <a:pt x="7" y="15"/>
                      <a:pt x="7" y="15"/>
                      <a:pt x="7" y="15"/>
                    </a:cubicBezTo>
                    <a:cubicBezTo>
                      <a:pt x="10" y="24"/>
                      <a:pt x="10" y="24"/>
                      <a:pt x="10" y="24"/>
                    </a:cubicBezTo>
                    <a:cubicBezTo>
                      <a:pt x="7" y="40"/>
                      <a:pt x="7" y="40"/>
                      <a:pt x="7" y="40"/>
                    </a:cubicBezTo>
                    <a:cubicBezTo>
                      <a:pt x="7" y="41"/>
                      <a:pt x="8" y="42"/>
                      <a:pt x="9" y="42"/>
                    </a:cubicBezTo>
                    <a:cubicBezTo>
                      <a:pt x="10" y="43"/>
                      <a:pt x="10" y="43"/>
                      <a:pt x="10" y="43"/>
                    </a:cubicBezTo>
                    <a:cubicBezTo>
                      <a:pt x="11" y="43"/>
                      <a:pt x="12" y="42"/>
                      <a:pt x="12" y="41"/>
                    </a:cubicBezTo>
                    <a:cubicBezTo>
                      <a:pt x="15" y="27"/>
                      <a:pt x="15" y="27"/>
                      <a:pt x="15" y="27"/>
                    </a:cubicBezTo>
                    <a:cubicBezTo>
                      <a:pt x="18" y="27"/>
                      <a:pt x="18" y="27"/>
                      <a:pt x="18" y="27"/>
                    </a:cubicBezTo>
                    <a:cubicBezTo>
                      <a:pt x="18" y="27"/>
                      <a:pt x="18" y="27"/>
                      <a:pt x="18" y="27"/>
                    </a:cubicBezTo>
                    <a:cubicBezTo>
                      <a:pt x="19" y="27"/>
                      <a:pt x="20" y="26"/>
                      <a:pt x="20" y="25"/>
                    </a:cubicBezTo>
                    <a:cubicBezTo>
                      <a:pt x="20" y="24"/>
                      <a:pt x="20" y="22"/>
                      <a:pt x="18" y="22"/>
                    </a:cubicBezTo>
                    <a:cubicBezTo>
                      <a:pt x="14" y="22"/>
                      <a:pt x="14" y="22"/>
                      <a:pt x="14" y="22"/>
                    </a:cubicBezTo>
                    <a:cubicBezTo>
                      <a:pt x="12" y="16"/>
                      <a:pt x="12" y="16"/>
                      <a:pt x="12" y="16"/>
                    </a:cubicBezTo>
                    <a:cubicBezTo>
                      <a:pt x="32" y="9"/>
                      <a:pt x="32" y="9"/>
                      <a:pt x="32" y="9"/>
                    </a:cubicBezTo>
                    <a:cubicBezTo>
                      <a:pt x="51" y="15"/>
                      <a:pt x="51" y="15"/>
                      <a:pt x="51" y="15"/>
                    </a:cubicBezTo>
                    <a:cubicBezTo>
                      <a:pt x="55" y="24"/>
                      <a:pt x="55" y="24"/>
                      <a:pt x="55" y="24"/>
                    </a:cubicBezTo>
                    <a:cubicBezTo>
                      <a:pt x="54" y="25"/>
                      <a:pt x="54" y="25"/>
                      <a:pt x="54" y="25"/>
                    </a:cubicBezTo>
                    <a:cubicBezTo>
                      <a:pt x="48" y="21"/>
                      <a:pt x="48" y="21"/>
                      <a:pt x="48" y="21"/>
                    </a:cubicBezTo>
                    <a:cubicBezTo>
                      <a:pt x="47" y="20"/>
                      <a:pt x="46" y="20"/>
                      <a:pt x="45" y="21"/>
                    </a:cubicBezTo>
                    <a:cubicBezTo>
                      <a:pt x="39" y="25"/>
                      <a:pt x="39" y="25"/>
                      <a:pt x="39" y="25"/>
                    </a:cubicBezTo>
                    <a:cubicBezTo>
                      <a:pt x="27" y="23"/>
                      <a:pt x="27" y="23"/>
                      <a:pt x="27" y="23"/>
                    </a:cubicBezTo>
                    <a:cubicBezTo>
                      <a:pt x="25" y="23"/>
                      <a:pt x="24" y="24"/>
                      <a:pt x="24" y="25"/>
                    </a:cubicBezTo>
                    <a:cubicBezTo>
                      <a:pt x="24" y="27"/>
                      <a:pt x="25" y="28"/>
                      <a:pt x="26" y="28"/>
                    </a:cubicBezTo>
                    <a:cubicBezTo>
                      <a:pt x="38" y="30"/>
                      <a:pt x="38" y="30"/>
                      <a:pt x="38" y="30"/>
                    </a:cubicBezTo>
                    <a:cubicBezTo>
                      <a:pt x="45" y="43"/>
                      <a:pt x="45" y="43"/>
                      <a:pt x="45" y="43"/>
                    </a:cubicBezTo>
                    <a:cubicBezTo>
                      <a:pt x="45" y="44"/>
                      <a:pt x="46" y="44"/>
                      <a:pt x="47" y="44"/>
                    </a:cubicBezTo>
                    <a:cubicBezTo>
                      <a:pt x="48" y="44"/>
                      <a:pt x="48" y="44"/>
                      <a:pt x="48" y="44"/>
                    </a:cubicBezTo>
                    <a:cubicBezTo>
                      <a:pt x="49" y="43"/>
                      <a:pt x="50" y="42"/>
                      <a:pt x="49" y="41"/>
                    </a:cubicBezTo>
                    <a:cubicBezTo>
                      <a:pt x="43" y="28"/>
                      <a:pt x="43" y="28"/>
                      <a:pt x="43" y="28"/>
                    </a:cubicBezTo>
                    <a:cubicBezTo>
                      <a:pt x="46" y="26"/>
                      <a:pt x="46" y="26"/>
                      <a:pt x="46" y="26"/>
                    </a:cubicBezTo>
                    <a:cubicBezTo>
                      <a:pt x="52" y="30"/>
                      <a:pt x="52" y="30"/>
                      <a:pt x="52" y="30"/>
                    </a:cubicBezTo>
                    <a:cubicBezTo>
                      <a:pt x="53" y="30"/>
                      <a:pt x="54" y="30"/>
                      <a:pt x="55" y="30"/>
                    </a:cubicBezTo>
                    <a:cubicBezTo>
                      <a:pt x="59" y="27"/>
                      <a:pt x="59" y="27"/>
                      <a:pt x="59" y="27"/>
                    </a:cubicBezTo>
                    <a:cubicBezTo>
                      <a:pt x="60" y="26"/>
                      <a:pt x="60" y="25"/>
                      <a:pt x="60" y="24"/>
                    </a:cubicBezTo>
                    <a:cubicBezTo>
                      <a:pt x="57" y="15"/>
                      <a:pt x="57" y="15"/>
                      <a:pt x="57" y="15"/>
                    </a:cubicBezTo>
                    <a:cubicBezTo>
                      <a:pt x="61" y="16"/>
                      <a:pt x="61" y="16"/>
                      <a:pt x="61" y="16"/>
                    </a:cubicBezTo>
                    <a:cubicBezTo>
                      <a:pt x="61" y="16"/>
                      <a:pt x="61" y="16"/>
                      <a:pt x="61" y="16"/>
                    </a:cubicBezTo>
                    <a:cubicBezTo>
                      <a:pt x="62" y="16"/>
                      <a:pt x="63" y="15"/>
                      <a:pt x="63" y="13"/>
                    </a:cubicBezTo>
                    <a:cubicBezTo>
                      <a:pt x="63" y="12"/>
                      <a:pt x="62" y="11"/>
                      <a:pt x="61"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41" name="Freeform 357"/>
              <p:cNvSpPr>
                <a:spLocks/>
              </p:cNvSpPr>
              <p:nvPr userDrawn="1"/>
            </p:nvSpPr>
            <p:spPr bwMode="auto">
              <a:xfrm>
                <a:off x="684" y="4137"/>
                <a:ext cx="55" cy="57"/>
              </a:xfrm>
              <a:custGeom>
                <a:avLst/>
                <a:gdLst>
                  <a:gd name="T0" fmla="*/ 23 w 23"/>
                  <a:gd name="T1" fmla="*/ 14 h 23"/>
                  <a:gd name="T2" fmla="*/ 23 w 23"/>
                  <a:gd name="T3" fmla="*/ 2 h 23"/>
                  <a:gd name="T4" fmla="*/ 21 w 23"/>
                  <a:gd name="T5" fmla="*/ 0 h 23"/>
                  <a:gd name="T6" fmla="*/ 18 w 23"/>
                  <a:gd name="T7" fmla="*/ 2 h 23"/>
                  <a:gd name="T8" fmla="*/ 18 w 23"/>
                  <a:gd name="T9" fmla="*/ 13 h 23"/>
                  <a:gd name="T10" fmla="*/ 18 w 23"/>
                  <a:gd name="T11" fmla="*/ 13 h 23"/>
                  <a:gd name="T12" fmla="*/ 14 w 23"/>
                  <a:gd name="T13" fmla="*/ 3 h 23"/>
                  <a:gd name="T14" fmla="*/ 11 w 23"/>
                  <a:gd name="T15" fmla="*/ 2 h 23"/>
                  <a:gd name="T16" fmla="*/ 9 w 23"/>
                  <a:gd name="T17" fmla="*/ 5 h 23"/>
                  <a:gd name="T18" fmla="*/ 14 w 23"/>
                  <a:gd name="T19" fmla="*/ 16 h 23"/>
                  <a:gd name="T20" fmla="*/ 14 w 23"/>
                  <a:gd name="T21" fmla="*/ 16 h 23"/>
                  <a:gd name="T22" fmla="*/ 5 w 23"/>
                  <a:gd name="T23" fmla="*/ 7 h 23"/>
                  <a:gd name="T24" fmla="*/ 2 w 23"/>
                  <a:gd name="T25" fmla="*/ 7 h 23"/>
                  <a:gd name="T26" fmla="*/ 2 w 23"/>
                  <a:gd name="T27" fmla="*/ 11 h 23"/>
                  <a:gd name="T28" fmla="*/ 10 w 23"/>
                  <a:gd name="T29" fmla="*/ 18 h 23"/>
                  <a:gd name="T30" fmla="*/ 10 w 23"/>
                  <a:gd name="T31" fmla="*/ 18 h 23"/>
                  <a:gd name="T32" fmla="*/ 3 w 23"/>
                  <a:gd name="T33" fmla="*/ 16 h 23"/>
                  <a:gd name="T34" fmla="*/ 0 w 23"/>
                  <a:gd name="T35" fmla="*/ 18 h 23"/>
                  <a:gd name="T36" fmla="*/ 2 w 23"/>
                  <a:gd name="T37" fmla="*/ 21 h 23"/>
                  <a:gd name="T38" fmla="*/ 9 w 23"/>
                  <a:gd name="T39" fmla="*/ 23 h 23"/>
                  <a:gd name="T40" fmla="*/ 10 w 23"/>
                  <a:gd name="T41" fmla="*/ 23 h 23"/>
                  <a:gd name="T42" fmla="*/ 11 w 23"/>
                  <a:gd name="T43" fmla="*/ 23 h 23"/>
                  <a:gd name="T44" fmla="*/ 22 w 23"/>
                  <a:gd name="T45" fmla="*/ 16 h 23"/>
                  <a:gd name="T46" fmla="*/ 23 w 23"/>
                  <a:gd name="T47"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23">
                    <a:moveTo>
                      <a:pt x="23" y="14"/>
                    </a:moveTo>
                    <a:cubicBezTo>
                      <a:pt x="23" y="2"/>
                      <a:pt x="23" y="2"/>
                      <a:pt x="23" y="2"/>
                    </a:cubicBezTo>
                    <a:cubicBezTo>
                      <a:pt x="23" y="1"/>
                      <a:pt x="22" y="0"/>
                      <a:pt x="21" y="0"/>
                    </a:cubicBezTo>
                    <a:cubicBezTo>
                      <a:pt x="19" y="0"/>
                      <a:pt x="18" y="1"/>
                      <a:pt x="18" y="2"/>
                    </a:cubicBezTo>
                    <a:cubicBezTo>
                      <a:pt x="18" y="13"/>
                      <a:pt x="18" y="13"/>
                      <a:pt x="18" y="13"/>
                    </a:cubicBezTo>
                    <a:cubicBezTo>
                      <a:pt x="18" y="13"/>
                      <a:pt x="18" y="13"/>
                      <a:pt x="18" y="13"/>
                    </a:cubicBezTo>
                    <a:cubicBezTo>
                      <a:pt x="14" y="3"/>
                      <a:pt x="14" y="3"/>
                      <a:pt x="14" y="3"/>
                    </a:cubicBezTo>
                    <a:cubicBezTo>
                      <a:pt x="13" y="2"/>
                      <a:pt x="12" y="1"/>
                      <a:pt x="11" y="2"/>
                    </a:cubicBezTo>
                    <a:cubicBezTo>
                      <a:pt x="9" y="2"/>
                      <a:pt x="9" y="4"/>
                      <a:pt x="9" y="5"/>
                    </a:cubicBezTo>
                    <a:cubicBezTo>
                      <a:pt x="14" y="16"/>
                      <a:pt x="14" y="16"/>
                      <a:pt x="14" y="16"/>
                    </a:cubicBezTo>
                    <a:cubicBezTo>
                      <a:pt x="14" y="16"/>
                      <a:pt x="14" y="16"/>
                      <a:pt x="14" y="16"/>
                    </a:cubicBezTo>
                    <a:cubicBezTo>
                      <a:pt x="5" y="7"/>
                      <a:pt x="5" y="7"/>
                      <a:pt x="5" y="7"/>
                    </a:cubicBezTo>
                    <a:cubicBezTo>
                      <a:pt x="5" y="7"/>
                      <a:pt x="3" y="7"/>
                      <a:pt x="2" y="7"/>
                    </a:cubicBezTo>
                    <a:cubicBezTo>
                      <a:pt x="1" y="8"/>
                      <a:pt x="1" y="10"/>
                      <a:pt x="2" y="11"/>
                    </a:cubicBezTo>
                    <a:cubicBezTo>
                      <a:pt x="10" y="18"/>
                      <a:pt x="10" y="18"/>
                      <a:pt x="10" y="18"/>
                    </a:cubicBezTo>
                    <a:cubicBezTo>
                      <a:pt x="10" y="18"/>
                      <a:pt x="10" y="18"/>
                      <a:pt x="10" y="18"/>
                    </a:cubicBezTo>
                    <a:cubicBezTo>
                      <a:pt x="3" y="16"/>
                      <a:pt x="3" y="16"/>
                      <a:pt x="3" y="16"/>
                    </a:cubicBezTo>
                    <a:cubicBezTo>
                      <a:pt x="2" y="16"/>
                      <a:pt x="1" y="17"/>
                      <a:pt x="0" y="18"/>
                    </a:cubicBezTo>
                    <a:cubicBezTo>
                      <a:pt x="0" y="19"/>
                      <a:pt x="1" y="20"/>
                      <a:pt x="2" y="21"/>
                    </a:cubicBezTo>
                    <a:cubicBezTo>
                      <a:pt x="9" y="23"/>
                      <a:pt x="9" y="23"/>
                      <a:pt x="9" y="23"/>
                    </a:cubicBezTo>
                    <a:cubicBezTo>
                      <a:pt x="10" y="23"/>
                      <a:pt x="10" y="23"/>
                      <a:pt x="10" y="23"/>
                    </a:cubicBezTo>
                    <a:cubicBezTo>
                      <a:pt x="11" y="23"/>
                      <a:pt x="11" y="23"/>
                      <a:pt x="11" y="23"/>
                    </a:cubicBezTo>
                    <a:cubicBezTo>
                      <a:pt x="22" y="16"/>
                      <a:pt x="22" y="16"/>
                      <a:pt x="22" y="16"/>
                    </a:cubicBezTo>
                    <a:cubicBezTo>
                      <a:pt x="23" y="16"/>
                      <a:pt x="23" y="15"/>
                      <a:pt x="23" y="1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42" name="Freeform 358"/>
              <p:cNvSpPr>
                <a:spLocks/>
              </p:cNvSpPr>
              <p:nvPr userDrawn="1"/>
            </p:nvSpPr>
            <p:spPr bwMode="auto">
              <a:xfrm>
                <a:off x="735" y="4162"/>
                <a:ext cx="33" cy="46"/>
              </a:xfrm>
              <a:custGeom>
                <a:avLst/>
                <a:gdLst>
                  <a:gd name="T0" fmla="*/ 9 w 14"/>
                  <a:gd name="T1" fmla="*/ 1 h 19"/>
                  <a:gd name="T2" fmla="*/ 5 w 14"/>
                  <a:gd name="T3" fmla="*/ 5 h 19"/>
                  <a:gd name="T4" fmla="*/ 4 w 14"/>
                  <a:gd name="T5" fmla="*/ 6 h 19"/>
                  <a:gd name="T6" fmla="*/ 0 w 14"/>
                  <a:gd name="T7" fmla="*/ 16 h 19"/>
                  <a:gd name="T8" fmla="*/ 2 w 14"/>
                  <a:gd name="T9" fmla="*/ 19 h 19"/>
                  <a:gd name="T10" fmla="*/ 2 w 14"/>
                  <a:gd name="T11" fmla="*/ 19 h 19"/>
                  <a:gd name="T12" fmla="*/ 5 w 14"/>
                  <a:gd name="T13" fmla="*/ 18 h 19"/>
                  <a:gd name="T14" fmla="*/ 8 w 14"/>
                  <a:gd name="T15" fmla="*/ 8 h 19"/>
                  <a:gd name="T16" fmla="*/ 13 w 14"/>
                  <a:gd name="T17" fmla="*/ 4 h 19"/>
                  <a:gd name="T18" fmla="*/ 13 w 14"/>
                  <a:gd name="T19" fmla="*/ 1 h 19"/>
                  <a:gd name="T20" fmla="*/ 9 w 14"/>
                  <a:gd name="T2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9">
                    <a:moveTo>
                      <a:pt x="9" y="1"/>
                    </a:moveTo>
                    <a:cubicBezTo>
                      <a:pt x="5" y="5"/>
                      <a:pt x="5" y="5"/>
                      <a:pt x="5" y="5"/>
                    </a:cubicBezTo>
                    <a:cubicBezTo>
                      <a:pt x="4" y="6"/>
                      <a:pt x="4" y="6"/>
                      <a:pt x="4" y="6"/>
                    </a:cubicBezTo>
                    <a:cubicBezTo>
                      <a:pt x="0" y="16"/>
                      <a:pt x="0" y="16"/>
                      <a:pt x="0" y="16"/>
                    </a:cubicBezTo>
                    <a:cubicBezTo>
                      <a:pt x="0" y="17"/>
                      <a:pt x="0" y="19"/>
                      <a:pt x="2" y="19"/>
                    </a:cubicBezTo>
                    <a:cubicBezTo>
                      <a:pt x="2" y="19"/>
                      <a:pt x="2" y="19"/>
                      <a:pt x="2" y="19"/>
                    </a:cubicBezTo>
                    <a:cubicBezTo>
                      <a:pt x="3" y="19"/>
                      <a:pt x="4" y="19"/>
                      <a:pt x="5" y="18"/>
                    </a:cubicBezTo>
                    <a:cubicBezTo>
                      <a:pt x="8" y="8"/>
                      <a:pt x="8" y="8"/>
                      <a:pt x="8" y="8"/>
                    </a:cubicBezTo>
                    <a:cubicBezTo>
                      <a:pt x="13" y="4"/>
                      <a:pt x="13" y="4"/>
                      <a:pt x="13" y="4"/>
                    </a:cubicBezTo>
                    <a:cubicBezTo>
                      <a:pt x="14" y="3"/>
                      <a:pt x="14" y="2"/>
                      <a:pt x="13" y="1"/>
                    </a:cubicBezTo>
                    <a:cubicBezTo>
                      <a:pt x="12" y="0"/>
                      <a:pt x="10" y="0"/>
                      <a:pt x="9" y="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43" name="Freeform 359"/>
              <p:cNvSpPr>
                <a:spLocks/>
              </p:cNvSpPr>
              <p:nvPr userDrawn="1"/>
            </p:nvSpPr>
            <p:spPr bwMode="auto">
              <a:xfrm>
                <a:off x="713" y="4186"/>
                <a:ext cx="22" cy="20"/>
              </a:xfrm>
              <a:custGeom>
                <a:avLst/>
                <a:gdLst>
                  <a:gd name="T0" fmla="*/ 5 w 9"/>
                  <a:gd name="T1" fmla="*/ 1 h 8"/>
                  <a:gd name="T2" fmla="*/ 1 w 9"/>
                  <a:gd name="T3" fmla="*/ 3 h 8"/>
                  <a:gd name="T4" fmla="*/ 1 w 9"/>
                  <a:gd name="T5" fmla="*/ 7 h 8"/>
                  <a:gd name="T6" fmla="*/ 3 w 9"/>
                  <a:gd name="T7" fmla="*/ 8 h 8"/>
                  <a:gd name="T8" fmla="*/ 4 w 9"/>
                  <a:gd name="T9" fmla="*/ 7 h 8"/>
                  <a:gd name="T10" fmla="*/ 8 w 9"/>
                  <a:gd name="T11" fmla="*/ 4 h 8"/>
                  <a:gd name="T12" fmla="*/ 8 w 9"/>
                  <a:gd name="T13" fmla="*/ 1 h 8"/>
                  <a:gd name="T14" fmla="*/ 5 w 9"/>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5" y="1"/>
                    </a:moveTo>
                    <a:cubicBezTo>
                      <a:pt x="1" y="3"/>
                      <a:pt x="1" y="3"/>
                      <a:pt x="1" y="3"/>
                    </a:cubicBezTo>
                    <a:cubicBezTo>
                      <a:pt x="0" y="4"/>
                      <a:pt x="0" y="6"/>
                      <a:pt x="1" y="7"/>
                    </a:cubicBezTo>
                    <a:cubicBezTo>
                      <a:pt x="1" y="7"/>
                      <a:pt x="2" y="8"/>
                      <a:pt x="3" y="8"/>
                    </a:cubicBezTo>
                    <a:cubicBezTo>
                      <a:pt x="3" y="8"/>
                      <a:pt x="4" y="7"/>
                      <a:pt x="4" y="7"/>
                    </a:cubicBezTo>
                    <a:cubicBezTo>
                      <a:pt x="8" y="4"/>
                      <a:pt x="8" y="4"/>
                      <a:pt x="8" y="4"/>
                    </a:cubicBezTo>
                    <a:cubicBezTo>
                      <a:pt x="9" y="4"/>
                      <a:pt x="9" y="2"/>
                      <a:pt x="8" y="1"/>
                    </a:cubicBezTo>
                    <a:cubicBezTo>
                      <a:pt x="7" y="0"/>
                      <a:pt x="6" y="0"/>
                      <a:pt x="5" y="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44" name="Freeform 360"/>
              <p:cNvSpPr>
                <a:spLocks/>
              </p:cNvSpPr>
              <p:nvPr userDrawn="1"/>
            </p:nvSpPr>
            <p:spPr bwMode="auto">
              <a:xfrm>
                <a:off x="814" y="4110"/>
                <a:ext cx="55" cy="57"/>
              </a:xfrm>
              <a:custGeom>
                <a:avLst/>
                <a:gdLst>
                  <a:gd name="T0" fmla="*/ 20 w 23"/>
                  <a:gd name="T1" fmla="*/ 16 h 23"/>
                  <a:gd name="T2" fmla="*/ 13 w 23"/>
                  <a:gd name="T3" fmla="*/ 18 h 23"/>
                  <a:gd name="T4" fmla="*/ 13 w 23"/>
                  <a:gd name="T5" fmla="*/ 18 h 23"/>
                  <a:gd name="T6" fmla="*/ 21 w 23"/>
                  <a:gd name="T7" fmla="*/ 11 h 23"/>
                  <a:gd name="T8" fmla="*/ 21 w 23"/>
                  <a:gd name="T9" fmla="*/ 8 h 23"/>
                  <a:gd name="T10" fmla="*/ 18 w 23"/>
                  <a:gd name="T11" fmla="*/ 8 h 23"/>
                  <a:gd name="T12" fmla="*/ 9 w 23"/>
                  <a:gd name="T13" fmla="*/ 16 h 23"/>
                  <a:gd name="T14" fmla="*/ 9 w 23"/>
                  <a:gd name="T15" fmla="*/ 16 h 23"/>
                  <a:gd name="T16" fmla="*/ 14 w 23"/>
                  <a:gd name="T17" fmla="*/ 5 h 23"/>
                  <a:gd name="T18" fmla="*/ 12 w 23"/>
                  <a:gd name="T19" fmla="*/ 2 h 23"/>
                  <a:gd name="T20" fmla="*/ 9 w 23"/>
                  <a:gd name="T21" fmla="*/ 3 h 23"/>
                  <a:gd name="T22" fmla="*/ 5 w 23"/>
                  <a:gd name="T23" fmla="*/ 13 h 23"/>
                  <a:gd name="T24" fmla="*/ 5 w 23"/>
                  <a:gd name="T25" fmla="*/ 13 h 23"/>
                  <a:gd name="T26" fmla="*/ 5 w 23"/>
                  <a:gd name="T27" fmla="*/ 2 h 23"/>
                  <a:gd name="T28" fmla="*/ 2 w 23"/>
                  <a:gd name="T29" fmla="*/ 0 h 23"/>
                  <a:gd name="T30" fmla="*/ 0 w 23"/>
                  <a:gd name="T31" fmla="*/ 2 h 23"/>
                  <a:gd name="T32" fmla="*/ 0 w 23"/>
                  <a:gd name="T33" fmla="*/ 14 h 23"/>
                  <a:gd name="T34" fmla="*/ 1 w 23"/>
                  <a:gd name="T35" fmla="*/ 16 h 23"/>
                  <a:gd name="T36" fmla="*/ 12 w 23"/>
                  <a:gd name="T37" fmla="*/ 23 h 23"/>
                  <a:gd name="T38" fmla="*/ 13 w 23"/>
                  <a:gd name="T39" fmla="*/ 23 h 23"/>
                  <a:gd name="T40" fmla="*/ 14 w 23"/>
                  <a:gd name="T41" fmla="*/ 23 h 23"/>
                  <a:gd name="T42" fmla="*/ 21 w 23"/>
                  <a:gd name="T43" fmla="*/ 21 h 23"/>
                  <a:gd name="T44" fmla="*/ 23 w 23"/>
                  <a:gd name="T45" fmla="*/ 18 h 23"/>
                  <a:gd name="T46" fmla="*/ 20 w 23"/>
                  <a:gd name="T4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23">
                    <a:moveTo>
                      <a:pt x="20" y="16"/>
                    </a:moveTo>
                    <a:cubicBezTo>
                      <a:pt x="13" y="18"/>
                      <a:pt x="13" y="18"/>
                      <a:pt x="13" y="18"/>
                    </a:cubicBezTo>
                    <a:cubicBezTo>
                      <a:pt x="13" y="18"/>
                      <a:pt x="13" y="18"/>
                      <a:pt x="13" y="18"/>
                    </a:cubicBezTo>
                    <a:cubicBezTo>
                      <a:pt x="21" y="11"/>
                      <a:pt x="21" y="11"/>
                      <a:pt x="21" y="11"/>
                    </a:cubicBezTo>
                    <a:cubicBezTo>
                      <a:pt x="22" y="10"/>
                      <a:pt x="22" y="9"/>
                      <a:pt x="21" y="8"/>
                    </a:cubicBezTo>
                    <a:cubicBezTo>
                      <a:pt x="20" y="7"/>
                      <a:pt x="19" y="7"/>
                      <a:pt x="18" y="8"/>
                    </a:cubicBezTo>
                    <a:cubicBezTo>
                      <a:pt x="9" y="16"/>
                      <a:pt x="9" y="16"/>
                      <a:pt x="9" y="16"/>
                    </a:cubicBezTo>
                    <a:cubicBezTo>
                      <a:pt x="9" y="16"/>
                      <a:pt x="9" y="16"/>
                      <a:pt x="9" y="16"/>
                    </a:cubicBezTo>
                    <a:cubicBezTo>
                      <a:pt x="14" y="5"/>
                      <a:pt x="14" y="5"/>
                      <a:pt x="14" y="5"/>
                    </a:cubicBezTo>
                    <a:cubicBezTo>
                      <a:pt x="14" y="4"/>
                      <a:pt x="14" y="2"/>
                      <a:pt x="12" y="2"/>
                    </a:cubicBezTo>
                    <a:cubicBezTo>
                      <a:pt x="11" y="1"/>
                      <a:pt x="10" y="2"/>
                      <a:pt x="9" y="3"/>
                    </a:cubicBezTo>
                    <a:cubicBezTo>
                      <a:pt x="5" y="13"/>
                      <a:pt x="5" y="13"/>
                      <a:pt x="5" y="13"/>
                    </a:cubicBezTo>
                    <a:cubicBezTo>
                      <a:pt x="5" y="13"/>
                      <a:pt x="5" y="13"/>
                      <a:pt x="5" y="13"/>
                    </a:cubicBezTo>
                    <a:cubicBezTo>
                      <a:pt x="5" y="2"/>
                      <a:pt x="5" y="2"/>
                      <a:pt x="5" y="2"/>
                    </a:cubicBezTo>
                    <a:cubicBezTo>
                      <a:pt x="5" y="1"/>
                      <a:pt x="4" y="0"/>
                      <a:pt x="2" y="0"/>
                    </a:cubicBezTo>
                    <a:cubicBezTo>
                      <a:pt x="1" y="0"/>
                      <a:pt x="0" y="1"/>
                      <a:pt x="0" y="2"/>
                    </a:cubicBezTo>
                    <a:cubicBezTo>
                      <a:pt x="0" y="14"/>
                      <a:pt x="0" y="14"/>
                      <a:pt x="0" y="14"/>
                    </a:cubicBezTo>
                    <a:cubicBezTo>
                      <a:pt x="0" y="15"/>
                      <a:pt x="0" y="16"/>
                      <a:pt x="1" y="16"/>
                    </a:cubicBezTo>
                    <a:cubicBezTo>
                      <a:pt x="12" y="23"/>
                      <a:pt x="12" y="23"/>
                      <a:pt x="12" y="23"/>
                    </a:cubicBezTo>
                    <a:cubicBezTo>
                      <a:pt x="12" y="23"/>
                      <a:pt x="12" y="23"/>
                      <a:pt x="13" y="23"/>
                    </a:cubicBezTo>
                    <a:cubicBezTo>
                      <a:pt x="14" y="23"/>
                      <a:pt x="14" y="23"/>
                      <a:pt x="14" y="23"/>
                    </a:cubicBezTo>
                    <a:cubicBezTo>
                      <a:pt x="21" y="21"/>
                      <a:pt x="21" y="21"/>
                      <a:pt x="21" y="21"/>
                    </a:cubicBezTo>
                    <a:cubicBezTo>
                      <a:pt x="22" y="20"/>
                      <a:pt x="23" y="19"/>
                      <a:pt x="23" y="18"/>
                    </a:cubicBezTo>
                    <a:cubicBezTo>
                      <a:pt x="22" y="17"/>
                      <a:pt x="21" y="16"/>
                      <a:pt x="20" y="16"/>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45" name="Freeform 361"/>
              <p:cNvSpPr>
                <a:spLocks/>
              </p:cNvSpPr>
              <p:nvPr userDrawn="1"/>
            </p:nvSpPr>
            <p:spPr bwMode="auto">
              <a:xfrm>
                <a:off x="785" y="4135"/>
                <a:ext cx="34" cy="49"/>
              </a:xfrm>
              <a:custGeom>
                <a:avLst/>
                <a:gdLst>
                  <a:gd name="T0" fmla="*/ 10 w 14"/>
                  <a:gd name="T1" fmla="*/ 6 h 20"/>
                  <a:gd name="T2" fmla="*/ 10 w 14"/>
                  <a:gd name="T3" fmla="*/ 5 h 20"/>
                  <a:gd name="T4" fmla="*/ 5 w 14"/>
                  <a:gd name="T5" fmla="*/ 1 h 20"/>
                  <a:gd name="T6" fmla="*/ 1 w 14"/>
                  <a:gd name="T7" fmla="*/ 1 h 20"/>
                  <a:gd name="T8" fmla="*/ 1 w 14"/>
                  <a:gd name="T9" fmla="*/ 4 h 20"/>
                  <a:gd name="T10" fmla="*/ 6 w 14"/>
                  <a:gd name="T11" fmla="*/ 9 h 20"/>
                  <a:gd name="T12" fmla="*/ 9 w 14"/>
                  <a:gd name="T13" fmla="*/ 18 h 20"/>
                  <a:gd name="T14" fmla="*/ 12 w 14"/>
                  <a:gd name="T15" fmla="*/ 20 h 20"/>
                  <a:gd name="T16" fmla="*/ 13 w 14"/>
                  <a:gd name="T17" fmla="*/ 19 h 20"/>
                  <a:gd name="T18" fmla="*/ 14 w 14"/>
                  <a:gd name="T19" fmla="*/ 16 h 20"/>
                  <a:gd name="T20" fmla="*/ 10 w 14"/>
                  <a:gd name="T2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0">
                    <a:moveTo>
                      <a:pt x="10" y="6"/>
                    </a:moveTo>
                    <a:cubicBezTo>
                      <a:pt x="10" y="5"/>
                      <a:pt x="10" y="5"/>
                      <a:pt x="10" y="5"/>
                    </a:cubicBezTo>
                    <a:cubicBezTo>
                      <a:pt x="5" y="1"/>
                      <a:pt x="5" y="1"/>
                      <a:pt x="5" y="1"/>
                    </a:cubicBezTo>
                    <a:cubicBezTo>
                      <a:pt x="4" y="0"/>
                      <a:pt x="2" y="0"/>
                      <a:pt x="1" y="1"/>
                    </a:cubicBezTo>
                    <a:cubicBezTo>
                      <a:pt x="0" y="2"/>
                      <a:pt x="0" y="4"/>
                      <a:pt x="1" y="4"/>
                    </a:cubicBezTo>
                    <a:cubicBezTo>
                      <a:pt x="6" y="9"/>
                      <a:pt x="6" y="9"/>
                      <a:pt x="6" y="9"/>
                    </a:cubicBezTo>
                    <a:cubicBezTo>
                      <a:pt x="9" y="18"/>
                      <a:pt x="9" y="18"/>
                      <a:pt x="9" y="18"/>
                    </a:cubicBezTo>
                    <a:cubicBezTo>
                      <a:pt x="10" y="19"/>
                      <a:pt x="11" y="20"/>
                      <a:pt x="12" y="20"/>
                    </a:cubicBezTo>
                    <a:cubicBezTo>
                      <a:pt x="13" y="19"/>
                      <a:pt x="13" y="19"/>
                      <a:pt x="13" y="19"/>
                    </a:cubicBezTo>
                    <a:cubicBezTo>
                      <a:pt x="14" y="19"/>
                      <a:pt x="14" y="18"/>
                      <a:pt x="14" y="16"/>
                    </a:cubicBezTo>
                    <a:lnTo>
                      <a:pt x="10" y="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46" name="Freeform 362"/>
              <p:cNvSpPr>
                <a:spLocks/>
              </p:cNvSpPr>
              <p:nvPr userDrawn="1"/>
            </p:nvSpPr>
            <p:spPr bwMode="auto">
              <a:xfrm>
                <a:off x="819" y="4159"/>
                <a:ext cx="21" cy="20"/>
              </a:xfrm>
              <a:custGeom>
                <a:avLst/>
                <a:gdLst>
                  <a:gd name="T0" fmla="*/ 8 w 9"/>
                  <a:gd name="T1" fmla="*/ 3 h 8"/>
                  <a:gd name="T2" fmla="*/ 4 w 9"/>
                  <a:gd name="T3" fmla="*/ 1 h 8"/>
                  <a:gd name="T4" fmla="*/ 1 w 9"/>
                  <a:gd name="T5" fmla="*/ 1 h 8"/>
                  <a:gd name="T6" fmla="*/ 1 w 9"/>
                  <a:gd name="T7" fmla="*/ 4 h 8"/>
                  <a:gd name="T8" fmla="*/ 5 w 9"/>
                  <a:gd name="T9" fmla="*/ 7 h 8"/>
                  <a:gd name="T10" fmla="*/ 6 w 9"/>
                  <a:gd name="T11" fmla="*/ 8 h 8"/>
                  <a:gd name="T12" fmla="*/ 8 w 9"/>
                  <a:gd name="T13" fmla="*/ 7 h 8"/>
                  <a:gd name="T14" fmla="*/ 8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3"/>
                    </a:moveTo>
                    <a:cubicBezTo>
                      <a:pt x="4" y="1"/>
                      <a:pt x="4" y="1"/>
                      <a:pt x="4" y="1"/>
                    </a:cubicBezTo>
                    <a:cubicBezTo>
                      <a:pt x="3" y="0"/>
                      <a:pt x="2" y="0"/>
                      <a:pt x="1" y="1"/>
                    </a:cubicBezTo>
                    <a:cubicBezTo>
                      <a:pt x="0" y="2"/>
                      <a:pt x="0" y="4"/>
                      <a:pt x="1" y="4"/>
                    </a:cubicBezTo>
                    <a:cubicBezTo>
                      <a:pt x="5" y="7"/>
                      <a:pt x="5" y="7"/>
                      <a:pt x="5" y="7"/>
                    </a:cubicBezTo>
                    <a:cubicBezTo>
                      <a:pt x="5" y="8"/>
                      <a:pt x="6" y="8"/>
                      <a:pt x="6" y="8"/>
                    </a:cubicBezTo>
                    <a:cubicBezTo>
                      <a:pt x="7" y="8"/>
                      <a:pt x="8" y="7"/>
                      <a:pt x="8" y="7"/>
                    </a:cubicBezTo>
                    <a:cubicBezTo>
                      <a:pt x="9" y="6"/>
                      <a:pt x="9" y="4"/>
                      <a:pt x="8" y="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47" name="Freeform 363"/>
              <p:cNvSpPr>
                <a:spLocks noEditPoints="1"/>
              </p:cNvSpPr>
              <p:nvPr userDrawn="1"/>
            </p:nvSpPr>
            <p:spPr bwMode="auto">
              <a:xfrm>
                <a:off x="600" y="3896"/>
                <a:ext cx="390" cy="364"/>
              </a:xfrm>
              <a:custGeom>
                <a:avLst/>
                <a:gdLst>
                  <a:gd name="T0" fmla="*/ 159 w 162"/>
                  <a:gd name="T1" fmla="*/ 143 h 148"/>
                  <a:gd name="T2" fmla="*/ 151 w 162"/>
                  <a:gd name="T3" fmla="*/ 143 h 148"/>
                  <a:gd name="T4" fmla="*/ 148 w 162"/>
                  <a:gd name="T5" fmla="*/ 90 h 148"/>
                  <a:gd name="T6" fmla="*/ 146 w 162"/>
                  <a:gd name="T7" fmla="*/ 88 h 148"/>
                  <a:gd name="T8" fmla="*/ 136 w 162"/>
                  <a:gd name="T9" fmla="*/ 85 h 148"/>
                  <a:gd name="T10" fmla="*/ 131 w 162"/>
                  <a:gd name="T11" fmla="*/ 20 h 148"/>
                  <a:gd name="T12" fmla="*/ 129 w 162"/>
                  <a:gd name="T13" fmla="*/ 18 h 148"/>
                  <a:gd name="T14" fmla="*/ 113 w 162"/>
                  <a:gd name="T15" fmla="*/ 17 h 148"/>
                  <a:gd name="T16" fmla="*/ 106 w 162"/>
                  <a:gd name="T17" fmla="*/ 1 h 148"/>
                  <a:gd name="T18" fmla="*/ 104 w 162"/>
                  <a:gd name="T19" fmla="*/ 0 h 148"/>
                  <a:gd name="T20" fmla="*/ 77 w 162"/>
                  <a:gd name="T21" fmla="*/ 0 h 148"/>
                  <a:gd name="T22" fmla="*/ 75 w 162"/>
                  <a:gd name="T23" fmla="*/ 2 h 148"/>
                  <a:gd name="T24" fmla="*/ 72 w 162"/>
                  <a:gd name="T25" fmla="*/ 9 h 148"/>
                  <a:gd name="T26" fmla="*/ 35 w 162"/>
                  <a:gd name="T27" fmla="*/ 14 h 148"/>
                  <a:gd name="T28" fmla="*/ 33 w 162"/>
                  <a:gd name="T29" fmla="*/ 16 h 148"/>
                  <a:gd name="T30" fmla="*/ 23 w 162"/>
                  <a:gd name="T31" fmla="*/ 75 h 148"/>
                  <a:gd name="T32" fmla="*/ 15 w 162"/>
                  <a:gd name="T33" fmla="*/ 78 h 148"/>
                  <a:gd name="T34" fmla="*/ 14 w 162"/>
                  <a:gd name="T35" fmla="*/ 80 h 148"/>
                  <a:gd name="T36" fmla="*/ 10 w 162"/>
                  <a:gd name="T37" fmla="*/ 143 h 148"/>
                  <a:gd name="T38" fmla="*/ 2 w 162"/>
                  <a:gd name="T39" fmla="*/ 143 h 148"/>
                  <a:gd name="T40" fmla="*/ 0 w 162"/>
                  <a:gd name="T41" fmla="*/ 145 h 148"/>
                  <a:gd name="T42" fmla="*/ 2 w 162"/>
                  <a:gd name="T43" fmla="*/ 148 h 148"/>
                  <a:gd name="T44" fmla="*/ 159 w 162"/>
                  <a:gd name="T45" fmla="*/ 148 h 148"/>
                  <a:gd name="T46" fmla="*/ 162 w 162"/>
                  <a:gd name="T47" fmla="*/ 145 h 148"/>
                  <a:gd name="T48" fmla="*/ 159 w 162"/>
                  <a:gd name="T49" fmla="*/ 143 h 148"/>
                  <a:gd name="T50" fmla="*/ 15 w 162"/>
                  <a:gd name="T51" fmla="*/ 143 h 148"/>
                  <a:gd name="T52" fmla="*/ 18 w 162"/>
                  <a:gd name="T53" fmla="*/ 82 h 148"/>
                  <a:gd name="T54" fmla="*/ 37 w 162"/>
                  <a:gd name="T55" fmla="*/ 74 h 148"/>
                  <a:gd name="T56" fmla="*/ 38 w 162"/>
                  <a:gd name="T57" fmla="*/ 71 h 148"/>
                  <a:gd name="T58" fmla="*/ 35 w 162"/>
                  <a:gd name="T59" fmla="*/ 70 h 148"/>
                  <a:gd name="T60" fmla="*/ 28 w 162"/>
                  <a:gd name="T61" fmla="*/ 73 h 148"/>
                  <a:gd name="T62" fmla="*/ 37 w 162"/>
                  <a:gd name="T63" fmla="*/ 19 h 148"/>
                  <a:gd name="T64" fmla="*/ 70 w 162"/>
                  <a:gd name="T65" fmla="*/ 14 h 148"/>
                  <a:gd name="T66" fmla="*/ 67 w 162"/>
                  <a:gd name="T67" fmla="*/ 21 h 148"/>
                  <a:gd name="T68" fmla="*/ 68 w 162"/>
                  <a:gd name="T69" fmla="*/ 24 h 148"/>
                  <a:gd name="T70" fmla="*/ 69 w 162"/>
                  <a:gd name="T71" fmla="*/ 24 h 148"/>
                  <a:gd name="T72" fmla="*/ 71 w 162"/>
                  <a:gd name="T73" fmla="*/ 23 h 148"/>
                  <a:gd name="T74" fmla="*/ 79 w 162"/>
                  <a:gd name="T75" fmla="*/ 5 h 148"/>
                  <a:gd name="T76" fmla="*/ 103 w 162"/>
                  <a:gd name="T77" fmla="*/ 5 h 148"/>
                  <a:gd name="T78" fmla="*/ 109 w 162"/>
                  <a:gd name="T79" fmla="*/ 20 h 148"/>
                  <a:gd name="T80" fmla="*/ 111 w 162"/>
                  <a:gd name="T81" fmla="*/ 21 h 148"/>
                  <a:gd name="T82" fmla="*/ 126 w 162"/>
                  <a:gd name="T83" fmla="*/ 23 h 148"/>
                  <a:gd name="T84" fmla="*/ 133 w 162"/>
                  <a:gd name="T85" fmla="*/ 100 h 148"/>
                  <a:gd name="T86" fmla="*/ 135 w 162"/>
                  <a:gd name="T87" fmla="*/ 102 h 148"/>
                  <a:gd name="T88" fmla="*/ 135 w 162"/>
                  <a:gd name="T89" fmla="*/ 102 h 148"/>
                  <a:gd name="T90" fmla="*/ 137 w 162"/>
                  <a:gd name="T91" fmla="*/ 99 h 148"/>
                  <a:gd name="T92" fmla="*/ 137 w 162"/>
                  <a:gd name="T93" fmla="*/ 90 h 148"/>
                  <a:gd name="T94" fmla="*/ 143 w 162"/>
                  <a:gd name="T95" fmla="*/ 92 h 148"/>
                  <a:gd name="T96" fmla="*/ 146 w 162"/>
                  <a:gd name="T97" fmla="*/ 143 h 148"/>
                  <a:gd name="T98" fmla="*/ 15 w 162"/>
                  <a:gd name="T99" fmla="*/ 1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 h="148">
                    <a:moveTo>
                      <a:pt x="159" y="143"/>
                    </a:moveTo>
                    <a:cubicBezTo>
                      <a:pt x="151" y="143"/>
                      <a:pt x="151" y="143"/>
                      <a:pt x="151" y="143"/>
                    </a:cubicBezTo>
                    <a:cubicBezTo>
                      <a:pt x="148" y="90"/>
                      <a:pt x="148" y="90"/>
                      <a:pt x="148" y="90"/>
                    </a:cubicBezTo>
                    <a:cubicBezTo>
                      <a:pt x="148" y="89"/>
                      <a:pt x="147" y="88"/>
                      <a:pt x="146" y="88"/>
                    </a:cubicBezTo>
                    <a:cubicBezTo>
                      <a:pt x="136" y="85"/>
                      <a:pt x="136" y="85"/>
                      <a:pt x="136" y="85"/>
                    </a:cubicBezTo>
                    <a:cubicBezTo>
                      <a:pt x="131" y="20"/>
                      <a:pt x="131" y="20"/>
                      <a:pt x="131" y="20"/>
                    </a:cubicBezTo>
                    <a:cubicBezTo>
                      <a:pt x="131" y="19"/>
                      <a:pt x="130" y="18"/>
                      <a:pt x="129" y="18"/>
                    </a:cubicBezTo>
                    <a:cubicBezTo>
                      <a:pt x="113" y="17"/>
                      <a:pt x="113" y="17"/>
                      <a:pt x="113" y="17"/>
                    </a:cubicBezTo>
                    <a:cubicBezTo>
                      <a:pt x="106" y="1"/>
                      <a:pt x="106" y="1"/>
                      <a:pt x="106" y="1"/>
                    </a:cubicBezTo>
                    <a:cubicBezTo>
                      <a:pt x="106" y="0"/>
                      <a:pt x="105" y="0"/>
                      <a:pt x="104" y="0"/>
                    </a:cubicBezTo>
                    <a:cubicBezTo>
                      <a:pt x="77" y="0"/>
                      <a:pt x="77" y="0"/>
                      <a:pt x="77" y="0"/>
                    </a:cubicBezTo>
                    <a:cubicBezTo>
                      <a:pt x="76" y="0"/>
                      <a:pt x="75" y="1"/>
                      <a:pt x="75" y="2"/>
                    </a:cubicBezTo>
                    <a:cubicBezTo>
                      <a:pt x="72" y="9"/>
                      <a:pt x="72" y="9"/>
                      <a:pt x="72" y="9"/>
                    </a:cubicBezTo>
                    <a:cubicBezTo>
                      <a:pt x="35" y="14"/>
                      <a:pt x="35" y="14"/>
                      <a:pt x="35" y="14"/>
                    </a:cubicBezTo>
                    <a:cubicBezTo>
                      <a:pt x="34" y="14"/>
                      <a:pt x="33" y="15"/>
                      <a:pt x="33" y="16"/>
                    </a:cubicBezTo>
                    <a:cubicBezTo>
                      <a:pt x="23" y="75"/>
                      <a:pt x="23" y="75"/>
                      <a:pt x="23" y="75"/>
                    </a:cubicBezTo>
                    <a:cubicBezTo>
                      <a:pt x="15" y="78"/>
                      <a:pt x="15" y="78"/>
                      <a:pt x="15" y="78"/>
                    </a:cubicBezTo>
                    <a:cubicBezTo>
                      <a:pt x="14" y="79"/>
                      <a:pt x="14" y="79"/>
                      <a:pt x="14" y="80"/>
                    </a:cubicBezTo>
                    <a:cubicBezTo>
                      <a:pt x="10" y="143"/>
                      <a:pt x="10" y="143"/>
                      <a:pt x="10" y="143"/>
                    </a:cubicBezTo>
                    <a:cubicBezTo>
                      <a:pt x="2" y="143"/>
                      <a:pt x="2" y="143"/>
                      <a:pt x="2" y="143"/>
                    </a:cubicBezTo>
                    <a:cubicBezTo>
                      <a:pt x="1" y="143"/>
                      <a:pt x="0" y="144"/>
                      <a:pt x="0" y="145"/>
                    </a:cubicBezTo>
                    <a:cubicBezTo>
                      <a:pt x="0" y="147"/>
                      <a:pt x="1" y="148"/>
                      <a:pt x="2" y="148"/>
                    </a:cubicBezTo>
                    <a:cubicBezTo>
                      <a:pt x="159" y="148"/>
                      <a:pt x="159" y="148"/>
                      <a:pt x="159" y="148"/>
                    </a:cubicBezTo>
                    <a:cubicBezTo>
                      <a:pt x="161" y="148"/>
                      <a:pt x="162" y="147"/>
                      <a:pt x="162" y="145"/>
                    </a:cubicBezTo>
                    <a:cubicBezTo>
                      <a:pt x="162" y="144"/>
                      <a:pt x="161" y="143"/>
                      <a:pt x="159" y="143"/>
                    </a:cubicBezTo>
                    <a:close/>
                    <a:moveTo>
                      <a:pt x="15" y="143"/>
                    </a:moveTo>
                    <a:cubicBezTo>
                      <a:pt x="18" y="82"/>
                      <a:pt x="18" y="82"/>
                      <a:pt x="18" y="82"/>
                    </a:cubicBezTo>
                    <a:cubicBezTo>
                      <a:pt x="37" y="74"/>
                      <a:pt x="37" y="74"/>
                      <a:pt x="37" y="74"/>
                    </a:cubicBezTo>
                    <a:cubicBezTo>
                      <a:pt x="38" y="74"/>
                      <a:pt x="38" y="73"/>
                      <a:pt x="38" y="71"/>
                    </a:cubicBezTo>
                    <a:cubicBezTo>
                      <a:pt x="37" y="70"/>
                      <a:pt x="36" y="70"/>
                      <a:pt x="35" y="70"/>
                    </a:cubicBezTo>
                    <a:cubicBezTo>
                      <a:pt x="28" y="73"/>
                      <a:pt x="28" y="73"/>
                      <a:pt x="28" y="73"/>
                    </a:cubicBezTo>
                    <a:cubicBezTo>
                      <a:pt x="37" y="19"/>
                      <a:pt x="37" y="19"/>
                      <a:pt x="37" y="19"/>
                    </a:cubicBezTo>
                    <a:cubicBezTo>
                      <a:pt x="70" y="14"/>
                      <a:pt x="70" y="14"/>
                      <a:pt x="70" y="14"/>
                    </a:cubicBezTo>
                    <a:cubicBezTo>
                      <a:pt x="67" y="21"/>
                      <a:pt x="67" y="21"/>
                      <a:pt x="67" y="21"/>
                    </a:cubicBezTo>
                    <a:cubicBezTo>
                      <a:pt x="66" y="22"/>
                      <a:pt x="67" y="23"/>
                      <a:pt x="68" y="24"/>
                    </a:cubicBezTo>
                    <a:cubicBezTo>
                      <a:pt x="69" y="24"/>
                      <a:pt x="69" y="24"/>
                      <a:pt x="69" y="24"/>
                    </a:cubicBezTo>
                    <a:cubicBezTo>
                      <a:pt x="70" y="24"/>
                      <a:pt x="71" y="24"/>
                      <a:pt x="71" y="23"/>
                    </a:cubicBezTo>
                    <a:cubicBezTo>
                      <a:pt x="79" y="5"/>
                      <a:pt x="79" y="5"/>
                      <a:pt x="79" y="5"/>
                    </a:cubicBezTo>
                    <a:cubicBezTo>
                      <a:pt x="103" y="5"/>
                      <a:pt x="103" y="5"/>
                      <a:pt x="103" y="5"/>
                    </a:cubicBezTo>
                    <a:cubicBezTo>
                      <a:pt x="109" y="20"/>
                      <a:pt x="109" y="20"/>
                      <a:pt x="109" y="20"/>
                    </a:cubicBezTo>
                    <a:cubicBezTo>
                      <a:pt x="109" y="20"/>
                      <a:pt x="110" y="21"/>
                      <a:pt x="111" y="21"/>
                    </a:cubicBezTo>
                    <a:cubicBezTo>
                      <a:pt x="126" y="23"/>
                      <a:pt x="126" y="23"/>
                      <a:pt x="126" y="23"/>
                    </a:cubicBezTo>
                    <a:cubicBezTo>
                      <a:pt x="133" y="100"/>
                      <a:pt x="133" y="100"/>
                      <a:pt x="133" y="100"/>
                    </a:cubicBezTo>
                    <a:cubicBezTo>
                      <a:pt x="133" y="101"/>
                      <a:pt x="134" y="102"/>
                      <a:pt x="135" y="102"/>
                    </a:cubicBezTo>
                    <a:cubicBezTo>
                      <a:pt x="135" y="102"/>
                      <a:pt x="135" y="102"/>
                      <a:pt x="135" y="102"/>
                    </a:cubicBezTo>
                    <a:cubicBezTo>
                      <a:pt x="136" y="102"/>
                      <a:pt x="137" y="101"/>
                      <a:pt x="137" y="99"/>
                    </a:cubicBezTo>
                    <a:cubicBezTo>
                      <a:pt x="137" y="90"/>
                      <a:pt x="137" y="90"/>
                      <a:pt x="137" y="90"/>
                    </a:cubicBezTo>
                    <a:cubicBezTo>
                      <a:pt x="143" y="92"/>
                      <a:pt x="143" y="92"/>
                      <a:pt x="143" y="92"/>
                    </a:cubicBezTo>
                    <a:cubicBezTo>
                      <a:pt x="146" y="143"/>
                      <a:pt x="146" y="143"/>
                      <a:pt x="146" y="143"/>
                    </a:cubicBezTo>
                    <a:lnTo>
                      <a:pt x="15" y="143"/>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48" name="Freeform 364"/>
              <p:cNvSpPr>
                <a:spLocks/>
              </p:cNvSpPr>
              <p:nvPr userDrawn="1"/>
            </p:nvSpPr>
            <p:spPr bwMode="auto">
              <a:xfrm>
                <a:off x="4640" y="4034"/>
                <a:ext cx="65" cy="37"/>
              </a:xfrm>
              <a:custGeom>
                <a:avLst/>
                <a:gdLst>
                  <a:gd name="T0" fmla="*/ 0 w 27"/>
                  <a:gd name="T1" fmla="*/ 14 h 15"/>
                  <a:gd name="T2" fmla="*/ 2 w 27"/>
                  <a:gd name="T3" fmla="*/ 15 h 15"/>
                  <a:gd name="T4" fmla="*/ 4 w 27"/>
                  <a:gd name="T5" fmla="*/ 15 h 15"/>
                  <a:gd name="T6" fmla="*/ 25 w 27"/>
                  <a:gd name="T7" fmla="*/ 5 h 15"/>
                  <a:gd name="T8" fmla="*/ 27 w 27"/>
                  <a:gd name="T9" fmla="*/ 2 h 15"/>
                  <a:gd name="T10" fmla="*/ 24 w 27"/>
                  <a:gd name="T11" fmla="*/ 1 h 15"/>
                  <a:gd name="T12" fmla="*/ 1 w 27"/>
                  <a:gd name="T13" fmla="*/ 11 h 15"/>
                  <a:gd name="T14" fmla="*/ 0 w 27"/>
                  <a:gd name="T15" fmla="*/ 1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5">
                    <a:moveTo>
                      <a:pt x="0" y="14"/>
                    </a:moveTo>
                    <a:cubicBezTo>
                      <a:pt x="1" y="15"/>
                      <a:pt x="2" y="15"/>
                      <a:pt x="2" y="15"/>
                    </a:cubicBezTo>
                    <a:cubicBezTo>
                      <a:pt x="3" y="15"/>
                      <a:pt x="3" y="15"/>
                      <a:pt x="4" y="15"/>
                    </a:cubicBezTo>
                    <a:cubicBezTo>
                      <a:pt x="4" y="15"/>
                      <a:pt x="18" y="8"/>
                      <a:pt x="25" y="5"/>
                    </a:cubicBezTo>
                    <a:cubicBezTo>
                      <a:pt x="26" y="5"/>
                      <a:pt x="27" y="4"/>
                      <a:pt x="27" y="2"/>
                    </a:cubicBezTo>
                    <a:cubicBezTo>
                      <a:pt x="26" y="1"/>
                      <a:pt x="25" y="0"/>
                      <a:pt x="24" y="1"/>
                    </a:cubicBezTo>
                    <a:cubicBezTo>
                      <a:pt x="16" y="3"/>
                      <a:pt x="2" y="10"/>
                      <a:pt x="1" y="11"/>
                    </a:cubicBezTo>
                    <a:cubicBezTo>
                      <a:pt x="0" y="11"/>
                      <a:pt x="0" y="13"/>
                      <a:pt x="0" y="1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49" name="Freeform 365"/>
              <p:cNvSpPr>
                <a:spLocks/>
              </p:cNvSpPr>
              <p:nvPr userDrawn="1"/>
            </p:nvSpPr>
            <p:spPr bwMode="auto">
              <a:xfrm>
                <a:off x="4640" y="3963"/>
                <a:ext cx="65" cy="37"/>
              </a:xfrm>
              <a:custGeom>
                <a:avLst/>
                <a:gdLst>
                  <a:gd name="T0" fmla="*/ 2 w 27"/>
                  <a:gd name="T1" fmla="*/ 15 h 15"/>
                  <a:gd name="T2" fmla="*/ 4 w 27"/>
                  <a:gd name="T3" fmla="*/ 15 h 15"/>
                  <a:gd name="T4" fmla="*/ 25 w 27"/>
                  <a:gd name="T5" fmla="*/ 5 h 15"/>
                  <a:gd name="T6" fmla="*/ 27 w 27"/>
                  <a:gd name="T7" fmla="*/ 2 h 15"/>
                  <a:gd name="T8" fmla="*/ 24 w 27"/>
                  <a:gd name="T9" fmla="*/ 0 h 15"/>
                  <a:gd name="T10" fmla="*/ 1 w 27"/>
                  <a:gd name="T11" fmla="*/ 10 h 15"/>
                  <a:gd name="T12" fmla="*/ 0 w 27"/>
                  <a:gd name="T13" fmla="*/ 14 h 15"/>
                  <a:gd name="T14" fmla="*/ 2 w 27"/>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5">
                    <a:moveTo>
                      <a:pt x="2" y="15"/>
                    </a:moveTo>
                    <a:cubicBezTo>
                      <a:pt x="3" y="15"/>
                      <a:pt x="3" y="15"/>
                      <a:pt x="4" y="15"/>
                    </a:cubicBezTo>
                    <a:cubicBezTo>
                      <a:pt x="4" y="15"/>
                      <a:pt x="18" y="7"/>
                      <a:pt x="25" y="5"/>
                    </a:cubicBezTo>
                    <a:cubicBezTo>
                      <a:pt x="26" y="5"/>
                      <a:pt x="27" y="3"/>
                      <a:pt x="27" y="2"/>
                    </a:cubicBezTo>
                    <a:cubicBezTo>
                      <a:pt x="26" y="1"/>
                      <a:pt x="25" y="0"/>
                      <a:pt x="24" y="0"/>
                    </a:cubicBezTo>
                    <a:cubicBezTo>
                      <a:pt x="16" y="3"/>
                      <a:pt x="2" y="10"/>
                      <a:pt x="1" y="10"/>
                    </a:cubicBezTo>
                    <a:cubicBezTo>
                      <a:pt x="0" y="11"/>
                      <a:pt x="0" y="12"/>
                      <a:pt x="0" y="14"/>
                    </a:cubicBezTo>
                    <a:cubicBezTo>
                      <a:pt x="1" y="14"/>
                      <a:pt x="2" y="15"/>
                      <a:pt x="2" y="1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50" name="Freeform 366"/>
              <p:cNvSpPr>
                <a:spLocks/>
              </p:cNvSpPr>
              <p:nvPr userDrawn="1"/>
            </p:nvSpPr>
            <p:spPr bwMode="auto">
              <a:xfrm>
                <a:off x="4441" y="3896"/>
                <a:ext cx="351" cy="362"/>
              </a:xfrm>
              <a:custGeom>
                <a:avLst/>
                <a:gdLst>
                  <a:gd name="T0" fmla="*/ 144 w 146"/>
                  <a:gd name="T1" fmla="*/ 37 h 147"/>
                  <a:gd name="T2" fmla="*/ 142 w 146"/>
                  <a:gd name="T3" fmla="*/ 39 h 147"/>
                  <a:gd name="T4" fmla="*/ 142 w 146"/>
                  <a:gd name="T5" fmla="*/ 135 h 147"/>
                  <a:gd name="T6" fmla="*/ 134 w 146"/>
                  <a:gd name="T7" fmla="*/ 142 h 147"/>
                  <a:gd name="T8" fmla="*/ 76 w 146"/>
                  <a:gd name="T9" fmla="*/ 142 h 147"/>
                  <a:gd name="T10" fmla="*/ 76 w 146"/>
                  <a:gd name="T11" fmla="*/ 136 h 147"/>
                  <a:gd name="T12" fmla="*/ 98 w 146"/>
                  <a:gd name="T13" fmla="*/ 132 h 147"/>
                  <a:gd name="T14" fmla="*/ 133 w 146"/>
                  <a:gd name="T15" fmla="*/ 137 h 147"/>
                  <a:gd name="T16" fmla="*/ 136 w 146"/>
                  <a:gd name="T17" fmla="*/ 137 h 147"/>
                  <a:gd name="T18" fmla="*/ 137 w 146"/>
                  <a:gd name="T19" fmla="*/ 135 h 147"/>
                  <a:gd name="T20" fmla="*/ 137 w 146"/>
                  <a:gd name="T21" fmla="*/ 27 h 147"/>
                  <a:gd name="T22" fmla="*/ 135 w 146"/>
                  <a:gd name="T23" fmla="*/ 25 h 147"/>
                  <a:gd name="T24" fmla="*/ 130 w 146"/>
                  <a:gd name="T25" fmla="*/ 24 h 147"/>
                  <a:gd name="T26" fmla="*/ 127 w 146"/>
                  <a:gd name="T27" fmla="*/ 26 h 147"/>
                  <a:gd name="T28" fmla="*/ 129 w 146"/>
                  <a:gd name="T29" fmla="*/ 29 h 147"/>
                  <a:gd name="T30" fmla="*/ 132 w 146"/>
                  <a:gd name="T31" fmla="*/ 29 h 147"/>
                  <a:gd name="T32" fmla="*/ 132 w 146"/>
                  <a:gd name="T33" fmla="*/ 131 h 147"/>
                  <a:gd name="T34" fmla="*/ 98 w 146"/>
                  <a:gd name="T35" fmla="*/ 127 h 147"/>
                  <a:gd name="T36" fmla="*/ 73 w 146"/>
                  <a:gd name="T37" fmla="*/ 132 h 147"/>
                  <a:gd name="T38" fmla="*/ 51 w 146"/>
                  <a:gd name="T39" fmla="*/ 127 h 147"/>
                  <a:gd name="T40" fmla="*/ 15 w 146"/>
                  <a:gd name="T41" fmla="*/ 132 h 147"/>
                  <a:gd name="T42" fmla="*/ 15 w 146"/>
                  <a:gd name="T43" fmla="*/ 29 h 147"/>
                  <a:gd name="T44" fmla="*/ 51 w 146"/>
                  <a:gd name="T45" fmla="*/ 25 h 147"/>
                  <a:gd name="T46" fmla="*/ 71 w 146"/>
                  <a:gd name="T47" fmla="*/ 29 h 147"/>
                  <a:gd name="T48" fmla="*/ 71 w 146"/>
                  <a:gd name="T49" fmla="*/ 125 h 147"/>
                  <a:gd name="T50" fmla="*/ 72 w 146"/>
                  <a:gd name="T51" fmla="*/ 127 h 147"/>
                  <a:gd name="T52" fmla="*/ 74 w 146"/>
                  <a:gd name="T53" fmla="*/ 127 h 147"/>
                  <a:gd name="T54" fmla="*/ 120 w 146"/>
                  <a:gd name="T55" fmla="*/ 105 h 147"/>
                  <a:gd name="T56" fmla="*/ 122 w 146"/>
                  <a:gd name="T57" fmla="*/ 103 h 147"/>
                  <a:gd name="T58" fmla="*/ 122 w 146"/>
                  <a:gd name="T59" fmla="*/ 3 h 147"/>
                  <a:gd name="T60" fmla="*/ 121 w 146"/>
                  <a:gd name="T61" fmla="*/ 1 h 147"/>
                  <a:gd name="T62" fmla="*/ 119 w 146"/>
                  <a:gd name="T63" fmla="*/ 1 h 147"/>
                  <a:gd name="T64" fmla="*/ 79 w 146"/>
                  <a:gd name="T65" fmla="*/ 20 h 147"/>
                  <a:gd name="T66" fmla="*/ 78 w 146"/>
                  <a:gd name="T67" fmla="*/ 24 h 147"/>
                  <a:gd name="T68" fmla="*/ 82 w 146"/>
                  <a:gd name="T69" fmla="*/ 24 h 147"/>
                  <a:gd name="T70" fmla="*/ 117 w 146"/>
                  <a:gd name="T71" fmla="*/ 6 h 147"/>
                  <a:gd name="T72" fmla="*/ 117 w 146"/>
                  <a:gd name="T73" fmla="*/ 101 h 147"/>
                  <a:gd name="T74" fmla="*/ 76 w 146"/>
                  <a:gd name="T75" fmla="*/ 121 h 147"/>
                  <a:gd name="T76" fmla="*/ 76 w 146"/>
                  <a:gd name="T77" fmla="*/ 27 h 147"/>
                  <a:gd name="T78" fmla="*/ 74 w 146"/>
                  <a:gd name="T79" fmla="*/ 25 h 147"/>
                  <a:gd name="T80" fmla="*/ 51 w 146"/>
                  <a:gd name="T81" fmla="*/ 20 h 147"/>
                  <a:gd name="T82" fmla="*/ 11 w 146"/>
                  <a:gd name="T83" fmla="*/ 25 h 147"/>
                  <a:gd name="T84" fmla="*/ 10 w 146"/>
                  <a:gd name="T85" fmla="*/ 27 h 147"/>
                  <a:gd name="T86" fmla="*/ 10 w 146"/>
                  <a:gd name="T87" fmla="*/ 135 h 147"/>
                  <a:gd name="T88" fmla="*/ 11 w 146"/>
                  <a:gd name="T89" fmla="*/ 137 h 147"/>
                  <a:gd name="T90" fmla="*/ 12 w 146"/>
                  <a:gd name="T91" fmla="*/ 137 h 147"/>
                  <a:gd name="T92" fmla="*/ 13 w 146"/>
                  <a:gd name="T93" fmla="*/ 137 h 147"/>
                  <a:gd name="T94" fmla="*/ 51 w 146"/>
                  <a:gd name="T95" fmla="*/ 132 h 147"/>
                  <a:gd name="T96" fmla="*/ 71 w 146"/>
                  <a:gd name="T97" fmla="*/ 136 h 147"/>
                  <a:gd name="T98" fmla="*/ 71 w 146"/>
                  <a:gd name="T99" fmla="*/ 142 h 147"/>
                  <a:gd name="T100" fmla="*/ 12 w 146"/>
                  <a:gd name="T101" fmla="*/ 142 h 147"/>
                  <a:gd name="T102" fmla="*/ 5 w 146"/>
                  <a:gd name="T103" fmla="*/ 135 h 147"/>
                  <a:gd name="T104" fmla="*/ 5 w 146"/>
                  <a:gd name="T105" fmla="*/ 39 h 147"/>
                  <a:gd name="T106" fmla="*/ 2 w 146"/>
                  <a:gd name="T107" fmla="*/ 37 h 147"/>
                  <a:gd name="T108" fmla="*/ 0 w 146"/>
                  <a:gd name="T109" fmla="*/ 39 h 147"/>
                  <a:gd name="T110" fmla="*/ 0 w 146"/>
                  <a:gd name="T111" fmla="*/ 135 h 147"/>
                  <a:gd name="T112" fmla="*/ 12 w 146"/>
                  <a:gd name="T113" fmla="*/ 147 h 147"/>
                  <a:gd name="T114" fmla="*/ 134 w 146"/>
                  <a:gd name="T115" fmla="*/ 147 h 147"/>
                  <a:gd name="T116" fmla="*/ 146 w 146"/>
                  <a:gd name="T117" fmla="*/ 135 h 147"/>
                  <a:gd name="T118" fmla="*/ 146 w 146"/>
                  <a:gd name="T119" fmla="*/ 39 h 147"/>
                  <a:gd name="T120" fmla="*/ 144 w 146"/>
                  <a:gd name="T121" fmla="*/ 3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7">
                    <a:moveTo>
                      <a:pt x="144" y="37"/>
                    </a:moveTo>
                    <a:cubicBezTo>
                      <a:pt x="143" y="37"/>
                      <a:pt x="142" y="38"/>
                      <a:pt x="142" y="39"/>
                    </a:cubicBezTo>
                    <a:cubicBezTo>
                      <a:pt x="142" y="135"/>
                      <a:pt x="142" y="135"/>
                      <a:pt x="142" y="135"/>
                    </a:cubicBezTo>
                    <a:cubicBezTo>
                      <a:pt x="142" y="139"/>
                      <a:pt x="138" y="142"/>
                      <a:pt x="134" y="142"/>
                    </a:cubicBezTo>
                    <a:cubicBezTo>
                      <a:pt x="76" y="142"/>
                      <a:pt x="76" y="142"/>
                      <a:pt x="76" y="142"/>
                    </a:cubicBezTo>
                    <a:cubicBezTo>
                      <a:pt x="76" y="136"/>
                      <a:pt x="76" y="136"/>
                      <a:pt x="76" y="136"/>
                    </a:cubicBezTo>
                    <a:cubicBezTo>
                      <a:pt x="79" y="135"/>
                      <a:pt x="88" y="132"/>
                      <a:pt x="98" y="132"/>
                    </a:cubicBezTo>
                    <a:cubicBezTo>
                      <a:pt x="119" y="132"/>
                      <a:pt x="133" y="137"/>
                      <a:pt x="133" y="137"/>
                    </a:cubicBezTo>
                    <a:cubicBezTo>
                      <a:pt x="134" y="137"/>
                      <a:pt x="135" y="137"/>
                      <a:pt x="136" y="137"/>
                    </a:cubicBezTo>
                    <a:cubicBezTo>
                      <a:pt x="136" y="136"/>
                      <a:pt x="137" y="136"/>
                      <a:pt x="137" y="135"/>
                    </a:cubicBezTo>
                    <a:cubicBezTo>
                      <a:pt x="137" y="27"/>
                      <a:pt x="137" y="27"/>
                      <a:pt x="137" y="27"/>
                    </a:cubicBezTo>
                    <a:cubicBezTo>
                      <a:pt x="137" y="26"/>
                      <a:pt x="136" y="25"/>
                      <a:pt x="135" y="25"/>
                    </a:cubicBezTo>
                    <a:cubicBezTo>
                      <a:pt x="135" y="25"/>
                      <a:pt x="133" y="24"/>
                      <a:pt x="130" y="24"/>
                    </a:cubicBezTo>
                    <a:cubicBezTo>
                      <a:pt x="128" y="24"/>
                      <a:pt x="127" y="24"/>
                      <a:pt x="127" y="26"/>
                    </a:cubicBezTo>
                    <a:cubicBezTo>
                      <a:pt x="127" y="27"/>
                      <a:pt x="127" y="28"/>
                      <a:pt x="129" y="29"/>
                    </a:cubicBezTo>
                    <a:cubicBezTo>
                      <a:pt x="130" y="29"/>
                      <a:pt x="131" y="29"/>
                      <a:pt x="132" y="29"/>
                    </a:cubicBezTo>
                    <a:cubicBezTo>
                      <a:pt x="132" y="131"/>
                      <a:pt x="132" y="131"/>
                      <a:pt x="132" y="131"/>
                    </a:cubicBezTo>
                    <a:cubicBezTo>
                      <a:pt x="126" y="130"/>
                      <a:pt x="114" y="127"/>
                      <a:pt x="98" y="127"/>
                    </a:cubicBezTo>
                    <a:cubicBezTo>
                      <a:pt x="87" y="127"/>
                      <a:pt x="77" y="131"/>
                      <a:pt x="73" y="132"/>
                    </a:cubicBezTo>
                    <a:cubicBezTo>
                      <a:pt x="70" y="131"/>
                      <a:pt x="62" y="127"/>
                      <a:pt x="51" y="127"/>
                    </a:cubicBezTo>
                    <a:cubicBezTo>
                      <a:pt x="34" y="127"/>
                      <a:pt x="21" y="130"/>
                      <a:pt x="15" y="132"/>
                    </a:cubicBezTo>
                    <a:cubicBezTo>
                      <a:pt x="15" y="29"/>
                      <a:pt x="15" y="29"/>
                      <a:pt x="15" y="29"/>
                    </a:cubicBezTo>
                    <a:cubicBezTo>
                      <a:pt x="19" y="28"/>
                      <a:pt x="34" y="25"/>
                      <a:pt x="51" y="25"/>
                    </a:cubicBezTo>
                    <a:cubicBezTo>
                      <a:pt x="60" y="25"/>
                      <a:pt x="68" y="28"/>
                      <a:pt x="71" y="29"/>
                    </a:cubicBezTo>
                    <a:cubicBezTo>
                      <a:pt x="71" y="125"/>
                      <a:pt x="71" y="125"/>
                      <a:pt x="71" y="125"/>
                    </a:cubicBezTo>
                    <a:cubicBezTo>
                      <a:pt x="71" y="126"/>
                      <a:pt x="71" y="127"/>
                      <a:pt x="72" y="127"/>
                    </a:cubicBezTo>
                    <a:cubicBezTo>
                      <a:pt x="73" y="128"/>
                      <a:pt x="74" y="128"/>
                      <a:pt x="74" y="127"/>
                    </a:cubicBezTo>
                    <a:cubicBezTo>
                      <a:pt x="75" y="127"/>
                      <a:pt x="99" y="112"/>
                      <a:pt x="120" y="105"/>
                    </a:cubicBezTo>
                    <a:cubicBezTo>
                      <a:pt x="121" y="105"/>
                      <a:pt x="122" y="104"/>
                      <a:pt x="122" y="103"/>
                    </a:cubicBezTo>
                    <a:cubicBezTo>
                      <a:pt x="122" y="3"/>
                      <a:pt x="122" y="3"/>
                      <a:pt x="122" y="3"/>
                    </a:cubicBezTo>
                    <a:cubicBezTo>
                      <a:pt x="122" y="2"/>
                      <a:pt x="122" y="1"/>
                      <a:pt x="121" y="1"/>
                    </a:cubicBezTo>
                    <a:cubicBezTo>
                      <a:pt x="120" y="0"/>
                      <a:pt x="120" y="0"/>
                      <a:pt x="119" y="1"/>
                    </a:cubicBezTo>
                    <a:cubicBezTo>
                      <a:pt x="99" y="8"/>
                      <a:pt x="79" y="20"/>
                      <a:pt x="79" y="20"/>
                    </a:cubicBezTo>
                    <a:cubicBezTo>
                      <a:pt x="78" y="21"/>
                      <a:pt x="78" y="23"/>
                      <a:pt x="78" y="24"/>
                    </a:cubicBezTo>
                    <a:cubicBezTo>
                      <a:pt x="79" y="25"/>
                      <a:pt x="81" y="25"/>
                      <a:pt x="82" y="24"/>
                    </a:cubicBezTo>
                    <a:cubicBezTo>
                      <a:pt x="82" y="24"/>
                      <a:pt x="99" y="14"/>
                      <a:pt x="117" y="6"/>
                    </a:cubicBezTo>
                    <a:cubicBezTo>
                      <a:pt x="117" y="101"/>
                      <a:pt x="117" y="101"/>
                      <a:pt x="117" y="101"/>
                    </a:cubicBezTo>
                    <a:cubicBezTo>
                      <a:pt x="100" y="107"/>
                      <a:pt x="83" y="116"/>
                      <a:pt x="76" y="121"/>
                    </a:cubicBezTo>
                    <a:cubicBezTo>
                      <a:pt x="76" y="27"/>
                      <a:pt x="76" y="27"/>
                      <a:pt x="76" y="27"/>
                    </a:cubicBezTo>
                    <a:cubicBezTo>
                      <a:pt x="76" y="26"/>
                      <a:pt x="75" y="25"/>
                      <a:pt x="74" y="25"/>
                    </a:cubicBezTo>
                    <a:cubicBezTo>
                      <a:pt x="74" y="25"/>
                      <a:pt x="64" y="20"/>
                      <a:pt x="51" y="20"/>
                    </a:cubicBezTo>
                    <a:cubicBezTo>
                      <a:pt x="29" y="20"/>
                      <a:pt x="12" y="25"/>
                      <a:pt x="11" y="25"/>
                    </a:cubicBezTo>
                    <a:cubicBezTo>
                      <a:pt x="10" y="25"/>
                      <a:pt x="10" y="26"/>
                      <a:pt x="10" y="27"/>
                    </a:cubicBezTo>
                    <a:cubicBezTo>
                      <a:pt x="10" y="135"/>
                      <a:pt x="10" y="135"/>
                      <a:pt x="10" y="135"/>
                    </a:cubicBezTo>
                    <a:cubicBezTo>
                      <a:pt x="10" y="136"/>
                      <a:pt x="10" y="136"/>
                      <a:pt x="11" y="137"/>
                    </a:cubicBezTo>
                    <a:cubicBezTo>
                      <a:pt x="11" y="137"/>
                      <a:pt x="12" y="137"/>
                      <a:pt x="12" y="137"/>
                    </a:cubicBezTo>
                    <a:cubicBezTo>
                      <a:pt x="13" y="137"/>
                      <a:pt x="13" y="137"/>
                      <a:pt x="13" y="137"/>
                    </a:cubicBezTo>
                    <a:cubicBezTo>
                      <a:pt x="13" y="137"/>
                      <a:pt x="30" y="132"/>
                      <a:pt x="51" y="132"/>
                    </a:cubicBezTo>
                    <a:cubicBezTo>
                      <a:pt x="60" y="132"/>
                      <a:pt x="68" y="135"/>
                      <a:pt x="71" y="136"/>
                    </a:cubicBezTo>
                    <a:cubicBezTo>
                      <a:pt x="71" y="142"/>
                      <a:pt x="71" y="142"/>
                      <a:pt x="71" y="142"/>
                    </a:cubicBezTo>
                    <a:cubicBezTo>
                      <a:pt x="12" y="142"/>
                      <a:pt x="12" y="142"/>
                      <a:pt x="12" y="142"/>
                    </a:cubicBezTo>
                    <a:cubicBezTo>
                      <a:pt x="8" y="142"/>
                      <a:pt x="5" y="139"/>
                      <a:pt x="5" y="135"/>
                    </a:cubicBezTo>
                    <a:cubicBezTo>
                      <a:pt x="5" y="39"/>
                      <a:pt x="5" y="39"/>
                      <a:pt x="5" y="39"/>
                    </a:cubicBezTo>
                    <a:cubicBezTo>
                      <a:pt x="5" y="38"/>
                      <a:pt x="4" y="37"/>
                      <a:pt x="2" y="37"/>
                    </a:cubicBezTo>
                    <a:cubicBezTo>
                      <a:pt x="1" y="37"/>
                      <a:pt x="0" y="38"/>
                      <a:pt x="0" y="39"/>
                    </a:cubicBezTo>
                    <a:cubicBezTo>
                      <a:pt x="0" y="135"/>
                      <a:pt x="0" y="135"/>
                      <a:pt x="0" y="135"/>
                    </a:cubicBezTo>
                    <a:cubicBezTo>
                      <a:pt x="0" y="141"/>
                      <a:pt x="5" y="147"/>
                      <a:pt x="12" y="147"/>
                    </a:cubicBezTo>
                    <a:cubicBezTo>
                      <a:pt x="134" y="147"/>
                      <a:pt x="134" y="147"/>
                      <a:pt x="134" y="147"/>
                    </a:cubicBezTo>
                    <a:cubicBezTo>
                      <a:pt x="141" y="147"/>
                      <a:pt x="146" y="141"/>
                      <a:pt x="146" y="135"/>
                    </a:cubicBezTo>
                    <a:cubicBezTo>
                      <a:pt x="146" y="39"/>
                      <a:pt x="146" y="39"/>
                      <a:pt x="146" y="39"/>
                    </a:cubicBezTo>
                    <a:cubicBezTo>
                      <a:pt x="146" y="38"/>
                      <a:pt x="145" y="37"/>
                      <a:pt x="144" y="37"/>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51" name="Freeform 367"/>
              <p:cNvSpPr>
                <a:spLocks/>
              </p:cNvSpPr>
              <p:nvPr userDrawn="1"/>
            </p:nvSpPr>
            <p:spPr bwMode="auto">
              <a:xfrm>
                <a:off x="4640" y="4000"/>
                <a:ext cx="65" cy="36"/>
              </a:xfrm>
              <a:custGeom>
                <a:avLst/>
                <a:gdLst>
                  <a:gd name="T0" fmla="*/ 0 w 27"/>
                  <a:gd name="T1" fmla="*/ 13 h 15"/>
                  <a:gd name="T2" fmla="*/ 2 w 27"/>
                  <a:gd name="T3" fmla="*/ 15 h 15"/>
                  <a:gd name="T4" fmla="*/ 4 w 27"/>
                  <a:gd name="T5" fmla="*/ 14 h 15"/>
                  <a:gd name="T6" fmla="*/ 25 w 27"/>
                  <a:gd name="T7" fmla="*/ 5 h 15"/>
                  <a:gd name="T8" fmla="*/ 27 w 27"/>
                  <a:gd name="T9" fmla="*/ 2 h 15"/>
                  <a:gd name="T10" fmla="*/ 24 w 27"/>
                  <a:gd name="T11" fmla="*/ 0 h 15"/>
                  <a:gd name="T12" fmla="*/ 1 w 27"/>
                  <a:gd name="T13" fmla="*/ 10 h 15"/>
                  <a:gd name="T14" fmla="*/ 0 w 2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5">
                    <a:moveTo>
                      <a:pt x="0" y="13"/>
                    </a:moveTo>
                    <a:cubicBezTo>
                      <a:pt x="1" y="14"/>
                      <a:pt x="2" y="15"/>
                      <a:pt x="2" y="15"/>
                    </a:cubicBezTo>
                    <a:cubicBezTo>
                      <a:pt x="3" y="15"/>
                      <a:pt x="3" y="14"/>
                      <a:pt x="4" y="14"/>
                    </a:cubicBezTo>
                    <a:cubicBezTo>
                      <a:pt x="4" y="14"/>
                      <a:pt x="18" y="7"/>
                      <a:pt x="25" y="5"/>
                    </a:cubicBezTo>
                    <a:cubicBezTo>
                      <a:pt x="26" y="4"/>
                      <a:pt x="27" y="3"/>
                      <a:pt x="27" y="2"/>
                    </a:cubicBezTo>
                    <a:cubicBezTo>
                      <a:pt x="26" y="0"/>
                      <a:pt x="25" y="0"/>
                      <a:pt x="24" y="0"/>
                    </a:cubicBezTo>
                    <a:cubicBezTo>
                      <a:pt x="16" y="2"/>
                      <a:pt x="2" y="10"/>
                      <a:pt x="1" y="10"/>
                    </a:cubicBezTo>
                    <a:cubicBezTo>
                      <a:pt x="0" y="11"/>
                      <a:pt x="0" y="12"/>
                      <a:pt x="0" y="1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52" name="Freeform 368"/>
              <p:cNvSpPr>
                <a:spLocks/>
              </p:cNvSpPr>
              <p:nvPr userDrawn="1"/>
            </p:nvSpPr>
            <p:spPr bwMode="auto">
              <a:xfrm>
                <a:off x="4640" y="4071"/>
                <a:ext cx="65" cy="37"/>
              </a:xfrm>
              <a:custGeom>
                <a:avLst/>
                <a:gdLst>
                  <a:gd name="T0" fmla="*/ 0 w 27"/>
                  <a:gd name="T1" fmla="*/ 14 h 15"/>
                  <a:gd name="T2" fmla="*/ 2 w 27"/>
                  <a:gd name="T3" fmla="*/ 15 h 15"/>
                  <a:gd name="T4" fmla="*/ 4 w 27"/>
                  <a:gd name="T5" fmla="*/ 15 h 15"/>
                  <a:gd name="T6" fmla="*/ 25 w 27"/>
                  <a:gd name="T7" fmla="*/ 5 h 15"/>
                  <a:gd name="T8" fmla="*/ 27 w 27"/>
                  <a:gd name="T9" fmla="*/ 2 h 15"/>
                  <a:gd name="T10" fmla="*/ 24 w 27"/>
                  <a:gd name="T11" fmla="*/ 0 h 15"/>
                  <a:gd name="T12" fmla="*/ 1 w 27"/>
                  <a:gd name="T13" fmla="*/ 10 h 15"/>
                  <a:gd name="T14" fmla="*/ 0 w 27"/>
                  <a:gd name="T15" fmla="*/ 1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5">
                    <a:moveTo>
                      <a:pt x="0" y="14"/>
                    </a:moveTo>
                    <a:cubicBezTo>
                      <a:pt x="1" y="14"/>
                      <a:pt x="2" y="15"/>
                      <a:pt x="2" y="15"/>
                    </a:cubicBezTo>
                    <a:cubicBezTo>
                      <a:pt x="3" y="15"/>
                      <a:pt x="3" y="15"/>
                      <a:pt x="4" y="15"/>
                    </a:cubicBezTo>
                    <a:cubicBezTo>
                      <a:pt x="4" y="15"/>
                      <a:pt x="18" y="7"/>
                      <a:pt x="25" y="5"/>
                    </a:cubicBezTo>
                    <a:cubicBezTo>
                      <a:pt x="26" y="5"/>
                      <a:pt x="27" y="3"/>
                      <a:pt x="27" y="2"/>
                    </a:cubicBezTo>
                    <a:cubicBezTo>
                      <a:pt x="26" y="1"/>
                      <a:pt x="25" y="0"/>
                      <a:pt x="24" y="0"/>
                    </a:cubicBezTo>
                    <a:cubicBezTo>
                      <a:pt x="16" y="3"/>
                      <a:pt x="2" y="10"/>
                      <a:pt x="1" y="10"/>
                    </a:cubicBezTo>
                    <a:cubicBezTo>
                      <a:pt x="0" y="11"/>
                      <a:pt x="0" y="12"/>
                      <a:pt x="0" y="1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53" name="Freeform 369"/>
              <p:cNvSpPr>
                <a:spLocks/>
              </p:cNvSpPr>
              <p:nvPr userDrawn="1"/>
            </p:nvSpPr>
            <p:spPr bwMode="auto">
              <a:xfrm>
                <a:off x="4498" y="4000"/>
                <a:ext cx="89" cy="24"/>
              </a:xfrm>
              <a:custGeom>
                <a:avLst/>
                <a:gdLst>
                  <a:gd name="T0" fmla="*/ 35 w 37"/>
                  <a:gd name="T1" fmla="*/ 4 h 10"/>
                  <a:gd name="T2" fmla="*/ 2 w 37"/>
                  <a:gd name="T3" fmla="*/ 5 h 10"/>
                  <a:gd name="T4" fmla="*/ 0 w 37"/>
                  <a:gd name="T5" fmla="*/ 8 h 10"/>
                  <a:gd name="T6" fmla="*/ 3 w 37"/>
                  <a:gd name="T7" fmla="*/ 10 h 10"/>
                  <a:gd name="T8" fmla="*/ 3 w 37"/>
                  <a:gd name="T9" fmla="*/ 10 h 10"/>
                  <a:gd name="T10" fmla="*/ 34 w 37"/>
                  <a:gd name="T11" fmla="*/ 8 h 10"/>
                  <a:gd name="T12" fmla="*/ 37 w 37"/>
                  <a:gd name="T13" fmla="*/ 7 h 10"/>
                  <a:gd name="T14" fmla="*/ 35 w 3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0">
                    <a:moveTo>
                      <a:pt x="35" y="4"/>
                    </a:moveTo>
                    <a:cubicBezTo>
                      <a:pt x="20" y="0"/>
                      <a:pt x="3" y="5"/>
                      <a:pt x="2" y="5"/>
                    </a:cubicBezTo>
                    <a:cubicBezTo>
                      <a:pt x="1" y="5"/>
                      <a:pt x="0" y="7"/>
                      <a:pt x="0" y="8"/>
                    </a:cubicBezTo>
                    <a:cubicBezTo>
                      <a:pt x="1" y="9"/>
                      <a:pt x="2" y="10"/>
                      <a:pt x="3" y="10"/>
                    </a:cubicBezTo>
                    <a:cubicBezTo>
                      <a:pt x="3" y="10"/>
                      <a:pt x="3" y="10"/>
                      <a:pt x="3" y="10"/>
                    </a:cubicBezTo>
                    <a:cubicBezTo>
                      <a:pt x="4" y="10"/>
                      <a:pt x="20" y="5"/>
                      <a:pt x="34" y="8"/>
                    </a:cubicBezTo>
                    <a:cubicBezTo>
                      <a:pt x="35" y="9"/>
                      <a:pt x="37" y="8"/>
                      <a:pt x="37" y="7"/>
                    </a:cubicBezTo>
                    <a:cubicBezTo>
                      <a:pt x="37" y="5"/>
                      <a:pt x="36" y="4"/>
                      <a:pt x="3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54" name="Freeform 370"/>
              <p:cNvSpPr>
                <a:spLocks/>
              </p:cNvSpPr>
              <p:nvPr userDrawn="1"/>
            </p:nvSpPr>
            <p:spPr bwMode="auto">
              <a:xfrm>
                <a:off x="4498" y="4036"/>
                <a:ext cx="89" cy="23"/>
              </a:xfrm>
              <a:custGeom>
                <a:avLst/>
                <a:gdLst>
                  <a:gd name="T0" fmla="*/ 35 w 37"/>
                  <a:gd name="T1" fmla="*/ 3 h 9"/>
                  <a:gd name="T2" fmla="*/ 2 w 37"/>
                  <a:gd name="T3" fmla="*/ 5 h 9"/>
                  <a:gd name="T4" fmla="*/ 0 w 37"/>
                  <a:gd name="T5" fmla="*/ 8 h 9"/>
                  <a:gd name="T6" fmla="*/ 3 w 37"/>
                  <a:gd name="T7" fmla="*/ 9 h 9"/>
                  <a:gd name="T8" fmla="*/ 3 w 37"/>
                  <a:gd name="T9" fmla="*/ 9 h 9"/>
                  <a:gd name="T10" fmla="*/ 34 w 37"/>
                  <a:gd name="T11" fmla="*/ 8 h 9"/>
                  <a:gd name="T12" fmla="*/ 37 w 37"/>
                  <a:gd name="T13" fmla="*/ 6 h 9"/>
                  <a:gd name="T14" fmla="*/ 35 w 3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5" y="3"/>
                    </a:moveTo>
                    <a:cubicBezTo>
                      <a:pt x="20" y="0"/>
                      <a:pt x="3" y="4"/>
                      <a:pt x="2" y="5"/>
                    </a:cubicBezTo>
                    <a:cubicBezTo>
                      <a:pt x="1" y="5"/>
                      <a:pt x="0" y="6"/>
                      <a:pt x="0" y="8"/>
                    </a:cubicBezTo>
                    <a:cubicBezTo>
                      <a:pt x="1" y="9"/>
                      <a:pt x="2" y="9"/>
                      <a:pt x="3" y="9"/>
                    </a:cubicBezTo>
                    <a:cubicBezTo>
                      <a:pt x="3" y="9"/>
                      <a:pt x="3" y="9"/>
                      <a:pt x="3" y="9"/>
                    </a:cubicBezTo>
                    <a:cubicBezTo>
                      <a:pt x="4" y="9"/>
                      <a:pt x="20" y="5"/>
                      <a:pt x="34" y="8"/>
                    </a:cubicBezTo>
                    <a:cubicBezTo>
                      <a:pt x="35" y="8"/>
                      <a:pt x="37" y="8"/>
                      <a:pt x="37" y="6"/>
                    </a:cubicBezTo>
                    <a:cubicBezTo>
                      <a:pt x="37" y="5"/>
                      <a:pt x="36" y="4"/>
                      <a:pt x="35" y="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55" name="Freeform 371"/>
              <p:cNvSpPr>
                <a:spLocks/>
              </p:cNvSpPr>
              <p:nvPr userDrawn="1"/>
            </p:nvSpPr>
            <p:spPr bwMode="auto">
              <a:xfrm>
                <a:off x="4640" y="4108"/>
                <a:ext cx="65" cy="37"/>
              </a:xfrm>
              <a:custGeom>
                <a:avLst/>
                <a:gdLst>
                  <a:gd name="T0" fmla="*/ 0 w 27"/>
                  <a:gd name="T1" fmla="*/ 13 h 15"/>
                  <a:gd name="T2" fmla="*/ 2 w 27"/>
                  <a:gd name="T3" fmla="*/ 15 h 15"/>
                  <a:gd name="T4" fmla="*/ 4 w 27"/>
                  <a:gd name="T5" fmla="*/ 14 h 15"/>
                  <a:gd name="T6" fmla="*/ 25 w 27"/>
                  <a:gd name="T7" fmla="*/ 5 h 15"/>
                  <a:gd name="T8" fmla="*/ 27 w 27"/>
                  <a:gd name="T9" fmla="*/ 2 h 15"/>
                  <a:gd name="T10" fmla="*/ 24 w 27"/>
                  <a:gd name="T11" fmla="*/ 0 h 15"/>
                  <a:gd name="T12" fmla="*/ 1 w 27"/>
                  <a:gd name="T13" fmla="*/ 10 h 15"/>
                  <a:gd name="T14" fmla="*/ 0 w 2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5">
                    <a:moveTo>
                      <a:pt x="0" y="13"/>
                    </a:moveTo>
                    <a:cubicBezTo>
                      <a:pt x="1" y="14"/>
                      <a:pt x="2" y="15"/>
                      <a:pt x="2" y="15"/>
                    </a:cubicBezTo>
                    <a:cubicBezTo>
                      <a:pt x="3" y="15"/>
                      <a:pt x="3" y="14"/>
                      <a:pt x="4" y="14"/>
                    </a:cubicBezTo>
                    <a:cubicBezTo>
                      <a:pt x="4" y="14"/>
                      <a:pt x="18" y="7"/>
                      <a:pt x="25" y="5"/>
                    </a:cubicBezTo>
                    <a:cubicBezTo>
                      <a:pt x="26" y="4"/>
                      <a:pt x="27" y="3"/>
                      <a:pt x="27" y="2"/>
                    </a:cubicBezTo>
                    <a:cubicBezTo>
                      <a:pt x="26" y="0"/>
                      <a:pt x="25" y="0"/>
                      <a:pt x="24" y="0"/>
                    </a:cubicBezTo>
                    <a:cubicBezTo>
                      <a:pt x="16" y="2"/>
                      <a:pt x="2" y="10"/>
                      <a:pt x="1" y="10"/>
                    </a:cubicBezTo>
                    <a:cubicBezTo>
                      <a:pt x="0" y="11"/>
                      <a:pt x="0" y="12"/>
                      <a:pt x="0" y="1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56" name="Freeform 372"/>
              <p:cNvSpPr>
                <a:spLocks/>
              </p:cNvSpPr>
              <p:nvPr userDrawn="1"/>
            </p:nvSpPr>
            <p:spPr bwMode="auto">
              <a:xfrm>
                <a:off x="4498" y="4073"/>
                <a:ext cx="89" cy="22"/>
              </a:xfrm>
              <a:custGeom>
                <a:avLst/>
                <a:gdLst>
                  <a:gd name="T0" fmla="*/ 35 w 37"/>
                  <a:gd name="T1" fmla="*/ 3 h 9"/>
                  <a:gd name="T2" fmla="*/ 2 w 37"/>
                  <a:gd name="T3" fmla="*/ 4 h 9"/>
                  <a:gd name="T4" fmla="*/ 0 w 37"/>
                  <a:gd name="T5" fmla="*/ 7 h 9"/>
                  <a:gd name="T6" fmla="*/ 3 w 37"/>
                  <a:gd name="T7" fmla="*/ 9 h 9"/>
                  <a:gd name="T8" fmla="*/ 3 w 37"/>
                  <a:gd name="T9" fmla="*/ 9 h 9"/>
                  <a:gd name="T10" fmla="*/ 34 w 37"/>
                  <a:gd name="T11" fmla="*/ 8 h 9"/>
                  <a:gd name="T12" fmla="*/ 37 w 37"/>
                  <a:gd name="T13" fmla="*/ 6 h 9"/>
                  <a:gd name="T14" fmla="*/ 35 w 3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5" y="3"/>
                    </a:moveTo>
                    <a:cubicBezTo>
                      <a:pt x="20" y="0"/>
                      <a:pt x="3" y="4"/>
                      <a:pt x="2" y="4"/>
                    </a:cubicBezTo>
                    <a:cubicBezTo>
                      <a:pt x="1" y="5"/>
                      <a:pt x="0" y="6"/>
                      <a:pt x="0" y="7"/>
                    </a:cubicBezTo>
                    <a:cubicBezTo>
                      <a:pt x="1" y="8"/>
                      <a:pt x="2" y="9"/>
                      <a:pt x="3" y="9"/>
                    </a:cubicBezTo>
                    <a:cubicBezTo>
                      <a:pt x="3" y="9"/>
                      <a:pt x="3" y="9"/>
                      <a:pt x="3" y="9"/>
                    </a:cubicBezTo>
                    <a:cubicBezTo>
                      <a:pt x="4" y="9"/>
                      <a:pt x="20" y="5"/>
                      <a:pt x="34" y="8"/>
                    </a:cubicBezTo>
                    <a:cubicBezTo>
                      <a:pt x="35" y="8"/>
                      <a:pt x="37" y="7"/>
                      <a:pt x="37" y="6"/>
                    </a:cubicBezTo>
                    <a:cubicBezTo>
                      <a:pt x="37" y="5"/>
                      <a:pt x="36" y="3"/>
                      <a:pt x="35" y="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57" name="Freeform 373"/>
              <p:cNvSpPr>
                <a:spLocks/>
              </p:cNvSpPr>
              <p:nvPr userDrawn="1"/>
            </p:nvSpPr>
            <p:spPr bwMode="auto">
              <a:xfrm>
                <a:off x="4498" y="4145"/>
                <a:ext cx="89" cy="22"/>
              </a:xfrm>
              <a:custGeom>
                <a:avLst/>
                <a:gdLst>
                  <a:gd name="T0" fmla="*/ 35 w 37"/>
                  <a:gd name="T1" fmla="*/ 3 h 9"/>
                  <a:gd name="T2" fmla="*/ 2 w 37"/>
                  <a:gd name="T3" fmla="*/ 5 h 9"/>
                  <a:gd name="T4" fmla="*/ 0 w 37"/>
                  <a:gd name="T5" fmla="*/ 8 h 9"/>
                  <a:gd name="T6" fmla="*/ 3 w 37"/>
                  <a:gd name="T7" fmla="*/ 9 h 9"/>
                  <a:gd name="T8" fmla="*/ 3 w 37"/>
                  <a:gd name="T9" fmla="*/ 9 h 9"/>
                  <a:gd name="T10" fmla="*/ 34 w 37"/>
                  <a:gd name="T11" fmla="*/ 8 h 9"/>
                  <a:gd name="T12" fmla="*/ 37 w 37"/>
                  <a:gd name="T13" fmla="*/ 6 h 9"/>
                  <a:gd name="T14" fmla="*/ 35 w 3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5" y="3"/>
                    </a:moveTo>
                    <a:cubicBezTo>
                      <a:pt x="20" y="0"/>
                      <a:pt x="3" y="4"/>
                      <a:pt x="2" y="5"/>
                    </a:cubicBezTo>
                    <a:cubicBezTo>
                      <a:pt x="1" y="5"/>
                      <a:pt x="0" y="6"/>
                      <a:pt x="0" y="8"/>
                    </a:cubicBezTo>
                    <a:cubicBezTo>
                      <a:pt x="1" y="9"/>
                      <a:pt x="2" y="9"/>
                      <a:pt x="3" y="9"/>
                    </a:cubicBezTo>
                    <a:cubicBezTo>
                      <a:pt x="3" y="9"/>
                      <a:pt x="3" y="9"/>
                      <a:pt x="3" y="9"/>
                    </a:cubicBezTo>
                    <a:cubicBezTo>
                      <a:pt x="4" y="9"/>
                      <a:pt x="20" y="5"/>
                      <a:pt x="34" y="8"/>
                    </a:cubicBezTo>
                    <a:cubicBezTo>
                      <a:pt x="35" y="8"/>
                      <a:pt x="37" y="8"/>
                      <a:pt x="37" y="6"/>
                    </a:cubicBezTo>
                    <a:cubicBezTo>
                      <a:pt x="37" y="5"/>
                      <a:pt x="36" y="4"/>
                      <a:pt x="35" y="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58" name="Freeform 374"/>
              <p:cNvSpPr>
                <a:spLocks/>
              </p:cNvSpPr>
              <p:nvPr userDrawn="1"/>
            </p:nvSpPr>
            <p:spPr bwMode="auto">
              <a:xfrm>
                <a:off x="4498" y="4108"/>
                <a:ext cx="89" cy="24"/>
              </a:xfrm>
              <a:custGeom>
                <a:avLst/>
                <a:gdLst>
                  <a:gd name="T0" fmla="*/ 35 w 37"/>
                  <a:gd name="T1" fmla="*/ 4 h 10"/>
                  <a:gd name="T2" fmla="*/ 2 w 37"/>
                  <a:gd name="T3" fmla="*/ 5 h 10"/>
                  <a:gd name="T4" fmla="*/ 0 w 37"/>
                  <a:gd name="T5" fmla="*/ 8 h 10"/>
                  <a:gd name="T6" fmla="*/ 3 w 37"/>
                  <a:gd name="T7" fmla="*/ 10 h 10"/>
                  <a:gd name="T8" fmla="*/ 3 w 37"/>
                  <a:gd name="T9" fmla="*/ 10 h 10"/>
                  <a:gd name="T10" fmla="*/ 34 w 37"/>
                  <a:gd name="T11" fmla="*/ 8 h 10"/>
                  <a:gd name="T12" fmla="*/ 37 w 37"/>
                  <a:gd name="T13" fmla="*/ 7 h 10"/>
                  <a:gd name="T14" fmla="*/ 35 w 3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0">
                    <a:moveTo>
                      <a:pt x="35" y="4"/>
                    </a:moveTo>
                    <a:cubicBezTo>
                      <a:pt x="20" y="0"/>
                      <a:pt x="3" y="5"/>
                      <a:pt x="2" y="5"/>
                    </a:cubicBezTo>
                    <a:cubicBezTo>
                      <a:pt x="1" y="5"/>
                      <a:pt x="0" y="7"/>
                      <a:pt x="0" y="8"/>
                    </a:cubicBezTo>
                    <a:cubicBezTo>
                      <a:pt x="1" y="9"/>
                      <a:pt x="2" y="10"/>
                      <a:pt x="3" y="10"/>
                    </a:cubicBezTo>
                    <a:cubicBezTo>
                      <a:pt x="3" y="10"/>
                      <a:pt x="3" y="10"/>
                      <a:pt x="3" y="10"/>
                    </a:cubicBezTo>
                    <a:cubicBezTo>
                      <a:pt x="4" y="10"/>
                      <a:pt x="20" y="5"/>
                      <a:pt x="34" y="8"/>
                    </a:cubicBezTo>
                    <a:cubicBezTo>
                      <a:pt x="35" y="9"/>
                      <a:pt x="37" y="8"/>
                      <a:pt x="37" y="7"/>
                    </a:cubicBezTo>
                    <a:cubicBezTo>
                      <a:pt x="37" y="5"/>
                      <a:pt x="36" y="4"/>
                      <a:pt x="3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59" name="Freeform 375"/>
              <p:cNvSpPr>
                <a:spLocks noEditPoints="1"/>
              </p:cNvSpPr>
              <p:nvPr userDrawn="1"/>
            </p:nvSpPr>
            <p:spPr bwMode="auto">
              <a:xfrm>
                <a:off x="3239" y="4211"/>
                <a:ext cx="392" cy="54"/>
              </a:xfrm>
              <a:custGeom>
                <a:avLst/>
                <a:gdLst>
                  <a:gd name="T0" fmla="*/ 160 w 163"/>
                  <a:gd name="T1" fmla="*/ 22 h 22"/>
                  <a:gd name="T2" fmla="*/ 3 w 163"/>
                  <a:gd name="T3" fmla="*/ 22 h 22"/>
                  <a:gd name="T4" fmla="*/ 0 w 163"/>
                  <a:gd name="T5" fmla="*/ 19 h 22"/>
                  <a:gd name="T6" fmla="*/ 0 w 163"/>
                  <a:gd name="T7" fmla="*/ 3 h 22"/>
                  <a:gd name="T8" fmla="*/ 3 w 163"/>
                  <a:gd name="T9" fmla="*/ 0 h 22"/>
                  <a:gd name="T10" fmla="*/ 160 w 163"/>
                  <a:gd name="T11" fmla="*/ 0 h 22"/>
                  <a:gd name="T12" fmla="*/ 163 w 163"/>
                  <a:gd name="T13" fmla="*/ 3 h 22"/>
                  <a:gd name="T14" fmla="*/ 163 w 163"/>
                  <a:gd name="T15" fmla="*/ 19 h 22"/>
                  <a:gd name="T16" fmla="*/ 160 w 163"/>
                  <a:gd name="T17" fmla="*/ 22 h 22"/>
                  <a:gd name="T18" fmla="*/ 5 w 163"/>
                  <a:gd name="T19" fmla="*/ 16 h 22"/>
                  <a:gd name="T20" fmla="*/ 157 w 163"/>
                  <a:gd name="T21" fmla="*/ 16 h 22"/>
                  <a:gd name="T22" fmla="*/ 157 w 163"/>
                  <a:gd name="T23" fmla="*/ 6 h 22"/>
                  <a:gd name="T24" fmla="*/ 5 w 163"/>
                  <a:gd name="T25" fmla="*/ 6 h 22"/>
                  <a:gd name="T26" fmla="*/ 5 w 163"/>
                  <a:gd name="T2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22">
                    <a:moveTo>
                      <a:pt x="160" y="22"/>
                    </a:moveTo>
                    <a:cubicBezTo>
                      <a:pt x="3" y="22"/>
                      <a:pt x="3" y="22"/>
                      <a:pt x="3" y="22"/>
                    </a:cubicBezTo>
                    <a:cubicBezTo>
                      <a:pt x="1" y="22"/>
                      <a:pt x="0" y="21"/>
                      <a:pt x="0" y="19"/>
                    </a:cubicBezTo>
                    <a:cubicBezTo>
                      <a:pt x="0" y="3"/>
                      <a:pt x="0" y="3"/>
                      <a:pt x="0" y="3"/>
                    </a:cubicBezTo>
                    <a:cubicBezTo>
                      <a:pt x="0" y="1"/>
                      <a:pt x="1" y="0"/>
                      <a:pt x="3" y="0"/>
                    </a:cubicBezTo>
                    <a:cubicBezTo>
                      <a:pt x="160" y="0"/>
                      <a:pt x="160" y="0"/>
                      <a:pt x="160" y="0"/>
                    </a:cubicBezTo>
                    <a:cubicBezTo>
                      <a:pt x="162" y="0"/>
                      <a:pt x="163" y="1"/>
                      <a:pt x="163" y="3"/>
                    </a:cubicBezTo>
                    <a:cubicBezTo>
                      <a:pt x="163" y="19"/>
                      <a:pt x="163" y="19"/>
                      <a:pt x="163" y="19"/>
                    </a:cubicBezTo>
                    <a:cubicBezTo>
                      <a:pt x="163" y="21"/>
                      <a:pt x="162" y="22"/>
                      <a:pt x="160" y="22"/>
                    </a:cubicBezTo>
                    <a:close/>
                    <a:moveTo>
                      <a:pt x="5" y="16"/>
                    </a:moveTo>
                    <a:cubicBezTo>
                      <a:pt x="157" y="16"/>
                      <a:pt x="157" y="16"/>
                      <a:pt x="157" y="16"/>
                    </a:cubicBezTo>
                    <a:cubicBezTo>
                      <a:pt x="157" y="6"/>
                      <a:pt x="157" y="6"/>
                      <a:pt x="157" y="6"/>
                    </a:cubicBezTo>
                    <a:cubicBezTo>
                      <a:pt x="5" y="6"/>
                      <a:pt x="5" y="6"/>
                      <a:pt x="5" y="6"/>
                    </a:cubicBezTo>
                    <a:lnTo>
                      <a:pt x="5" y="1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60" name="Freeform 376"/>
              <p:cNvSpPr>
                <a:spLocks noEditPoints="1"/>
              </p:cNvSpPr>
              <p:nvPr userDrawn="1"/>
            </p:nvSpPr>
            <p:spPr bwMode="auto">
              <a:xfrm>
                <a:off x="3258" y="4145"/>
                <a:ext cx="236" cy="81"/>
              </a:xfrm>
              <a:custGeom>
                <a:avLst/>
                <a:gdLst>
                  <a:gd name="T0" fmla="*/ 81 w 98"/>
                  <a:gd name="T1" fmla="*/ 33 h 33"/>
                  <a:gd name="T2" fmla="*/ 3 w 98"/>
                  <a:gd name="T3" fmla="*/ 33 h 33"/>
                  <a:gd name="T4" fmla="*/ 0 w 98"/>
                  <a:gd name="T5" fmla="*/ 31 h 33"/>
                  <a:gd name="T6" fmla="*/ 0 w 98"/>
                  <a:gd name="T7" fmla="*/ 29 h 33"/>
                  <a:gd name="T8" fmla="*/ 4 w 98"/>
                  <a:gd name="T9" fmla="*/ 23 h 33"/>
                  <a:gd name="T10" fmla="*/ 4 w 98"/>
                  <a:gd name="T11" fmla="*/ 10 h 33"/>
                  <a:gd name="T12" fmla="*/ 0 w 98"/>
                  <a:gd name="T13" fmla="*/ 4 h 33"/>
                  <a:gd name="T14" fmla="*/ 0 w 98"/>
                  <a:gd name="T15" fmla="*/ 2 h 33"/>
                  <a:gd name="T16" fmla="*/ 3 w 98"/>
                  <a:gd name="T17" fmla="*/ 0 h 33"/>
                  <a:gd name="T18" fmla="*/ 81 w 98"/>
                  <a:gd name="T19" fmla="*/ 0 h 33"/>
                  <a:gd name="T20" fmla="*/ 98 w 98"/>
                  <a:gd name="T21" fmla="*/ 16 h 33"/>
                  <a:gd name="T22" fmla="*/ 81 w 98"/>
                  <a:gd name="T23" fmla="*/ 33 h 33"/>
                  <a:gd name="T24" fmla="*/ 8 w 98"/>
                  <a:gd name="T25" fmla="*/ 27 h 33"/>
                  <a:gd name="T26" fmla="*/ 81 w 98"/>
                  <a:gd name="T27" fmla="*/ 27 h 33"/>
                  <a:gd name="T28" fmla="*/ 92 w 98"/>
                  <a:gd name="T29" fmla="*/ 16 h 33"/>
                  <a:gd name="T30" fmla="*/ 81 w 98"/>
                  <a:gd name="T31" fmla="*/ 5 h 33"/>
                  <a:gd name="T32" fmla="*/ 8 w 98"/>
                  <a:gd name="T33" fmla="*/ 5 h 33"/>
                  <a:gd name="T34" fmla="*/ 8 w 98"/>
                  <a:gd name="T35" fmla="*/ 7 h 33"/>
                  <a:gd name="T36" fmla="*/ 8 w 98"/>
                  <a:gd name="T37" fmla="*/ 26 h 33"/>
                  <a:gd name="T38" fmla="*/ 8 w 98"/>
                  <a:gd name="T39"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33">
                    <a:moveTo>
                      <a:pt x="81" y="33"/>
                    </a:moveTo>
                    <a:cubicBezTo>
                      <a:pt x="3" y="33"/>
                      <a:pt x="3" y="33"/>
                      <a:pt x="3" y="33"/>
                    </a:cubicBezTo>
                    <a:cubicBezTo>
                      <a:pt x="2" y="33"/>
                      <a:pt x="1" y="32"/>
                      <a:pt x="0" y="31"/>
                    </a:cubicBezTo>
                    <a:cubicBezTo>
                      <a:pt x="0" y="30"/>
                      <a:pt x="0" y="29"/>
                      <a:pt x="0" y="29"/>
                    </a:cubicBezTo>
                    <a:cubicBezTo>
                      <a:pt x="4" y="23"/>
                      <a:pt x="4" y="23"/>
                      <a:pt x="4" y="23"/>
                    </a:cubicBezTo>
                    <a:cubicBezTo>
                      <a:pt x="6" y="19"/>
                      <a:pt x="6" y="14"/>
                      <a:pt x="4" y="10"/>
                    </a:cubicBezTo>
                    <a:cubicBezTo>
                      <a:pt x="0" y="4"/>
                      <a:pt x="0" y="4"/>
                      <a:pt x="0" y="4"/>
                    </a:cubicBezTo>
                    <a:cubicBezTo>
                      <a:pt x="0" y="4"/>
                      <a:pt x="0" y="2"/>
                      <a:pt x="0" y="2"/>
                    </a:cubicBezTo>
                    <a:cubicBezTo>
                      <a:pt x="1" y="1"/>
                      <a:pt x="2" y="0"/>
                      <a:pt x="3" y="0"/>
                    </a:cubicBezTo>
                    <a:cubicBezTo>
                      <a:pt x="81" y="0"/>
                      <a:pt x="81" y="0"/>
                      <a:pt x="81" y="0"/>
                    </a:cubicBezTo>
                    <a:cubicBezTo>
                      <a:pt x="90" y="0"/>
                      <a:pt x="98" y="7"/>
                      <a:pt x="98" y="16"/>
                    </a:cubicBezTo>
                    <a:cubicBezTo>
                      <a:pt x="98" y="25"/>
                      <a:pt x="90" y="33"/>
                      <a:pt x="81" y="33"/>
                    </a:cubicBezTo>
                    <a:close/>
                    <a:moveTo>
                      <a:pt x="8" y="27"/>
                    </a:moveTo>
                    <a:cubicBezTo>
                      <a:pt x="81" y="27"/>
                      <a:pt x="81" y="27"/>
                      <a:pt x="81" y="27"/>
                    </a:cubicBezTo>
                    <a:cubicBezTo>
                      <a:pt x="87" y="27"/>
                      <a:pt x="92" y="22"/>
                      <a:pt x="92" y="16"/>
                    </a:cubicBezTo>
                    <a:cubicBezTo>
                      <a:pt x="92" y="10"/>
                      <a:pt x="87" y="5"/>
                      <a:pt x="81" y="5"/>
                    </a:cubicBezTo>
                    <a:cubicBezTo>
                      <a:pt x="8" y="5"/>
                      <a:pt x="8" y="5"/>
                      <a:pt x="8" y="5"/>
                    </a:cubicBezTo>
                    <a:cubicBezTo>
                      <a:pt x="8" y="7"/>
                      <a:pt x="8" y="7"/>
                      <a:pt x="8" y="7"/>
                    </a:cubicBezTo>
                    <a:cubicBezTo>
                      <a:pt x="12" y="13"/>
                      <a:pt x="12" y="20"/>
                      <a:pt x="8" y="26"/>
                    </a:cubicBezTo>
                    <a:lnTo>
                      <a:pt x="8" y="2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61" name="Freeform 377"/>
              <p:cNvSpPr>
                <a:spLocks/>
              </p:cNvSpPr>
              <p:nvPr userDrawn="1"/>
            </p:nvSpPr>
            <p:spPr bwMode="auto">
              <a:xfrm>
                <a:off x="3304" y="4179"/>
                <a:ext cx="156" cy="12"/>
              </a:xfrm>
              <a:custGeom>
                <a:avLst/>
                <a:gdLst>
                  <a:gd name="T0" fmla="*/ 62 w 65"/>
                  <a:gd name="T1" fmla="*/ 5 h 5"/>
                  <a:gd name="T2" fmla="*/ 3 w 65"/>
                  <a:gd name="T3" fmla="*/ 5 h 5"/>
                  <a:gd name="T4" fmla="*/ 0 w 65"/>
                  <a:gd name="T5" fmla="*/ 2 h 5"/>
                  <a:gd name="T6" fmla="*/ 3 w 65"/>
                  <a:gd name="T7" fmla="*/ 0 h 5"/>
                  <a:gd name="T8" fmla="*/ 62 w 65"/>
                  <a:gd name="T9" fmla="*/ 0 h 5"/>
                  <a:gd name="T10" fmla="*/ 65 w 65"/>
                  <a:gd name="T11" fmla="*/ 2 h 5"/>
                  <a:gd name="T12" fmla="*/ 62 w 6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5" h="5">
                    <a:moveTo>
                      <a:pt x="62" y="5"/>
                    </a:moveTo>
                    <a:cubicBezTo>
                      <a:pt x="3" y="5"/>
                      <a:pt x="3" y="5"/>
                      <a:pt x="3" y="5"/>
                    </a:cubicBezTo>
                    <a:cubicBezTo>
                      <a:pt x="1" y="5"/>
                      <a:pt x="0" y="4"/>
                      <a:pt x="0" y="2"/>
                    </a:cubicBezTo>
                    <a:cubicBezTo>
                      <a:pt x="0" y="1"/>
                      <a:pt x="1" y="0"/>
                      <a:pt x="3" y="0"/>
                    </a:cubicBezTo>
                    <a:cubicBezTo>
                      <a:pt x="62" y="0"/>
                      <a:pt x="62" y="0"/>
                      <a:pt x="62" y="0"/>
                    </a:cubicBezTo>
                    <a:cubicBezTo>
                      <a:pt x="64" y="0"/>
                      <a:pt x="65" y="1"/>
                      <a:pt x="65" y="2"/>
                    </a:cubicBezTo>
                    <a:cubicBezTo>
                      <a:pt x="65" y="4"/>
                      <a:pt x="64" y="5"/>
                      <a:pt x="62"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62" name="Freeform 378"/>
              <p:cNvSpPr>
                <a:spLocks noEditPoints="1"/>
              </p:cNvSpPr>
              <p:nvPr userDrawn="1"/>
            </p:nvSpPr>
            <p:spPr bwMode="auto">
              <a:xfrm>
                <a:off x="3239" y="4078"/>
                <a:ext cx="236" cy="79"/>
              </a:xfrm>
              <a:custGeom>
                <a:avLst/>
                <a:gdLst>
                  <a:gd name="T0" fmla="*/ 81 w 98"/>
                  <a:gd name="T1" fmla="*/ 32 h 32"/>
                  <a:gd name="T2" fmla="*/ 3 w 98"/>
                  <a:gd name="T3" fmla="*/ 32 h 32"/>
                  <a:gd name="T4" fmla="*/ 0 w 98"/>
                  <a:gd name="T5" fmla="*/ 31 h 32"/>
                  <a:gd name="T6" fmla="*/ 0 w 98"/>
                  <a:gd name="T7" fmla="*/ 28 h 32"/>
                  <a:gd name="T8" fmla="*/ 3 w 98"/>
                  <a:gd name="T9" fmla="*/ 23 h 32"/>
                  <a:gd name="T10" fmla="*/ 3 w 98"/>
                  <a:gd name="T11" fmla="*/ 9 h 32"/>
                  <a:gd name="T12" fmla="*/ 0 w 98"/>
                  <a:gd name="T13" fmla="*/ 4 h 32"/>
                  <a:gd name="T14" fmla="*/ 0 w 98"/>
                  <a:gd name="T15" fmla="*/ 2 h 32"/>
                  <a:gd name="T16" fmla="*/ 3 w 98"/>
                  <a:gd name="T17" fmla="*/ 0 h 32"/>
                  <a:gd name="T18" fmla="*/ 81 w 98"/>
                  <a:gd name="T19" fmla="*/ 0 h 32"/>
                  <a:gd name="T20" fmla="*/ 98 w 98"/>
                  <a:gd name="T21" fmla="*/ 16 h 32"/>
                  <a:gd name="T22" fmla="*/ 81 w 98"/>
                  <a:gd name="T23" fmla="*/ 32 h 32"/>
                  <a:gd name="T24" fmla="*/ 8 w 98"/>
                  <a:gd name="T25" fmla="*/ 27 h 32"/>
                  <a:gd name="T26" fmla="*/ 81 w 98"/>
                  <a:gd name="T27" fmla="*/ 27 h 32"/>
                  <a:gd name="T28" fmla="*/ 92 w 98"/>
                  <a:gd name="T29" fmla="*/ 16 h 32"/>
                  <a:gd name="T30" fmla="*/ 81 w 98"/>
                  <a:gd name="T31" fmla="*/ 5 h 32"/>
                  <a:gd name="T32" fmla="*/ 8 w 98"/>
                  <a:gd name="T33" fmla="*/ 5 h 32"/>
                  <a:gd name="T34" fmla="*/ 8 w 98"/>
                  <a:gd name="T35" fmla="*/ 6 h 32"/>
                  <a:gd name="T36" fmla="*/ 8 w 98"/>
                  <a:gd name="T37" fmla="*/ 26 h 32"/>
                  <a:gd name="T38" fmla="*/ 8 w 98"/>
                  <a:gd name="T3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32">
                    <a:moveTo>
                      <a:pt x="81" y="32"/>
                    </a:moveTo>
                    <a:cubicBezTo>
                      <a:pt x="3" y="32"/>
                      <a:pt x="3" y="32"/>
                      <a:pt x="3" y="32"/>
                    </a:cubicBezTo>
                    <a:cubicBezTo>
                      <a:pt x="2" y="32"/>
                      <a:pt x="1" y="32"/>
                      <a:pt x="0" y="31"/>
                    </a:cubicBezTo>
                    <a:cubicBezTo>
                      <a:pt x="0" y="30"/>
                      <a:pt x="0" y="29"/>
                      <a:pt x="0" y="28"/>
                    </a:cubicBezTo>
                    <a:cubicBezTo>
                      <a:pt x="3" y="23"/>
                      <a:pt x="3" y="23"/>
                      <a:pt x="3" y="23"/>
                    </a:cubicBezTo>
                    <a:cubicBezTo>
                      <a:pt x="6" y="19"/>
                      <a:pt x="6" y="14"/>
                      <a:pt x="3" y="9"/>
                    </a:cubicBezTo>
                    <a:cubicBezTo>
                      <a:pt x="0" y="4"/>
                      <a:pt x="0" y="4"/>
                      <a:pt x="0" y="4"/>
                    </a:cubicBezTo>
                    <a:cubicBezTo>
                      <a:pt x="0" y="3"/>
                      <a:pt x="0" y="2"/>
                      <a:pt x="0" y="2"/>
                    </a:cubicBezTo>
                    <a:cubicBezTo>
                      <a:pt x="1" y="0"/>
                      <a:pt x="2" y="0"/>
                      <a:pt x="3" y="0"/>
                    </a:cubicBezTo>
                    <a:cubicBezTo>
                      <a:pt x="81" y="0"/>
                      <a:pt x="81" y="0"/>
                      <a:pt x="81" y="0"/>
                    </a:cubicBezTo>
                    <a:cubicBezTo>
                      <a:pt x="90" y="0"/>
                      <a:pt x="98" y="7"/>
                      <a:pt x="98" y="16"/>
                    </a:cubicBezTo>
                    <a:cubicBezTo>
                      <a:pt x="98" y="25"/>
                      <a:pt x="90" y="32"/>
                      <a:pt x="81" y="32"/>
                    </a:cubicBezTo>
                    <a:close/>
                    <a:moveTo>
                      <a:pt x="8" y="27"/>
                    </a:moveTo>
                    <a:cubicBezTo>
                      <a:pt x="81" y="27"/>
                      <a:pt x="81" y="27"/>
                      <a:pt x="81" y="27"/>
                    </a:cubicBezTo>
                    <a:cubicBezTo>
                      <a:pt x="87" y="27"/>
                      <a:pt x="92" y="22"/>
                      <a:pt x="92" y="16"/>
                    </a:cubicBezTo>
                    <a:cubicBezTo>
                      <a:pt x="92" y="10"/>
                      <a:pt x="87" y="5"/>
                      <a:pt x="81" y="5"/>
                    </a:cubicBezTo>
                    <a:cubicBezTo>
                      <a:pt x="8" y="5"/>
                      <a:pt x="8" y="5"/>
                      <a:pt x="8" y="5"/>
                    </a:cubicBezTo>
                    <a:cubicBezTo>
                      <a:pt x="8" y="6"/>
                      <a:pt x="8" y="6"/>
                      <a:pt x="8" y="6"/>
                    </a:cubicBezTo>
                    <a:cubicBezTo>
                      <a:pt x="12" y="12"/>
                      <a:pt x="12" y="20"/>
                      <a:pt x="8" y="26"/>
                    </a:cubicBezTo>
                    <a:lnTo>
                      <a:pt x="8" y="2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63" name="Freeform 379"/>
              <p:cNvSpPr>
                <a:spLocks/>
              </p:cNvSpPr>
              <p:nvPr userDrawn="1"/>
            </p:nvSpPr>
            <p:spPr bwMode="auto">
              <a:xfrm>
                <a:off x="3285" y="4110"/>
                <a:ext cx="156" cy="15"/>
              </a:xfrm>
              <a:custGeom>
                <a:avLst/>
                <a:gdLst>
                  <a:gd name="T0" fmla="*/ 62 w 65"/>
                  <a:gd name="T1" fmla="*/ 6 h 6"/>
                  <a:gd name="T2" fmla="*/ 3 w 65"/>
                  <a:gd name="T3" fmla="*/ 6 h 6"/>
                  <a:gd name="T4" fmla="*/ 0 w 65"/>
                  <a:gd name="T5" fmla="*/ 3 h 6"/>
                  <a:gd name="T6" fmla="*/ 3 w 65"/>
                  <a:gd name="T7" fmla="*/ 0 h 6"/>
                  <a:gd name="T8" fmla="*/ 62 w 65"/>
                  <a:gd name="T9" fmla="*/ 0 h 6"/>
                  <a:gd name="T10" fmla="*/ 65 w 65"/>
                  <a:gd name="T11" fmla="*/ 3 h 6"/>
                  <a:gd name="T12" fmla="*/ 62 w 6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65" h="6">
                    <a:moveTo>
                      <a:pt x="62" y="6"/>
                    </a:moveTo>
                    <a:cubicBezTo>
                      <a:pt x="3" y="6"/>
                      <a:pt x="3" y="6"/>
                      <a:pt x="3" y="6"/>
                    </a:cubicBezTo>
                    <a:cubicBezTo>
                      <a:pt x="1" y="6"/>
                      <a:pt x="0" y="5"/>
                      <a:pt x="0" y="3"/>
                    </a:cubicBezTo>
                    <a:cubicBezTo>
                      <a:pt x="0" y="2"/>
                      <a:pt x="1" y="0"/>
                      <a:pt x="3" y="0"/>
                    </a:cubicBezTo>
                    <a:cubicBezTo>
                      <a:pt x="62" y="0"/>
                      <a:pt x="62" y="0"/>
                      <a:pt x="62" y="0"/>
                    </a:cubicBezTo>
                    <a:cubicBezTo>
                      <a:pt x="64" y="0"/>
                      <a:pt x="65" y="2"/>
                      <a:pt x="65" y="3"/>
                    </a:cubicBezTo>
                    <a:cubicBezTo>
                      <a:pt x="65" y="5"/>
                      <a:pt x="64" y="6"/>
                      <a:pt x="62" y="6"/>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64" name="Freeform 380"/>
              <p:cNvSpPr>
                <a:spLocks noEditPoints="1"/>
              </p:cNvSpPr>
              <p:nvPr userDrawn="1"/>
            </p:nvSpPr>
            <p:spPr bwMode="auto">
              <a:xfrm>
                <a:off x="3258" y="4012"/>
                <a:ext cx="236" cy="78"/>
              </a:xfrm>
              <a:custGeom>
                <a:avLst/>
                <a:gdLst>
                  <a:gd name="T0" fmla="*/ 81 w 98"/>
                  <a:gd name="T1" fmla="*/ 32 h 32"/>
                  <a:gd name="T2" fmla="*/ 3 w 98"/>
                  <a:gd name="T3" fmla="*/ 32 h 32"/>
                  <a:gd name="T4" fmla="*/ 0 w 98"/>
                  <a:gd name="T5" fmla="*/ 31 h 32"/>
                  <a:gd name="T6" fmla="*/ 0 w 98"/>
                  <a:gd name="T7" fmla="*/ 28 h 32"/>
                  <a:gd name="T8" fmla="*/ 4 w 98"/>
                  <a:gd name="T9" fmla="*/ 23 h 32"/>
                  <a:gd name="T10" fmla="*/ 4 w 98"/>
                  <a:gd name="T11" fmla="*/ 9 h 32"/>
                  <a:gd name="T12" fmla="*/ 0 w 98"/>
                  <a:gd name="T13" fmla="*/ 4 h 32"/>
                  <a:gd name="T14" fmla="*/ 0 w 98"/>
                  <a:gd name="T15" fmla="*/ 1 h 32"/>
                  <a:gd name="T16" fmla="*/ 3 w 98"/>
                  <a:gd name="T17" fmla="*/ 0 h 32"/>
                  <a:gd name="T18" fmla="*/ 81 w 98"/>
                  <a:gd name="T19" fmla="*/ 0 h 32"/>
                  <a:gd name="T20" fmla="*/ 98 w 98"/>
                  <a:gd name="T21" fmla="*/ 16 h 32"/>
                  <a:gd name="T22" fmla="*/ 81 w 98"/>
                  <a:gd name="T23" fmla="*/ 32 h 32"/>
                  <a:gd name="T24" fmla="*/ 8 w 98"/>
                  <a:gd name="T25" fmla="*/ 27 h 32"/>
                  <a:gd name="T26" fmla="*/ 81 w 98"/>
                  <a:gd name="T27" fmla="*/ 27 h 32"/>
                  <a:gd name="T28" fmla="*/ 92 w 98"/>
                  <a:gd name="T29" fmla="*/ 16 h 32"/>
                  <a:gd name="T30" fmla="*/ 81 w 98"/>
                  <a:gd name="T31" fmla="*/ 5 h 32"/>
                  <a:gd name="T32" fmla="*/ 8 w 98"/>
                  <a:gd name="T33" fmla="*/ 5 h 32"/>
                  <a:gd name="T34" fmla="*/ 8 w 98"/>
                  <a:gd name="T35" fmla="*/ 6 h 32"/>
                  <a:gd name="T36" fmla="*/ 8 w 98"/>
                  <a:gd name="T37" fmla="*/ 26 h 32"/>
                  <a:gd name="T38" fmla="*/ 8 w 98"/>
                  <a:gd name="T3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32">
                    <a:moveTo>
                      <a:pt x="81" y="32"/>
                    </a:moveTo>
                    <a:cubicBezTo>
                      <a:pt x="3" y="32"/>
                      <a:pt x="3" y="32"/>
                      <a:pt x="3" y="32"/>
                    </a:cubicBezTo>
                    <a:cubicBezTo>
                      <a:pt x="2" y="32"/>
                      <a:pt x="1" y="32"/>
                      <a:pt x="0" y="31"/>
                    </a:cubicBezTo>
                    <a:cubicBezTo>
                      <a:pt x="0" y="30"/>
                      <a:pt x="0" y="29"/>
                      <a:pt x="0" y="28"/>
                    </a:cubicBezTo>
                    <a:cubicBezTo>
                      <a:pt x="4" y="23"/>
                      <a:pt x="4" y="23"/>
                      <a:pt x="4" y="23"/>
                    </a:cubicBezTo>
                    <a:cubicBezTo>
                      <a:pt x="6" y="19"/>
                      <a:pt x="6" y="14"/>
                      <a:pt x="4" y="9"/>
                    </a:cubicBezTo>
                    <a:cubicBezTo>
                      <a:pt x="0" y="4"/>
                      <a:pt x="0" y="4"/>
                      <a:pt x="0" y="4"/>
                    </a:cubicBezTo>
                    <a:cubicBezTo>
                      <a:pt x="0" y="3"/>
                      <a:pt x="0" y="2"/>
                      <a:pt x="0" y="1"/>
                    </a:cubicBezTo>
                    <a:cubicBezTo>
                      <a:pt x="1" y="0"/>
                      <a:pt x="2" y="0"/>
                      <a:pt x="3" y="0"/>
                    </a:cubicBezTo>
                    <a:cubicBezTo>
                      <a:pt x="81" y="0"/>
                      <a:pt x="81" y="0"/>
                      <a:pt x="81" y="0"/>
                    </a:cubicBezTo>
                    <a:cubicBezTo>
                      <a:pt x="90" y="0"/>
                      <a:pt x="98" y="7"/>
                      <a:pt x="98" y="16"/>
                    </a:cubicBezTo>
                    <a:cubicBezTo>
                      <a:pt x="98" y="25"/>
                      <a:pt x="90" y="32"/>
                      <a:pt x="81" y="32"/>
                    </a:cubicBezTo>
                    <a:close/>
                    <a:moveTo>
                      <a:pt x="8" y="27"/>
                    </a:moveTo>
                    <a:cubicBezTo>
                      <a:pt x="81" y="27"/>
                      <a:pt x="81" y="27"/>
                      <a:pt x="81" y="27"/>
                    </a:cubicBezTo>
                    <a:cubicBezTo>
                      <a:pt x="87" y="27"/>
                      <a:pt x="92" y="22"/>
                      <a:pt x="92" y="16"/>
                    </a:cubicBezTo>
                    <a:cubicBezTo>
                      <a:pt x="92" y="10"/>
                      <a:pt x="87" y="5"/>
                      <a:pt x="81" y="5"/>
                    </a:cubicBezTo>
                    <a:cubicBezTo>
                      <a:pt x="8" y="5"/>
                      <a:pt x="8" y="5"/>
                      <a:pt x="8" y="5"/>
                    </a:cubicBezTo>
                    <a:cubicBezTo>
                      <a:pt x="8" y="6"/>
                      <a:pt x="8" y="6"/>
                      <a:pt x="8" y="6"/>
                    </a:cubicBezTo>
                    <a:cubicBezTo>
                      <a:pt x="12" y="12"/>
                      <a:pt x="12" y="20"/>
                      <a:pt x="8" y="26"/>
                    </a:cubicBezTo>
                    <a:lnTo>
                      <a:pt x="8" y="2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65" name="Freeform 381"/>
              <p:cNvSpPr>
                <a:spLocks noEditPoints="1"/>
              </p:cNvSpPr>
              <p:nvPr userDrawn="1"/>
            </p:nvSpPr>
            <p:spPr bwMode="auto">
              <a:xfrm>
                <a:off x="3458" y="3936"/>
                <a:ext cx="145" cy="290"/>
              </a:xfrm>
              <a:custGeom>
                <a:avLst/>
                <a:gdLst>
                  <a:gd name="T0" fmla="*/ 31 w 60"/>
                  <a:gd name="T1" fmla="*/ 118 h 118"/>
                  <a:gd name="T2" fmla="*/ 28 w 60"/>
                  <a:gd name="T3" fmla="*/ 116 h 118"/>
                  <a:gd name="T4" fmla="*/ 0 w 60"/>
                  <a:gd name="T5" fmla="*/ 11 h 118"/>
                  <a:gd name="T6" fmla="*/ 2 w 60"/>
                  <a:gd name="T7" fmla="*/ 7 h 118"/>
                  <a:gd name="T8" fmla="*/ 28 w 60"/>
                  <a:gd name="T9" fmla="*/ 0 h 118"/>
                  <a:gd name="T10" fmla="*/ 31 w 60"/>
                  <a:gd name="T11" fmla="*/ 2 h 118"/>
                  <a:gd name="T12" fmla="*/ 59 w 60"/>
                  <a:gd name="T13" fmla="*/ 107 h 118"/>
                  <a:gd name="T14" fmla="*/ 59 w 60"/>
                  <a:gd name="T15" fmla="*/ 109 h 118"/>
                  <a:gd name="T16" fmla="*/ 58 w 60"/>
                  <a:gd name="T17" fmla="*/ 111 h 118"/>
                  <a:gd name="T18" fmla="*/ 31 w 60"/>
                  <a:gd name="T19" fmla="*/ 118 h 118"/>
                  <a:gd name="T20" fmla="*/ 6 w 60"/>
                  <a:gd name="T21" fmla="*/ 12 h 118"/>
                  <a:gd name="T22" fmla="*/ 32 w 60"/>
                  <a:gd name="T23" fmla="*/ 112 h 118"/>
                  <a:gd name="T24" fmla="*/ 53 w 60"/>
                  <a:gd name="T25" fmla="*/ 106 h 118"/>
                  <a:gd name="T26" fmla="*/ 27 w 60"/>
                  <a:gd name="T27" fmla="*/ 6 h 118"/>
                  <a:gd name="T28" fmla="*/ 6 w 60"/>
                  <a:gd name="T29" fmla="*/ 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18">
                    <a:moveTo>
                      <a:pt x="31" y="118"/>
                    </a:moveTo>
                    <a:cubicBezTo>
                      <a:pt x="30" y="118"/>
                      <a:pt x="29" y="117"/>
                      <a:pt x="28" y="116"/>
                    </a:cubicBezTo>
                    <a:cubicBezTo>
                      <a:pt x="0" y="11"/>
                      <a:pt x="0" y="11"/>
                      <a:pt x="0" y="11"/>
                    </a:cubicBezTo>
                    <a:cubicBezTo>
                      <a:pt x="0" y="9"/>
                      <a:pt x="0" y="8"/>
                      <a:pt x="2" y="7"/>
                    </a:cubicBezTo>
                    <a:cubicBezTo>
                      <a:pt x="28" y="0"/>
                      <a:pt x="28" y="0"/>
                      <a:pt x="28" y="0"/>
                    </a:cubicBezTo>
                    <a:cubicBezTo>
                      <a:pt x="29" y="0"/>
                      <a:pt x="31" y="1"/>
                      <a:pt x="31" y="2"/>
                    </a:cubicBezTo>
                    <a:cubicBezTo>
                      <a:pt x="59" y="107"/>
                      <a:pt x="59" y="107"/>
                      <a:pt x="59" y="107"/>
                    </a:cubicBezTo>
                    <a:cubicBezTo>
                      <a:pt x="60" y="108"/>
                      <a:pt x="59" y="108"/>
                      <a:pt x="59" y="109"/>
                    </a:cubicBezTo>
                    <a:cubicBezTo>
                      <a:pt x="59" y="110"/>
                      <a:pt x="58" y="110"/>
                      <a:pt x="58" y="111"/>
                    </a:cubicBezTo>
                    <a:cubicBezTo>
                      <a:pt x="31" y="118"/>
                      <a:pt x="31" y="118"/>
                      <a:pt x="31" y="118"/>
                    </a:cubicBezTo>
                    <a:close/>
                    <a:moveTo>
                      <a:pt x="6" y="12"/>
                    </a:moveTo>
                    <a:cubicBezTo>
                      <a:pt x="32" y="112"/>
                      <a:pt x="32" y="112"/>
                      <a:pt x="32" y="112"/>
                    </a:cubicBezTo>
                    <a:cubicBezTo>
                      <a:pt x="53" y="106"/>
                      <a:pt x="53" y="106"/>
                      <a:pt x="53" y="106"/>
                    </a:cubicBezTo>
                    <a:cubicBezTo>
                      <a:pt x="27" y="6"/>
                      <a:pt x="27" y="6"/>
                      <a:pt x="27" y="6"/>
                    </a:cubicBezTo>
                    <a:lnTo>
                      <a:pt x="6" y="12"/>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66" name="Freeform 382"/>
              <p:cNvSpPr>
                <a:spLocks/>
              </p:cNvSpPr>
              <p:nvPr userDrawn="1"/>
            </p:nvSpPr>
            <p:spPr bwMode="auto">
              <a:xfrm>
                <a:off x="3304" y="4044"/>
                <a:ext cx="156" cy="15"/>
              </a:xfrm>
              <a:custGeom>
                <a:avLst/>
                <a:gdLst>
                  <a:gd name="T0" fmla="*/ 62 w 65"/>
                  <a:gd name="T1" fmla="*/ 6 h 6"/>
                  <a:gd name="T2" fmla="*/ 3 w 65"/>
                  <a:gd name="T3" fmla="*/ 6 h 6"/>
                  <a:gd name="T4" fmla="*/ 0 w 65"/>
                  <a:gd name="T5" fmla="*/ 3 h 6"/>
                  <a:gd name="T6" fmla="*/ 3 w 65"/>
                  <a:gd name="T7" fmla="*/ 0 h 6"/>
                  <a:gd name="T8" fmla="*/ 62 w 65"/>
                  <a:gd name="T9" fmla="*/ 0 h 6"/>
                  <a:gd name="T10" fmla="*/ 65 w 65"/>
                  <a:gd name="T11" fmla="*/ 3 h 6"/>
                  <a:gd name="T12" fmla="*/ 62 w 6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65" h="6">
                    <a:moveTo>
                      <a:pt x="62" y="6"/>
                    </a:moveTo>
                    <a:cubicBezTo>
                      <a:pt x="3" y="6"/>
                      <a:pt x="3" y="6"/>
                      <a:pt x="3" y="6"/>
                    </a:cubicBezTo>
                    <a:cubicBezTo>
                      <a:pt x="1" y="6"/>
                      <a:pt x="0" y="5"/>
                      <a:pt x="0" y="3"/>
                    </a:cubicBezTo>
                    <a:cubicBezTo>
                      <a:pt x="0" y="1"/>
                      <a:pt x="1" y="0"/>
                      <a:pt x="3" y="0"/>
                    </a:cubicBezTo>
                    <a:cubicBezTo>
                      <a:pt x="62" y="0"/>
                      <a:pt x="62" y="0"/>
                      <a:pt x="62" y="0"/>
                    </a:cubicBezTo>
                    <a:cubicBezTo>
                      <a:pt x="64" y="0"/>
                      <a:pt x="65" y="1"/>
                      <a:pt x="65" y="3"/>
                    </a:cubicBezTo>
                    <a:cubicBezTo>
                      <a:pt x="65" y="5"/>
                      <a:pt x="64" y="6"/>
                      <a:pt x="62" y="6"/>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67" name="Freeform 383"/>
              <p:cNvSpPr>
                <a:spLocks noEditPoints="1"/>
              </p:cNvSpPr>
              <p:nvPr userDrawn="1"/>
            </p:nvSpPr>
            <p:spPr bwMode="auto">
              <a:xfrm>
                <a:off x="3468" y="3975"/>
                <a:ext cx="84" cy="57"/>
              </a:xfrm>
              <a:custGeom>
                <a:avLst/>
                <a:gdLst>
                  <a:gd name="T0" fmla="*/ 6 w 35"/>
                  <a:gd name="T1" fmla="*/ 23 h 23"/>
                  <a:gd name="T2" fmla="*/ 3 w 35"/>
                  <a:gd name="T3" fmla="*/ 21 h 23"/>
                  <a:gd name="T4" fmla="*/ 0 w 35"/>
                  <a:gd name="T5" fmla="*/ 10 h 23"/>
                  <a:gd name="T6" fmla="*/ 0 w 35"/>
                  <a:gd name="T7" fmla="*/ 8 h 23"/>
                  <a:gd name="T8" fmla="*/ 2 w 35"/>
                  <a:gd name="T9" fmla="*/ 7 h 23"/>
                  <a:gd name="T10" fmla="*/ 28 w 35"/>
                  <a:gd name="T11" fmla="*/ 0 h 23"/>
                  <a:gd name="T12" fmla="*/ 31 w 35"/>
                  <a:gd name="T13" fmla="*/ 0 h 23"/>
                  <a:gd name="T14" fmla="*/ 32 w 35"/>
                  <a:gd name="T15" fmla="*/ 2 h 23"/>
                  <a:gd name="T16" fmla="*/ 35 w 35"/>
                  <a:gd name="T17" fmla="*/ 12 h 23"/>
                  <a:gd name="T18" fmla="*/ 33 w 35"/>
                  <a:gd name="T19" fmla="*/ 16 h 23"/>
                  <a:gd name="T20" fmla="*/ 6 w 35"/>
                  <a:gd name="T21" fmla="*/ 23 h 23"/>
                  <a:gd name="T22" fmla="*/ 6 w 35"/>
                  <a:gd name="T23" fmla="*/ 12 h 23"/>
                  <a:gd name="T24" fmla="*/ 7 w 35"/>
                  <a:gd name="T25" fmla="*/ 17 h 23"/>
                  <a:gd name="T26" fmla="*/ 28 w 35"/>
                  <a:gd name="T27" fmla="*/ 11 h 23"/>
                  <a:gd name="T28" fmla="*/ 27 w 35"/>
                  <a:gd name="T29" fmla="*/ 6 h 23"/>
                  <a:gd name="T30" fmla="*/ 6 w 35"/>
                  <a:gd name="T3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3">
                    <a:moveTo>
                      <a:pt x="6" y="23"/>
                    </a:moveTo>
                    <a:cubicBezTo>
                      <a:pt x="4" y="23"/>
                      <a:pt x="3" y="22"/>
                      <a:pt x="3" y="21"/>
                    </a:cubicBezTo>
                    <a:cubicBezTo>
                      <a:pt x="0" y="10"/>
                      <a:pt x="0" y="10"/>
                      <a:pt x="0" y="10"/>
                    </a:cubicBezTo>
                    <a:cubicBezTo>
                      <a:pt x="0" y="10"/>
                      <a:pt x="0" y="9"/>
                      <a:pt x="0" y="8"/>
                    </a:cubicBezTo>
                    <a:cubicBezTo>
                      <a:pt x="1" y="8"/>
                      <a:pt x="2" y="7"/>
                      <a:pt x="2" y="7"/>
                    </a:cubicBezTo>
                    <a:cubicBezTo>
                      <a:pt x="28" y="0"/>
                      <a:pt x="28" y="0"/>
                      <a:pt x="28" y="0"/>
                    </a:cubicBezTo>
                    <a:cubicBezTo>
                      <a:pt x="29" y="0"/>
                      <a:pt x="30" y="0"/>
                      <a:pt x="31" y="0"/>
                    </a:cubicBezTo>
                    <a:cubicBezTo>
                      <a:pt x="31" y="0"/>
                      <a:pt x="32" y="1"/>
                      <a:pt x="32" y="2"/>
                    </a:cubicBezTo>
                    <a:cubicBezTo>
                      <a:pt x="35" y="12"/>
                      <a:pt x="35" y="12"/>
                      <a:pt x="35" y="12"/>
                    </a:cubicBezTo>
                    <a:cubicBezTo>
                      <a:pt x="35" y="14"/>
                      <a:pt x="34" y="15"/>
                      <a:pt x="33" y="16"/>
                    </a:cubicBezTo>
                    <a:cubicBezTo>
                      <a:pt x="6" y="23"/>
                      <a:pt x="6" y="23"/>
                      <a:pt x="6" y="23"/>
                    </a:cubicBezTo>
                    <a:close/>
                    <a:moveTo>
                      <a:pt x="6" y="12"/>
                    </a:moveTo>
                    <a:cubicBezTo>
                      <a:pt x="7" y="17"/>
                      <a:pt x="7" y="17"/>
                      <a:pt x="7" y="17"/>
                    </a:cubicBezTo>
                    <a:cubicBezTo>
                      <a:pt x="28" y="11"/>
                      <a:pt x="28" y="11"/>
                      <a:pt x="28" y="11"/>
                    </a:cubicBezTo>
                    <a:cubicBezTo>
                      <a:pt x="27" y="6"/>
                      <a:pt x="27" y="6"/>
                      <a:pt x="27" y="6"/>
                    </a:cubicBezTo>
                    <a:lnTo>
                      <a:pt x="6" y="12"/>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68" name="Freeform 384"/>
              <p:cNvSpPr>
                <a:spLocks noEditPoints="1"/>
              </p:cNvSpPr>
              <p:nvPr userDrawn="1"/>
            </p:nvSpPr>
            <p:spPr bwMode="auto">
              <a:xfrm>
                <a:off x="3509" y="4130"/>
                <a:ext cx="84" cy="56"/>
              </a:xfrm>
              <a:custGeom>
                <a:avLst/>
                <a:gdLst>
                  <a:gd name="T0" fmla="*/ 5 w 35"/>
                  <a:gd name="T1" fmla="*/ 23 h 23"/>
                  <a:gd name="T2" fmla="*/ 3 w 35"/>
                  <a:gd name="T3" fmla="*/ 21 h 23"/>
                  <a:gd name="T4" fmla="*/ 0 w 35"/>
                  <a:gd name="T5" fmla="*/ 10 h 23"/>
                  <a:gd name="T6" fmla="*/ 0 w 35"/>
                  <a:gd name="T7" fmla="*/ 8 h 23"/>
                  <a:gd name="T8" fmla="*/ 2 w 35"/>
                  <a:gd name="T9" fmla="*/ 7 h 23"/>
                  <a:gd name="T10" fmla="*/ 28 w 35"/>
                  <a:gd name="T11" fmla="*/ 0 h 23"/>
                  <a:gd name="T12" fmla="*/ 30 w 35"/>
                  <a:gd name="T13" fmla="*/ 0 h 23"/>
                  <a:gd name="T14" fmla="*/ 32 w 35"/>
                  <a:gd name="T15" fmla="*/ 2 h 23"/>
                  <a:gd name="T16" fmla="*/ 34 w 35"/>
                  <a:gd name="T17" fmla="*/ 12 h 23"/>
                  <a:gd name="T18" fmla="*/ 33 w 35"/>
                  <a:gd name="T19" fmla="*/ 16 h 23"/>
                  <a:gd name="T20" fmla="*/ 6 w 35"/>
                  <a:gd name="T21" fmla="*/ 23 h 23"/>
                  <a:gd name="T22" fmla="*/ 5 w 35"/>
                  <a:gd name="T23" fmla="*/ 23 h 23"/>
                  <a:gd name="T24" fmla="*/ 6 w 35"/>
                  <a:gd name="T25" fmla="*/ 11 h 23"/>
                  <a:gd name="T26" fmla="*/ 7 w 35"/>
                  <a:gd name="T27" fmla="*/ 17 h 23"/>
                  <a:gd name="T28" fmla="*/ 28 w 35"/>
                  <a:gd name="T29" fmla="*/ 11 h 23"/>
                  <a:gd name="T30" fmla="*/ 27 w 35"/>
                  <a:gd name="T31" fmla="*/ 6 h 23"/>
                  <a:gd name="T32" fmla="*/ 6 w 35"/>
                  <a:gd name="T33"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23">
                    <a:moveTo>
                      <a:pt x="5" y="23"/>
                    </a:moveTo>
                    <a:cubicBezTo>
                      <a:pt x="4" y="23"/>
                      <a:pt x="3" y="22"/>
                      <a:pt x="3" y="21"/>
                    </a:cubicBezTo>
                    <a:cubicBezTo>
                      <a:pt x="0" y="10"/>
                      <a:pt x="0" y="10"/>
                      <a:pt x="0" y="10"/>
                    </a:cubicBezTo>
                    <a:cubicBezTo>
                      <a:pt x="0" y="10"/>
                      <a:pt x="0" y="9"/>
                      <a:pt x="0" y="8"/>
                    </a:cubicBezTo>
                    <a:cubicBezTo>
                      <a:pt x="1" y="7"/>
                      <a:pt x="1" y="7"/>
                      <a:pt x="2" y="7"/>
                    </a:cubicBezTo>
                    <a:cubicBezTo>
                      <a:pt x="28" y="0"/>
                      <a:pt x="28" y="0"/>
                      <a:pt x="28" y="0"/>
                    </a:cubicBezTo>
                    <a:cubicBezTo>
                      <a:pt x="29" y="0"/>
                      <a:pt x="30" y="0"/>
                      <a:pt x="30" y="0"/>
                    </a:cubicBezTo>
                    <a:cubicBezTo>
                      <a:pt x="31" y="0"/>
                      <a:pt x="31" y="1"/>
                      <a:pt x="32" y="2"/>
                    </a:cubicBezTo>
                    <a:cubicBezTo>
                      <a:pt x="34" y="12"/>
                      <a:pt x="34" y="12"/>
                      <a:pt x="34" y="12"/>
                    </a:cubicBezTo>
                    <a:cubicBezTo>
                      <a:pt x="35" y="14"/>
                      <a:pt x="34" y="15"/>
                      <a:pt x="33" y="16"/>
                    </a:cubicBezTo>
                    <a:cubicBezTo>
                      <a:pt x="6" y="23"/>
                      <a:pt x="6" y="23"/>
                      <a:pt x="6" y="23"/>
                    </a:cubicBezTo>
                    <a:lnTo>
                      <a:pt x="5" y="23"/>
                    </a:lnTo>
                    <a:close/>
                    <a:moveTo>
                      <a:pt x="6" y="11"/>
                    </a:moveTo>
                    <a:cubicBezTo>
                      <a:pt x="7" y="17"/>
                      <a:pt x="7" y="17"/>
                      <a:pt x="7" y="17"/>
                    </a:cubicBezTo>
                    <a:cubicBezTo>
                      <a:pt x="28" y="11"/>
                      <a:pt x="28" y="11"/>
                      <a:pt x="28" y="11"/>
                    </a:cubicBezTo>
                    <a:cubicBezTo>
                      <a:pt x="27" y="6"/>
                      <a:pt x="27" y="6"/>
                      <a:pt x="27" y="6"/>
                    </a:cubicBezTo>
                    <a:lnTo>
                      <a:pt x="6" y="11"/>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69" name="Freeform 385"/>
              <p:cNvSpPr>
                <a:spLocks/>
              </p:cNvSpPr>
              <p:nvPr userDrawn="1"/>
            </p:nvSpPr>
            <p:spPr bwMode="auto">
              <a:xfrm>
                <a:off x="3513" y="4036"/>
                <a:ext cx="34" cy="89"/>
              </a:xfrm>
              <a:custGeom>
                <a:avLst/>
                <a:gdLst>
                  <a:gd name="T0" fmla="*/ 11 w 14"/>
                  <a:gd name="T1" fmla="*/ 36 h 36"/>
                  <a:gd name="T2" fmla="*/ 8 w 14"/>
                  <a:gd name="T3" fmla="*/ 35 h 36"/>
                  <a:gd name="T4" fmla="*/ 0 w 14"/>
                  <a:gd name="T5" fmla="*/ 3 h 36"/>
                  <a:gd name="T6" fmla="*/ 2 w 14"/>
                  <a:gd name="T7" fmla="*/ 0 h 36"/>
                  <a:gd name="T8" fmla="*/ 5 w 14"/>
                  <a:gd name="T9" fmla="*/ 2 h 36"/>
                  <a:gd name="T10" fmla="*/ 13 w 14"/>
                  <a:gd name="T11" fmla="*/ 33 h 36"/>
                  <a:gd name="T12" fmla="*/ 12 w 14"/>
                  <a:gd name="T13" fmla="*/ 36 h 36"/>
                  <a:gd name="T14" fmla="*/ 11 w 14"/>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6">
                    <a:moveTo>
                      <a:pt x="11" y="36"/>
                    </a:moveTo>
                    <a:cubicBezTo>
                      <a:pt x="10" y="36"/>
                      <a:pt x="9" y="36"/>
                      <a:pt x="8" y="35"/>
                    </a:cubicBezTo>
                    <a:cubicBezTo>
                      <a:pt x="0" y="3"/>
                      <a:pt x="0" y="3"/>
                      <a:pt x="0" y="3"/>
                    </a:cubicBezTo>
                    <a:cubicBezTo>
                      <a:pt x="0" y="2"/>
                      <a:pt x="0" y="0"/>
                      <a:pt x="2" y="0"/>
                    </a:cubicBezTo>
                    <a:cubicBezTo>
                      <a:pt x="3" y="0"/>
                      <a:pt x="5" y="0"/>
                      <a:pt x="5" y="2"/>
                    </a:cubicBezTo>
                    <a:cubicBezTo>
                      <a:pt x="13" y="33"/>
                      <a:pt x="13" y="33"/>
                      <a:pt x="13" y="33"/>
                    </a:cubicBezTo>
                    <a:cubicBezTo>
                      <a:pt x="14" y="34"/>
                      <a:pt x="13" y="36"/>
                      <a:pt x="12" y="36"/>
                    </a:cubicBezTo>
                    <a:lnTo>
                      <a:pt x="11" y="3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70" name="Freeform 386"/>
              <p:cNvSpPr>
                <a:spLocks noEditPoints="1"/>
              </p:cNvSpPr>
              <p:nvPr userDrawn="1"/>
            </p:nvSpPr>
            <p:spPr bwMode="auto">
              <a:xfrm>
                <a:off x="1792" y="3909"/>
                <a:ext cx="255" cy="351"/>
              </a:xfrm>
              <a:custGeom>
                <a:avLst/>
                <a:gdLst>
                  <a:gd name="T0" fmla="*/ 97 w 106"/>
                  <a:gd name="T1" fmla="*/ 12 h 143"/>
                  <a:gd name="T2" fmla="*/ 78 w 106"/>
                  <a:gd name="T3" fmla="*/ 12 h 143"/>
                  <a:gd name="T4" fmla="*/ 78 w 106"/>
                  <a:gd name="T5" fmla="*/ 9 h 143"/>
                  <a:gd name="T6" fmla="*/ 69 w 106"/>
                  <a:gd name="T7" fmla="*/ 0 h 143"/>
                  <a:gd name="T8" fmla="*/ 9 w 106"/>
                  <a:gd name="T9" fmla="*/ 0 h 143"/>
                  <a:gd name="T10" fmla="*/ 0 w 106"/>
                  <a:gd name="T11" fmla="*/ 9 h 143"/>
                  <a:gd name="T12" fmla="*/ 0 w 106"/>
                  <a:gd name="T13" fmla="*/ 122 h 143"/>
                  <a:gd name="T14" fmla="*/ 9 w 106"/>
                  <a:gd name="T15" fmla="*/ 131 h 143"/>
                  <a:gd name="T16" fmla="*/ 9 w 106"/>
                  <a:gd name="T17" fmla="*/ 131 h 143"/>
                  <a:gd name="T18" fmla="*/ 28 w 106"/>
                  <a:gd name="T19" fmla="*/ 131 h 143"/>
                  <a:gd name="T20" fmla="*/ 28 w 106"/>
                  <a:gd name="T21" fmla="*/ 134 h 143"/>
                  <a:gd name="T22" fmla="*/ 37 w 106"/>
                  <a:gd name="T23" fmla="*/ 143 h 143"/>
                  <a:gd name="T24" fmla="*/ 97 w 106"/>
                  <a:gd name="T25" fmla="*/ 143 h 143"/>
                  <a:gd name="T26" fmla="*/ 106 w 106"/>
                  <a:gd name="T27" fmla="*/ 134 h 143"/>
                  <a:gd name="T28" fmla="*/ 106 w 106"/>
                  <a:gd name="T29" fmla="*/ 84 h 143"/>
                  <a:gd name="T30" fmla="*/ 104 w 106"/>
                  <a:gd name="T31" fmla="*/ 82 h 143"/>
                  <a:gd name="T32" fmla="*/ 102 w 106"/>
                  <a:gd name="T33" fmla="*/ 84 h 143"/>
                  <a:gd name="T34" fmla="*/ 102 w 106"/>
                  <a:gd name="T35" fmla="*/ 134 h 143"/>
                  <a:gd name="T36" fmla="*/ 97 w 106"/>
                  <a:gd name="T37" fmla="*/ 139 h 143"/>
                  <a:gd name="T38" fmla="*/ 37 w 106"/>
                  <a:gd name="T39" fmla="*/ 139 h 143"/>
                  <a:gd name="T40" fmla="*/ 32 w 106"/>
                  <a:gd name="T41" fmla="*/ 134 h 143"/>
                  <a:gd name="T42" fmla="*/ 32 w 106"/>
                  <a:gd name="T43" fmla="*/ 21 h 143"/>
                  <a:gd name="T44" fmla="*/ 31 w 106"/>
                  <a:gd name="T45" fmla="*/ 16 h 143"/>
                  <a:gd name="T46" fmla="*/ 97 w 106"/>
                  <a:gd name="T47" fmla="*/ 16 h 143"/>
                  <a:gd name="T48" fmla="*/ 102 w 106"/>
                  <a:gd name="T49" fmla="*/ 21 h 143"/>
                  <a:gd name="T50" fmla="*/ 102 w 106"/>
                  <a:gd name="T51" fmla="*/ 74 h 143"/>
                  <a:gd name="T52" fmla="*/ 104 w 106"/>
                  <a:gd name="T53" fmla="*/ 77 h 143"/>
                  <a:gd name="T54" fmla="*/ 106 w 106"/>
                  <a:gd name="T55" fmla="*/ 74 h 143"/>
                  <a:gd name="T56" fmla="*/ 106 w 106"/>
                  <a:gd name="T57" fmla="*/ 21 h 143"/>
                  <a:gd name="T58" fmla="*/ 97 w 106"/>
                  <a:gd name="T59" fmla="*/ 12 h 143"/>
                  <a:gd name="T60" fmla="*/ 28 w 106"/>
                  <a:gd name="T61" fmla="*/ 127 h 143"/>
                  <a:gd name="T62" fmla="*/ 17 w 106"/>
                  <a:gd name="T63" fmla="*/ 127 h 143"/>
                  <a:gd name="T64" fmla="*/ 18 w 106"/>
                  <a:gd name="T65" fmla="*/ 122 h 143"/>
                  <a:gd name="T66" fmla="*/ 18 w 106"/>
                  <a:gd name="T67" fmla="*/ 21 h 143"/>
                  <a:gd name="T68" fmla="*/ 23 w 106"/>
                  <a:gd name="T69" fmla="*/ 16 h 143"/>
                  <a:gd name="T70" fmla="*/ 28 w 106"/>
                  <a:gd name="T71" fmla="*/ 21 h 143"/>
                  <a:gd name="T72" fmla="*/ 28 w 106"/>
                  <a:gd name="T73" fmla="*/ 127 h 143"/>
                  <a:gd name="T74" fmla="*/ 74 w 106"/>
                  <a:gd name="T75" fmla="*/ 12 h 143"/>
                  <a:gd name="T76" fmla="*/ 23 w 106"/>
                  <a:gd name="T77" fmla="*/ 12 h 143"/>
                  <a:gd name="T78" fmla="*/ 14 w 106"/>
                  <a:gd name="T79" fmla="*/ 21 h 143"/>
                  <a:gd name="T80" fmla="*/ 14 w 106"/>
                  <a:gd name="T81" fmla="*/ 122 h 143"/>
                  <a:gd name="T82" fmla="*/ 9 w 106"/>
                  <a:gd name="T83" fmla="*/ 127 h 143"/>
                  <a:gd name="T84" fmla="*/ 4 w 106"/>
                  <a:gd name="T85" fmla="*/ 122 h 143"/>
                  <a:gd name="T86" fmla="*/ 4 w 106"/>
                  <a:gd name="T87" fmla="*/ 9 h 143"/>
                  <a:gd name="T88" fmla="*/ 9 w 106"/>
                  <a:gd name="T89" fmla="*/ 4 h 143"/>
                  <a:gd name="T90" fmla="*/ 69 w 106"/>
                  <a:gd name="T91" fmla="*/ 4 h 143"/>
                  <a:gd name="T92" fmla="*/ 74 w 106"/>
                  <a:gd name="T93" fmla="*/ 9 h 143"/>
                  <a:gd name="T94" fmla="*/ 74 w 106"/>
                  <a:gd name="T95"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43">
                    <a:moveTo>
                      <a:pt x="97" y="12"/>
                    </a:moveTo>
                    <a:cubicBezTo>
                      <a:pt x="78" y="12"/>
                      <a:pt x="78" y="12"/>
                      <a:pt x="78" y="12"/>
                    </a:cubicBezTo>
                    <a:cubicBezTo>
                      <a:pt x="78" y="9"/>
                      <a:pt x="78" y="9"/>
                      <a:pt x="78" y="9"/>
                    </a:cubicBezTo>
                    <a:cubicBezTo>
                      <a:pt x="78" y="4"/>
                      <a:pt x="74" y="0"/>
                      <a:pt x="69" y="0"/>
                    </a:cubicBezTo>
                    <a:cubicBezTo>
                      <a:pt x="9" y="0"/>
                      <a:pt x="9" y="0"/>
                      <a:pt x="9" y="0"/>
                    </a:cubicBezTo>
                    <a:cubicBezTo>
                      <a:pt x="4" y="0"/>
                      <a:pt x="0" y="4"/>
                      <a:pt x="0" y="9"/>
                    </a:cubicBezTo>
                    <a:cubicBezTo>
                      <a:pt x="0" y="122"/>
                      <a:pt x="0" y="122"/>
                      <a:pt x="0" y="122"/>
                    </a:cubicBezTo>
                    <a:cubicBezTo>
                      <a:pt x="0" y="127"/>
                      <a:pt x="4" y="131"/>
                      <a:pt x="9" y="131"/>
                    </a:cubicBezTo>
                    <a:cubicBezTo>
                      <a:pt x="9" y="131"/>
                      <a:pt x="9" y="131"/>
                      <a:pt x="9" y="131"/>
                    </a:cubicBezTo>
                    <a:cubicBezTo>
                      <a:pt x="28" y="131"/>
                      <a:pt x="28" y="131"/>
                      <a:pt x="28" y="131"/>
                    </a:cubicBezTo>
                    <a:cubicBezTo>
                      <a:pt x="28" y="134"/>
                      <a:pt x="28" y="134"/>
                      <a:pt x="28" y="134"/>
                    </a:cubicBezTo>
                    <a:cubicBezTo>
                      <a:pt x="28" y="139"/>
                      <a:pt x="32" y="143"/>
                      <a:pt x="37" y="143"/>
                    </a:cubicBezTo>
                    <a:cubicBezTo>
                      <a:pt x="97" y="143"/>
                      <a:pt x="97" y="143"/>
                      <a:pt x="97" y="143"/>
                    </a:cubicBezTo>
                    <a:cubicBezTo>
                      <a:pt x="102" y="143"/>
                      <a:pt x="106" y="139"/>
                      <a:pt x="106" y="134"/>
                    </a:cubicBezTo>
                    <a:cubicBezTo>
                      <a:pt x="106" y="84"/>
                      <a:pt x="106" y="84"/>
                      <a:pt x="106" y="84"/>
                    </a:cubicBezTo>
                    <a:cubicBezTo>
                      <a:pt x="106" y="83"/>
                      <a:pt x="105" y="82"/>
                      <a:pt x="104" y="82"/>
                    </a:cubicBezTo>
                    <a:cubicBezTo>
                      <a:pt x="103" y="82"/>
                      <a:pt x="102" y="83"/>
                      <a:pt x="102" y="84"/>
                    </a:cubicBezTo>
                    <a:cubicBezTo>
                      <a:pt x="102" y="134"/>
                      <a:pt x="102" y="134"/>
                      <a:pt x="102" y="134"/>
                    </a:cubicBezTo>
                    <a:cubicBezTo>
                      <a:pt x="102" y="137"/>
                      <a:pt x="100" y="139"/>
                      <a:pt x="97" y="139"/>
                    </a:cubicBezTo>
                    <a:cubicBezTo>
                      <a:pt x="37" y="139"/>
                      <a:pt x="37" y="139"/>
                      <a:pt x="37" y="139"/>
                    </a:cubicBezTo>
                    <a:cubicBezTo>
                      <a:pt x="34" y="139"/>
                      <a:pt x="32" y="136"/>
                      <a:pt x="32" y="134"/>
                    </a:cubicBezTo>
                    <a:cubicBezTo>
                      <a:pt x="32" y="132"/>
                      <a:pt x="32" y="29"/>
                      <a:pt x="32" y="21"/>
                    </a:cubicBezTo>
                    <a:cubicBezTo>
                      <a:pt x="32" y="19"/>
                      <a:pt x="32" y="18"/>
                      <a:pt x="31" y="16"/>
                    </a:cubicBezTo>
                    <a:cubicBezTo>
                      <a:pt x="34" y="16"/>
                      <a:pt x="93" y="16"/>
                      <a:pt x="97" y="16"/>
                    </a:cubicBezTo>
                    <a:cubicBezTo>
                      <a:pt x="100" y="16"/>
                      <a:pt x="102" y="18"/>
                      <a:pt x="102" y="21"/>
                    </a:cubicBezTo>
                    <a:cubicBezTo>
                      <a:pt x="102" y="74"/>
                      <a:pt x="102" y="74"/>
                      <a:pt x="102" y="74"/>
                    </a:cubicBezTo>
                    <a:cubicBezTo>
                      <a:pt x="102" y="76"/>
                      <a:pt x="103" y="77"/>
                      <a:pt x="104" y="77"/>
                    </a:cubicBezTo>
                    <a:cubicBezTo>
                      <a:pt x="105" y="77"/>
                      <a:pt x="106" y="76"/>
                      <a:pt x="106" y="74"/>
                    </a:cubicBezTo>
                    <a:cubicBezTo>
                      <a:pt x="106" y="21"/>
                      <a:pt x="106" y="21"/>
                      <a:pt x="106" y="21"/>
                    </a:cubicBezTo>
                    <a:cubicBezTo>
                      <a:pt x="106" y="16"/>
                      <a:pt x="102" y="12"/>
                      <a:pt x="97" y="12"/>
                    </a:cubicBezTo>
                    <a:close/>
                    <a:moveTo>
                      <a:pt x="28" y="127"/>
                    </a:moveTo>
                    <a:cubicBezTo>
                      <a:pt x="17" y="127"/>
                      <a:pt x="17" y="127"/>
                      <a:pt x="17" y="127"/>
                    </a:cubicBezTo>
                    <a:cubicBezTo>
                      <a:pt x="18" y="125"/>
                      <a:pt x="18" y="124"/>
                      <a:pt x="18" y="122"/>
                    </a:cubicBezTo>
                    <a:cubicBezTo>
                      <a:pt x="18" y="21"/>
                      <a:pt x="18" y="21"/>
                      <a:pt x="18" y="21"/>
                    </a:cubicBezTo>
                    <a:cubicBezTo>
                      <a:pt x="18" y="18"/>
                      <a:pt x="20" y="16"/>
                      <a:pt x="23" y="16"/>
                    </a:cubicBezTo>
                    <a:cubicBezTo>
                      <a:pt x="26" y="16"/>
                      <a:pt x="28" y="18"/>
                      <a:pt x="28" y="21"/>
                    </a:cubicBezTo>
                    <a:lnTo>
                      <a:pt x="28" y="127"/>
                    </a:lnTo>
                    <a:close/>
                    <a:moveTo>
                      <a:pt x="74" y="12"/>
                    </a:moveTo>
                    <a:cubicBezTo>
                      <a:pt x="23" y="12"/>
                      <a:pt x="23" y="12"/>
                      <a:pt x="23" y="12"/>
                    </a:cubicBezTo>
                    <a:cubicBezTo>
                      <a:pt x="18" y="12"/>
                      <a:pt x="14" y="16"/>
                      <a:pt x="14" y="21"/>
                    </a:cubicBezTo>
                    <a:cubicBezTo>
                      <a:pt x="14" y="122"/>
                      <a:pt x="14" y="122"/>
                      <a:pt x="14" y="122"/>
                    </a:cubicBezTo>
                    <a:cubicBezTo>
                      <a:pt x="14" y="125"/>
                      <a:pt x="12" y="127"/>
                      <a:pt x="9" y="127"/>
                    </a:cubicBezTo>
                    <a:cubicBezTo>
                      <a:pt x="7" y="127"/>
                      <a:pt x="4" y="125"/>
                      <a:pt x="4" y="122"/>
                    </a:cubicBezTo>
                    <a:cubicBezTo>
                      <a:pt x="4" y="9"/>
                      <a:pt x="4" y="9"/>
                      <a:pt x="4" y="9"/>
                    </a:cubicBezTo>
                    <a:cubicBezTo>
                      <a:pt x="4" y="6"/>
                      <a:pt x="7" y="4"/>
                      <a:pt x="9" y="4"/>
                    </a:cubicBezTo>
                    <a:cubicBezTo>
                      <a:pt x="69" y="4"/>
                      <a:pt x="69" y="4"/>
                      <a:pt x="69" y="4"/>
                    </a:cubicBezTo>
                    <a:cubicBezTo>
                      <a:pt x="72" y="4"/>
                      <a:pt x="74" y="6"/>
                      <a:pt x="74" y="9"/>
                    </a:cubicBezTo>
                    <a:lnTo>
                      <a:pt x="74" y="12"/>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71" name="Freeform 387"/>
              <p:cNvSpPr>
                <a:spLocks/>
              </p:cNvSpPr>
              <p:nvPr userDrawn="1"/>
            </p:nvSpPr>
            <p:spPr bwMode="auto">
              <a:xfrm>
                <a:off x="1914" y="4086"/>
                <a:ext cx="99" cy="12"/>
              </a:xfrm>
              <a:custGeom>
                <a:avLst/>
                <a:gdLst>
                  <a:gd name="T0" fmla="*/ 38 w 41"/>
                  <a:gd name="T1" fmla="*/ 0 h 5"/>
                  <a:gd name="T2" fmla="*/ 2 w 41"/>
                  <a:gd name="T3" fmla="*/ 0 h 5"/>
                  <a:gd name="T4" fmla="*/ 0 w 41"/>
                  <a:gd name="T5" fmla="*/ 2 h 5"/>
                  <a:gd name="T6" fmla="*/ 2 w 41"/>
                  <a:gd name="T7" fmla="*/ 5 h 5"/>
                  <a:gd name="T8" fmla="*/ 38 w 41"/>
                  <a:gd name="T9" fmla="*/ 5 h 5"/>
                  <a:gd name="T10" fmla="*/ 41 w 41"/>
                  <a:gd name="T11" fmla="*/ 2 h 5"/>
                  <a:gd name="T12" fmla="*/ 38 w 4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1" h="5">
                    <a:moveTo>
                      <a:pt x="38" y="0"/>
                    </a:moveTo>
                    <a:cubicBezTo>
                      <a:pt x="2" y="0"/>
                      <a:pt x="2" y="0"/>
                      <a:pt x="2" y="0"/>
                    </a:cubicBezTo>
                    <a:cubicBezTo>
                      <a:pt x="1" y="0"/>
                      <a:pt x="0" y="1"/>
                      <a:pt x="0" y="2"/>
                    </a:cubicBezTo>
                    <a:cubicBezTo>
                      <a:pt x="0" y="4"/>
                      <a:pt x="1" y="5"/>
                      <a:pt x="2" y="5"/>
                    </a:cubicBezTo>
                    <a:cubicBezTo>
                      <a:pt x="38" y="5"/>
                      <a:pt x="38" y="5"/>
                      <a:pt x="38" y="5"/>
                    </a:cubicBezTo>
                    <a:cubicBezTo>
                      <a:pt x="40" y="5"/>
                      <a:pt x="41" y="4"/>
                      <a:pt x="41" y="2"/>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72" name="Freeform 388"/>
              <p:cNvSpPr>
                <a:spLocks/>
              </p:cNvSpPr>
              <p:nvPr userDrawn="1"/>
            </p:nvSpPr>
            <p:spPr bwMode="auto">
              <a:xfrm>
                <a:off x="1914" y="4110"/>
                <a:ext cx="99" cy="10"/>
              </a:xfrm>
              <a:custGeom>
                <a:avLst/>
                <a:gdLst>
                  <a:gd name="T0" fmla="*/ 38 w 41"/>
                  <a:gd name="T1" fmla="*/ 0 h 4"/>
                  <a:gd name="T2" fmla="*/ 2 w 41"/>
                  <a:gd name="T3" fmla="*/ 0 h 4"/>
                  <a:gd name="T4" fmla="*/ 0 w 41"/>
                  <a:gd name="T5" fmla="*/ 2 h 4"/>
                  <a:gd name="T6" fmla="*/ 2 w 41"/>
                  <a:gd name="T7" fmla="*/ 4 h 4"/>
                  <a:gd name="T8" fmla="*/ 38 w 41"/>
                  <a:gd name="T9" fmla="*/ 4 h 4"/>
                  <a:gd name="T10" fmla="*/ 41 w 41"/>
                  <a:gd name="T11" fmla="*/ 2 h 4"/>
                  <a:gd name="T12" fmla="*/ 38 w 4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8" y="0"/>
                    </a:moveTo>
                    <a:cubicBezTo>
                      <a:pt x="2" y="0"/>
                      <a:pt x="2" y="0"/>
                      <a:pt x="2" y="0"/>
                    </a:cubicBezTo>
                    <a:cubicBezTo>
                      <a:pt x="1" y="0"/>
                      <a:pt x="0" y="1"/>
                      <a:pt x="0" y="2"/>
                    </a:cubicBezTo>
                    <a:cubicBezTo>
                      <a:pt x="0" y="4"/>
                      <a:pt x="1" y="4"/>
                      <a:pt x="2" y="4"/>
                    </a:cubicBezTo>
                    <a:cubicBezTo>
                      <a:pt x="38" y="4"/>
                      <a:pt x="38" y="4"/>
                      <a:pt x="38" y="4"/>
                    </a:cubicBezTo>
                    <a:cubicBezTo>
                      <a:pt x="40" y="4"/>
                      <a:pt x="41" y="4"/>
                      <a:pt x="41" y="2"/>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73" name="Freeform 389"/>
              <p:cNvSpPr>
                <a:spLocks/>
              </p:cNvSpPr>
              <p:nvPr userDrawn="1"/>
            </p:nvSpPr>
            <p:spPr bwMode="auto">
              <a:xfrm>
                <a:off x="1914" y="4135"/>
                <a:ext cx="99" cy="10"/>
              </a:xfrm>
              <a:custGeom>
                <a:avLst/>
                <a:gdLst>
                  <a:gd name="T0" fmla="*/ 38 w 41"/>
                  <a:gd name="T1" fmla="*/ 0 h 4"/>
                  <a:gd name="T2" fmla="*/ 2 w 41"/>
                  <a:gd name="T3" fmla="*/ 0 h 4"/>
                  <a:gd name="T4" fmla="*/ 0 w 41"/>
                  <a:gd name="T5" fmla="*/ 2 h 4"/>
                  <a:gd name="T6" fmla="*/ 2 w 41"/>
                  <a:gd name="T7" fmla="*/ 4 h 4"/>
                  <a:gd name="T8" fmla="*/ 38 w 41"/>
                  <a:gd name="T9" fmla="*/ 4 h 4"/>
                  <a:gd name="T10" fmla="*/ 41 w 41"/>
                  <a:gd name="T11" fmla="*/ 2 h 4"/>
                  <a:gd name="T12" fmla="*/ 38 w 4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8" y="0"/>
                    </a:moveTo>
                    <a:cubicBezTo>
                      <a:pt x="2" y="0"/>
                      <a:pt x="2" y="0"/>
                      <a:pt x="2" y="0"/>
                    </a:cubicBezTo>
                    <a:cubicBezTo>
                      <a:pt x="1" y="0"/>
                      <a:pt x="0" y="1"/>
                      <a:pt x="0" y="2"/>
                    </a:cubicBezTo>
                    <a:cubicBezTo>
                      <a:pt x="0" y="3"/>
                      <a:pt x="1" y="4"/>
                      <a:pt x="2" y="4"/>
                    </a:cubicBezTo>
                    <a:cubicBezTo>
                      <a:pt x="38" y="4"/>
                      <a:pt x="38" y="4"/>
                      <a:pt x="38" y="4"/>
                    </a:cubicBezTo>
                    <a:cubicBezTo>
                      <a:pt x="40" y="4"/>
                      <a:pt x="41" y="3"/>
                      <a:pt x="41" y="2"/>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74" name="Freeform 390"/>
              <p:cNvSpPr>
                <a:spLocks/>
              </p:cNvSpPr>
              <p:nvPr userDrawn="1"/>
            </p:nvSpPr>
            <p:spPr bwMode="auto">
              <a:xfrm>
                <a:off x="1914" y="4159"/>
                <a:ext cx="99" cy="10"/>
              </a:xfrm>
              <a:custGeom>
                <a:avLst/>
                <a:gdLst>
                  <a:gd name="T0" fmla="*/ 38 w 41"/>
                  <a:gd name="T1" fmla="*/ 0 h 4"/>
                  <a:gd name="T2" fmla="*/ 2 w 41"/>
                  <a:gd name="T3" fmla="*/ 0 h 4"/>
                  <a:gd name="T4" fmla="*/ 0 w 41"/>
                  <a:gd name="T5" fmla="*/ 2 h 4"/>
                  <a:gd name="T6" fmla="*/ 2 w 41"/>
                  <a:gd name="T7" fmla="*/ 4 h 4"/>
                  <a:gd name="T8" fmla="*/ 38 w 41"/>
                  <a:gd name="T9" fmla="*/ 4 h 4"/>
                  <a:gd name="T10" fmla="*/ 41 w 41"/>
                  <a:gd name="T11" fmla="*/ 2 h 4"/>
                  <a:gd name="T12" fmla="*/ 38 w 4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8" y="0"/>
                    </a:moveTo>
                    <a:cubicBezTo>
                      <a:pt x="2" y="0"/>
                      <a:pt x="2" y="0"/>
                      <a:pt x="2" y="0"/>
                    </a:cubicBezTo>
                    <a:cubicBezTo>
                      <a:pt x="1" y="0"/>
                      <a:pt x="0" y="1"/>
                      <a:pt x="0" y="2"/>
                    </a:cubicBezTo>
                    <a:cubicBezTo>
                      <a:pt x="0" y="3"/>
                      <a:pt x="1" y="4"/>
                      <a:pt x="2" y="4"/>
                    </a:cubicBezTo>
                    <a:cubicBezTo>
                      <a:pt x="38" y="4"/>
                      <a:pt x="38" y="4"/>
                      <a:pt x="38" y="4"/>
                    </a:cubicBezTo>
                    <a:cubicBezTo>
                      <a:pt x="40" y="4"/>
                      <a:pt x="41" y="3"/>
                      <a:pt x="41" y="2"/>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75" name="Freeform 391"/>
              <p:cNvSpPr>
                <a:spLocks/>
              </p:cNvSpPr>
              <p:nvPr userDrawn="1"/>
            </p:nvSpPr>
            <p:spPr bwMode="auto">
              <a:xfrm>
                <a:off x="1914" y="4184"/>
                <a:ext cx="99" cy="10"/>
              </a:xfrm>
              <a:custGeom>
                <a:avLst/>
                <a:gdLst>
                  <a:gd name="T0" fmla="*/ 38 w 41"/>
                  <a:gd name="T1" fmla="*/ 0 h 4"/>
                  <a:gd name="T2" fmla="*/ 2 w 41"/>
                  <a:gd name="T3" fmla="*/ 0 h 4"/>
                  <a:gd name="T4" fmla="*/ 0 w 41"/>
                  <a:gd name="T5" fmla="*/ 2 h 4"/>
                  <a:gd name="T6" fmla="*/ 2 w 41"/>
                  <a:gd name="T7" fmla="*/ 4 h 4"/>
                  <a:gd name="T8" fmla="*/ 38 w 41"/>
                  <a:gd name="T9" fmla="*/ 4 h 4"/>
                  <a:gd name="T10" fmla="*/ 41 w 41"/>
                  <a:gd name="T11" fmla="*/ 2 h 4"/>
                  <a:gd name="T12" fmla="*/ 38 w 4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8" y="0"/>
                    </a:moveTo>
                    <a:cubicBezTo>
                      <a:pt x="2" y="0"/>
                      <a:pt x="2" y="0"/>
                      <a:pt x="2" y="0"/>
                    </a:cubicBezTo>
                    <a:cubicBezTo>
                      <a:pt x="1" y="0"/>
                      <a:pt x="0" y="1"/>
                      <a:pt x="0" y="2"/>
                    </a:cubicBezTo>
                    <a:cubicBezTo>
                      <a:pt x="0" y="3"/>
                      <a:pt x="1" y="4"/>
                      <a:pt x="2" y="4"/>
                    </a:cubicBezTo>
                    <a:cubicBezTo>
                      <a:pt x="38" y="4"/>
                      <a:pt x="38" y="4"/>
                      <a:pt x="38" y="4"/>
                    </a:cubicBezTo>
                    <a:cubicBezTo>
                      <a:pt x="40" y="4"/>
                      <a:pt x="41" y="3"/>
                      <a:pt x="41" y="2"/>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76" name="Freeform 392"/>
              <p:cNvSpPr>
                <a:spLocks/>
              </p:cNvSpPr>
              <p:nvPr userDrawn="1"/>
            </p:nvSpPr>
            <p:spPr bwMode="auto">
              <a:xfrm>
                <a:off x="1914" y="4206"/>
                <a:ext cx="99" cy="12"/>
              </a:xfrm>
              <a:custGeom>
                <a:avLst/>
                <a:gdLst>
                  <a:gd name="T0" fmla="*/ 38 w 41"/>
                  <a:gd name="T1" fmla="*/ 0 h 5"/>
                  <a:gd name="T2" fmla="*/ 2 w 41"/>
                  <a:gd name="T3" fmla="*/ 0 h 5"/>
                  <a:gd name="T4" fmla="*/ 0 w 41"/>
                  <a:gd name="T5" fmla="*/ 3 h 5"/>
                  <a:gd name="T6" fmla="*/ 2 w 41"/>
                  <a:gd name="T7" fmla="*/ 5 h 5"/>
                  <a:gd name="T8" fmla="*/ 38 w 41"/>
                  <a:gd name="T9" fmla="*/ 5 h 5"/>
                  <a:gd name="T10" fmla="*/ 41 w 41"/>
                  <a:gd name="T11" fmla="*/ 3 h 5"/>
                  <a:gd name="T12" fmla="*/ 38 w 4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1" h="5">
                    <a:moveTo>
                      <a:pt x="38" y="0"/>
                    </a:moveTo>
                    <a:cubicBezTo>
                      <a:pt x="2" y="0"/>
                      <a:pt x="2" y="0"/>
                      <a:pt x="2" y="0"/>
                    </a:cubicBezTo>
                    <a:cubicBezTo>
                      <a:pt x="1" y="0"/>
                      <a:pt x="0" y="1"/>
                      <a:pt x="0" y="3"/>
                    </a:cubicBezTo>
                    <a:cubicBezTo>
                      <a:pt x="0" y="4"/>
                      <a:pt x="1" y="5"/>
                      <a:pt x="2" y="5"/>
                    </a:cubicBezTo>
                    <a:cubicBezTo>
                      <a:pt x="38" y="5"/>
                      <a:pt x="38" y="5"/>
                      <a:pt x="38" y="5"/>
                    </a:cubicBezTo>
                    <a:cubicBezTo>
                      <a:pt x="40" y="5"/>
                      <a:pt x="41" y="4"/>
                      <a:pt x="41" y="3"/>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77" name="Freeform 393"/>
              <p:cNvSpPr>
                <a:spLocks/>
              </p:cNvSpPr>
              <p:nvPr userDrawn="1"/>
            </p:nvSpPr>
            <p:spPr bwMode="auto">
              <a:xfrm>
                <a:off x="1890" y="4086"/>
                <a:ext cx="15" cy="12"/>
              </a:xfrm>
              <a:custGeom>
                <a:avLst/>
                <a:gdLst>
                  <a:gd name="T0" fmla="*/ 4 w 6"/>
                  <a:gd name="T1" fmla="*/ 0 h 5"/>
                  <a:gd name="T2" fmla="*/ 3 w 6"/>
                  <a:gd name="T3" fmla="*/ 0 h 5"/>
                  <a:gd name="T4" fmla="*/ 0 w 6"/>
                  <a:gd name="T5" fmla="*/ 2 h 5"/>
                  <a:gd name="T6" fmla="*/ 3 w 6"/>
                  <a:gd name="T7" fmla="*/ 5 h 5"/>
                  <a:gd name="T8" fmla="*/ 4 w 6"/>
                  <a:gd name="T9" fmla="*/ 5 h 5"/>
                  <a:gd name="T10" fmla="*/ 6 w 6"/>
                  <a:gd name="T11" fmla="*/ 2 h 5"/>
                  <a:gd name="T12" fmla="*/ 4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4" y="0"/>
                    </a:moveTo>
                    <a:cubicBezTo>
                      <a:pt x="3" y="0"/>
                      <a:pt x="3" y="0"/>
                      <a:pt x="3" y="0"/>
                    </a:cubicBezTo>
                    <a:cubicBezTo>
                      <a:pt x="1" y="0"/>
                      <a:pt x="0" y="1"/>
                      <a:pt x="0" y="2"/>
                    </a:cubicBezTo>
                    <a:cubicBezTo>
                      <a:pt x="0" y="4"/>
                      <a:pt x="1" y="5"/>
                      <a:pt x="3" y="5"/>
                    </a:cubicBezTo>
                    <a:cubicBezTo>
                      <a:pt x="4" y="5"/>
                      <a:pt x="4" y="5"/>
                      <a:pt x="4" y="5"/>
                    </a:cubicBezTo>
                    <a:cubicBezTo>
                      <a:pt x="5" y="5"/>
                      <a:pt x="6" y="4"/>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78" name="Freeform 394"/>
              <p:cNvSpPr>
                <a:spLocks/>
              </p:cNvSpPr>
              <p:nvPr userDrawn="1"/>
            </p:nvSpPr>
            <p:spPr bwMode="auto">
              <a:xfrm>
                <a:off x="1890" y="4110"/>
                <a:ext cx="15" cy="10"/>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4"/>
                      <a:pt x="1" y="4"/>
                      <a:pt x="3" y="4"/>
                    </a:cubicBezTo>
                    <a:cubicBezTo>
                      <a:pt x="4" y="4"/>
                      <a:pt x="4" y="4"/>
                      <a:pt x="4" y="4"/>
                    </a:cubicBezTo>
                    <a:cubicBezTo>
                      <a:pt x="5" y="4"/>
                      <a:pt x="6" y="4"/>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79" name="Freeform 395"/>
              <p:cNvSpPr>
                <a:spLocks/>
              </p:cNvSpPr>
              <p:nvPr userDrawn="1"/>
            </p:nvSpPr>
            <p:spPr bwMode="auto">
              <a:xfrm>
                <a:off x="1890" y="4135"/>
                <a:ext cx="15" cy="10"/>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3"/>
                      <a:pt x="1" y="4"/>
                      <a:pt x="3" y="4"/>
                    </a:cubicBezTo>
                    <a:cubicBezTo>
                      <a:pt x="4" y="4"/>
                      <a:pt x="4" y="4"/>
                      <a:pt x="4" y="4"/>
                    </a:cubicBezTo>
                    <a:cubicBezTo>
                      <a:pt x="5" y="4"/>
                      <a:pt x="6" y="3"/>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80" name="Freeform 396"/>
              <p:cNvSpPr>
                <a:spLocks/>
              </p:cNvSpPr>
              <p:nvPr userDrawn="1"/>
            </p:nvSpPr>
            <p:spPr bwMode="auto">
              <a:xfrm>
                <a:off x="1890" y="4159"/>
                <a:ext cx="15" cy="10"/>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3"/>
                      <a:pt x="1" y="4"/>
                      <a:pt x="3" y="4"/>
                    </a:cubicBezTo>
                    <a:cubicBezTo>
                      <a:pt x="4" y="4"/>
                      <a:pt x="4" y="4"/>
                      <a:pt x="4" y="4"/>
                    </a:cubicBezTo>
                    <a:cubicBezTo>
                      <a:pt x="5" y="4"/>
                      <a:pt x="6" y="3"/>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81" name="Freeform 397"/>
              <p:cNvSpPr>
                <a:spLocks/>
              </p:cNvSpPr>
              <p:nvPr userDrawn="1"/>
            </p:nvSpPr>
            <p:spPr bwMode="auto">
              <a:xfrm>
                <a:off x="1914" y="4014"/>
                <a:ext cx="99" cy="10"/>
              </a:xfrm>
              <a:custGeom>
                <a:avLst/>
                <a:gdLst>
                  <a:gd name="T0" fmla="*/ 38 w 41"/>
                  <a:gd name="T1" fmla="*/ 0 h 4"/>
                  <a:gd name="T2" fmla="*/ 2 w 41"/>
                  <a:gd name="T3" fmla="*/ 0 h 4"/>
                  <a:gd name="T4" fmla="*/ 0 w 41"/>
                  <a:gd name="T5" fmla="*/ 2 h 4"/>
                  <a:gd name="T6" fmla="*/ 2 w 41"/>
                  <a:gd name="T7" fmla="*/ 4 h 4"/>
                  <a:gd name="T8" fmla="*/ 38 w 41"/>
                  <a:gd name="T9" fmla="*/ 4 h 4"/>
                  <a:gd name="T10" fmla="*/ 41 w 41"/>
                  <a:gd name="T11" fmla="*/ 2 h 4"/>
                  <a:gd name="T12" fmla="*/ 38 w 4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8" y="0"/>
                    </a:moveTo>
                    <a:cubicBezTo>
                      <a:pt x="2" y="0"/>
                      <a:pt x="2" y="0"/>
                      <a:pt x="2" y="0"/>
                    </a:cubicBezTo>
                    <a:cubicBezTo>
                      <a:pt x="1" y="0"/>
                      <a:pt x="0" y="1"/>
                      <a:pt x="0" y="2"/>
                    </a:cubicBezTo>
                    <a:cubicBezTo>
                      <a:pt x="0" y="3"/>
                      <a:pt x="1" y="4"/>
                      <a:pt x="2" y="4"/>
                    </a:cubicBezTo>
                    <a:cubicBezTo>
                      <a:pt x="38" y="4"/>
                      <a:pt x="38" y="4"/>
                      <a:pt x="38" y="4"/>
                    </a:cubicBezTo>
                    <a:cubicBezTo>
                      <a:pt x="40" y="4"/>
                      <a:pt x="41" y="3"/>
                      <a:pt x="41" y="2"/>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82" name="Freeform 398"/>
              <p:cNvSpPr>
                <a:spLocks/>
              </p:cNvSpPr>
              <p:nvPr userDrawn="1"/>
            </p:nvSpPr>
            <p:spPr bwMode="auto">
              <a:xfrm>
                <a:off x="1914" y="4039"/>
                <a:ext cx="99" cy="10"/>
              </a:xfrm>
              <a:custGeom>
                <a:avLst/>
                <a:gdLst>
                  <a:gd name="T0" fmla="*/ 38 w 41"/>
                  <a:gd name="T1" fmla="*/ 0 h 4"/>
                  <a:gd name="T2" fmla="*/ 2 w 41"/>
                  <a:gd name="T3" fmla="*/ 0 h 4"/>
                  <a:gd name="T4" fmla="*/ 0 w 41"/>
                  <a:gd name="T5" fmla="*/ 2 h 4"/>
                  <a:gd name="T6" fmla="*/ 2 w 41"/>
                  <a:gd name="T7" fmla="*/ 4 h 4"/>
                  <a:gd name="T8" fmla="*/ 38 w 41"/>
                  <a:gd name="T9" fmla="*/ 4 h 4"/>
                  <a:gd name="T10" fmla="*/ 41 w 41"/>
                  <a:gd name="T11" fmla="*/ 2 h 4"/>
                  <a:gd name="T12" fmla="*/ 38 w 4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8" y="0"/>
                    </a:moveTo>
                    <a:cubicBezTo>
                      <a:pt x="2" y="0"/>
                      <a:pt x="2" y="0"/>
                      <a:pt x="2" y="0"/>
                    </a:cubicBezTo>
                    <a:cubicBezTo>
                      <a:pt x="1" y="0"/>
                      <a:pt x="0" y="1"/>
                      <a:pt x="0" y="2"/>
                    </a:cubicBezTo>
                    <a:cubicBezTo>
                      <a:pt x="0" y="3"/>
                      <a:pt x="1" y="4"/>
                      <a:pt x="2" y="4"/>
                    </a:cubicBezTo>
                    <a:cubicBezTo>
                      <a:pt x="38" y="4"/>
                      <a:pt x="38" y="4"/>
                      <a:pt x="38" y="4"/>
                    </a:cubicBezTo>
                    <a:cubicBezTo>
                      <a:pt x="40" y="4"/>
                      <a:pt x="41" y="3"/>
                      <a:pt x="41" y="2"/>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83" name="Freeform 399"/>
              <p:cNvSpPr>
                <a:spLocks/>
              </p:cNvSpPr>
              <p:nvPr userDrawn="1"/>
            </p:nvSpPr>
            <p:spPr bwMode="auto">
              <a:xfrm>
                <a:off x="1914" y="4063"/>
                <a:ext cx="99" cy="10"/>
              </a:xfrm>
              <a:custGeom>
                <a:avLst/>
                <a:gdLst>
                  <a:gd name="T0" fmla="*/ 38 w 41"/>
                  <a:gd name="T1" fmla="*/ 0 h 4"/>
                  <a:gd name="T2" fmla="*/ 2 w 41"/>
                  <a:gd name="T3" fmla="*/ 0 h 4"/>
                  <a:gd name="T4" fmla="*/ 0 w 41"/>
                  <a:gd name="T5" fmla="*/ 2 h 4"/>
                  <a:gd name="T6" fmla="*/ 2 w 41"/>
                  <a:gd name="T7" fmla="*/ 4 h 4"/>
                  <a:gd name="T8" fmla="*/ 38 w 41"/>
                  <a:gd name="T9" fmla="*/ 4 h 4"/>
                  <a:gd name="T10" fmla="*/ 41 w 41"/>
                  <a:gd name="T11" fmla="*/ 2 h 4"/>
                  <a:gd name="T12" fmla="*/ 38 w 4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8" y="0"/>
                    </a:moveTo>
                    <a:cubicBezTo>
                      <a:pt x="2" y="0"/>
                      <a:pt x="2" y="0"/>
                      <a:pt x="2" y="0"/>
                    </a:cubicBezTo>
                    <a:cubicBezTo>
                      <a:pt x="1" y="0"/>
                      <a:pt x="0" y="0"/>
                      <a:pt x="0" y="2"/>
                    </a:cubicBezTo>
                    <a:cubicBezTo>
                      <a:pt x="0" y="3"/>
                      <a:pt x="1" y="4"/>
                      <a:pt x="2" y="4"/>
                    </a:cubicBezTo>
                    <a:cubicBezTo>
                      <a:pt x="38" y="4"/>
                      <a:pt x="38" y="4"/>
                      <a:pt x="38" y="4"/>
                    </a:cubicBezTo>
                    <a:cubicBezTo>
                      <a:pt x="40" y="4"/>
                      <a:pt x="41" y="3"/>
                      <a:pt x="41" y="2"/>
                    </a:cubicBezTo>
                    <a:cubicBezTo>
                      <a:pt x="41" y="0"/>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84" name="Freeform 400"/>
              <p:cNvSpPr>
                <a:spLocks/>
              </p:cNvSpPr>
              <p:nvPr userDrawn="1"/>
            </p:nvSpPr>
            <p:spPr bwMode="auto">
              <a:xfrm>
                <a:off x="1890" y="4014"/>
                <a:ext cx="15" cy="10"/>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3"/>
                      <a:pt x="1" y="4"/>
                      <a:pt x="3" y="4"/>
                    </a:cubicBezTo>
                    <a:cubicBezTo>
                      <a:pt x="4" y="4"/>
                      <a:pt x="4" y="4"/>
                      <a:pt x="4" y="4"/>
                    </a:cubicBezTo>
                    <a:cubicBezTo>
                      <a:pt x="5" y="4"/>
                      <a:pt x="6" y="3"/>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85" name="Freeform 401"/>
              <p:cNvSpPr>
                <a:spLocks/>
              </p:cNvSpPr>
              <p:nvPr userDrawn="1"/>
            </p:nvSpPr>
            <p:spPr bwMode="auto">
              <a:xfrm>
                <a:off x="1890" y="4039"/>
                <a:ext cx="15" cy="10"/>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3"/>
                      <a:pt x="1" y="4"/>
                      <a:pt x="3" y="4"/>
                    </a:cubicBezTo>
                    <a:cubicBezTo>
                      <a:pt x="4" y="4"/>
                      <a:pt x="4" y="4"/>
                      <a:pt x="4" y="4"/>
                    </a:cubicBezTo>
                    <a:cubicBezTo>
                      <a:pt x="5" y="4"/>
                      <a:pt x="6" y="3"/>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86" name="Freeform 402"/>
              <p:cNvSpPr>
                <a:spLocks/>
              </p:cNvSpPr>
              <p:nvPr userDrawn="1"/>
            </p:nvSpPr>
            <p:spPr bwMode="auto">
              <a:xfrm>
                <a:off x="1890" y="4063"/>
                <a:ext cx="15" cy="10"/>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0"/>
                      <a:pt x="0" y="2"/>
                    </a:cubicBezTo>
                    <a:cubicBezTo>
                      <a:pt x="0" y="3"/>
                      <a:pt x="1" y="4"/>
                      <a:pt x="3" y="4"/>
                    </a:cubicBezTo>
                    <a:cubicBezTo>
                      <a:pt x="4" y="4"/>
                      <a:pt x="4" y="4"/>
                      <a:pt x="4" y="4"/>
                    </a:cubicBezTo>
                    <a:cubicBezTo>
                      <a:pt x="5" y="4"/>
                      <a:pt x="6" y="3"/>
                      <a:pt x="6" y="2"/>
                    </a:cubicBezTo>
                    <a:cubicBezTo>
                      <a:pt x="6" y="0"/>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87" name="Freeform 403"/>
              <p:cNvSpPr>
                <a:spLocks/>
              </p:cNvSpPr>
              <p:nvPr userDrawn="1"/>
            </p:nvSpPr>
            <p:spPr bwMode="auto">
              <a:xfrm>
                <a:off x="1914" y="3990"/>
                <a:ext cx="99" cy="10"/>
              </a:xfrm>
              <a:custGeom>
                <a:avLst/>
                <a:gdLst>
                  <a:gd name="T0" fmla="*/ 38 w 41"/>
                  <a:gd name="T1" fmla="*/ 0 h 4"/>
                  <a:gd name="T2" fmla="*/ 2 w 41"/>
                  <a:gd name="T3" fmla="*/ 0 h 4"/>
                  <a:gd name="T4" fmla="*/ 0 w 41"/>
                  <a:gd name="T5" fmla="*/ 2 h 4"/>
                  <a:gd name="T6" fmla="*/ 2 w 41"/>
                  <a:gd name="T7" fmla="*/ 4 h 4"/>
                  <a:gd name="T8" fmla="*/ 38 w 41"/>
                  <a:gd name="T9" fmla="*/ 4 h 4"/>
                  <a:gd name="T10" fmla="*/ 41 w 41"/>
                  <a:gd name="T11" fmla="*/ 2 h 4"/>
                  <a:gd name="T12" fmla="*/ 38 w 4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8" y="0"/>
                    </a:moveTo>
                    <a:cubicBezTo>
                      <a:pt x="2" y="0"/>
                      <a:pt x="2" y="0"/>
                      <a:pt x="2" y="0"/>
                    </a:cubicBezTo>
                    <a:cubicBezTo>
                      <a:pt x="1" y="0"/>
                      <a:pt x="0" y="1"/>
                      <a:pt x="0" y="2"/>
                    </a:cubicBezTo>
                    <a:cubicBezTo>
                      <a:pt x="0" y="3"/>
                      <a:pt x="1" y="4"/>
                      <a:pt x="2" y="4"/>
                    </a:cubicBezTo>
                    <a:cubicBezTo>
                      <a:pt x="38" y="4"/>
                      <a:pt x="38" y="4"/>
                      <a:pt x="38" y="4"/>
                    </a:cubicBezTo>
                    <a:cubicBezTo>
                      <a:pt x="40" y="4"/>
                      <a:pt x="41" y="3"/>
                      <a:pt x="41" y="2"/>
                    </a:cubicBezTo>
                    <a:cubicBezTo>
                      <a:pt x="41" y="1"/>
                      <a:pt x="40" y="0"/>
                      <a:pt x="38"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88" name="Freeform 404"/>
              <p:cNvSpPr>
                <a:spLocks/>
              </p:cNvSpPr>
              <p:nvPr userDrawn="1"/>
            </p:nvSpPr>
            <p:spPr bwMode="auto">
              <a:xfrm>
                <a:off x="1890" y="3990"/>
                <a:ext cx="15" cy="10"/>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3"/>
                      <a:pt x="1" y="4"/>
                      <a:pt x="3" y="4"/>
                    </a:cubicBezTo>
                    <a:cubicBezTo>
                      <a:pt x="4" y="4"/>
                      <a:pt x="4" y="4"/>
                      <a:pt x="4" y="4"/>
                    </a:cubicBezTo>
                    <a:cubicBezTo>
                      <a:pt x="5" y="4"/>
                      <a:pt x="6" y="3"/>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89" name="Freeform 405"/>
              <p:cNvSpPr>
                <a:spLocks/>
              </p:cNvSpPr>
              <p:nvPr userDrawn="1"/>
            </p:nvSpPr>
            <p:spPr bwMode="auto">
              <a:xfrm>
                <a:off x="1890" y="4184"/>
                <a:ext cx="15" cy="10"/>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3"/>
                      <a:pt x="1" y="4"/>
                      <a:pt x="3" y="4"/>
                    </a:cubicBezTo>
                    <a:cubicBezTo>
                      <a:pt x="4" y="4"/>
                      <a:pt x="4" y="4"/>
                      <a:pt x="4" y="4"/>
                    </a:cubicBezTo>
                    <a:cubicBezTo>
                      <a:pt x="5" y="4"/>
                      <a:pt x="6" y="3"/>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
          <p:nvSpPr>
            <p:cNvPr id="8" name="Freeform 407"/>
            <p:cNvSpPr>
              <a:spLocks/>
            </p:cNvSpPr>
            <p:nvPr userDrawn="1"/>
          </p:nvSpPr>
          <p:spPr bwMode="auto">
            <a:xfrm>
              <a:off x="2931050" y="6677026"/>
              <a:ext cx="23813" cy="19050"/>
            </a:xfrm>
            <a:custGeom>
              <a:avLst/>
              <a:gdLst>
                <a:gd name="T0" fmla="*/ 4 w 6"/>
                <a:gd name="T1" fmla="*/ 0 h 5"/>
                <a:gd name="T2" fmla="*/ 3 w 6"/>
                <a:gd name="T3" fmla="*/ 0 h 5"/>
                <a:gd name="T4" fmla="*/ 0 w 6"/>
                <a:gd name="T5" fmla="*/ 3 h 5"/>
                <a:gd name="T6" fmla="*/ 3 w 6"/>
                <a:gd name="T7" fmla="*/ 5 h 5"/>
                <a:gd name="T8" fmla="*/ 4 w 6"/>
                <a:gd name="T9" fmla="*/ 5 h 5"/>
                <a:gd name="T10" fmla="*/ 6 w 6"/>
                <a:gd name="T11" fmla="*/ 3 h 5"/>
                <a:gd name="T12" fmla="*/ 4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4" y="0"/>
                  </a:moveTo>
                  <a:cubicBezTo>
                    <a:pt x="3" y="0"/>
                    <a:pt x="3" y="0"/>
                    <a:pt x="3" y="0"/>
                  </a:cubicBezTo>
                  <a:cubicBezTo>
                    <a:pt x="1" y="0"/>
                    <a:pt x="0" y="1"/>
                    <a:pt x="0" y="3"/>
                  </a:cubicBezTo>
                  <a:cubicBezTo>
                    <a:pt x="0" y="4"/>
                    <a:pt x="1" y="5"/>
                    <a:pt x="3" y="5"/>
                  </a:cubicBezTo>
                  <a:cubicBezTo>
                    <a:pt x="4" y="5"/>
                    <a:pt x="4" y="5"/>
                    <a:pt x="4" y="5"/>
                  </a:cubicBezTo>
                  <a:cubicBezTo>
                    <a:pt x="5" y="5"/>
                    <a:pt x="6" y="4"/>
                    <a:pt x="6" y="3"/>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9" name="Freeform 408"/>
            <p:cNvSpPr>
              <a:spLocks noEditPoints="1"/>
            </p:cNvSpPr>
            <p:nvPr userDrawn="1"/>
          </p:nvSpPr>
          <p:spPr bwMode="auto">
            <a:xfrm>
              <a:off x="3180288" y="6291263"/>
              <a:ext cx="168275" cy="439738"/>
            </a:xfrm>
            <a:custGeom>
              <a:avLst/>
              <a:gdLst>
                <a:gd name="T0" fmla="*/ 37 w 44"/>
                <a:gd name="T1" fmla="*/ 30 h 113"/>
                <a:gd name="T2" fmla="*/ 28 w 44"/>
                <a:gd name="T3" fmla="*/ 0 h 113"/>
                <a:gd name="T4" fmla="*/ 27 w 44"/>
                <a:gd name="T5" fmla="*/ 4 h 113"/>
                <a:gd name="T6" fmla="*/ 32 w 44"/>
                <a:gd name="T7" fmla="*/ 32 h 113"/>
                <a:gd name="T8" fmla="*/ 37 w 44"/>
                <a:gd name="T9" fmla="*/ 35 h 113"/>
                <a:gd name="T10" fmla="*/ 33 w 44"/>
                <a:gd name="T11" fmla="*/ 52 h 113"/>
                <a:gd name="T12" fmla="*/ 28 w 44"/>
                <a:gd name="T13" fmla="*/ 62 h 113"/>
                <a:gd name="T14" fmla="*/ 30 w 44"/>
                <a:gd name="T15" fmla="*/ 67 h 113"/>
                <a:gd name="T16" fmla="*/ 24 w 44"/>
                <a:gd name="T17" fmla="*/ 75 h 113"/>
                <a:gd name="T18" fmla="*/ 22 w 44"/>
                <a:gd name="T19" fmla="*/ 20 h 113"/>
                <a:gd name="T20" fmla="*/ 20 w 44"/>
                <a:gd name="T21" fmla="*/ 75 h 113"/>
                <a:gd name="T22" fmla="*/ 15 w 44"/>
                <a:gd name="T23" fmla="*/ 67 h 113"/>
                <a:gd name="T24" fmla="*/ 16 w 44"/>
                <a:gd name="T25" fmla="*/ 62 h 113"/>
                <a:gd name="T26" fmla="*/ 11 w 44"/>
                <a:gd name="T27" fmla="*/ 52 h 113"/>
                <a:gd name="T28" fmla="*/ 7 w 44"/>
                <a:gd name="T29" fmla="*/ 35 h 113"/>
                <a:gd name="T30" fmla="*/ 13 w 44"/>
                <a:gd name="T31" fmla="*/ 32 h 113"/>
                <a:gd name="T32" fmla="*/ 18 w 44"/>
                <a:gd name="T33" fmla="*/ 4 h 113"/>
                <a:gd name="T34" fmla="*/ 16 w 44"/>
                <a:gd name="T35" fmla="*/ 0 h 113"/>
                <a:gd name="T36" fmla="*/ 7 w 44"/>
                <a:gd name="T37" fmla="*/ 30 h 113"/>
                <a:gd name="T38" fmla="*/ 2 w 44"/>
                <a:gd name="T39" fmla="*/ 35 h 113"/>
                <a:gd name="T40" fmla="*/ 8 w 44"/>
                <a:gd name="T41" fmla="*/ 47 h 113"/>
                <a:gd name="T42" fmla="*/ 11 w 44"/>
                <a:gd name="T43" fmla="*/ 63 h 113"/>
                <a:gd name="T44" fmla="*/ 18 w 44"/>
                <a:gd name="T45" fmla="*/ 79 h 113"/>
                <a:gd name="T46" fmla="*/ 20 w 44"/>
                <a:gd name="T47" fmla="*/ 85 h 113"/>
                <a:gd name="T48" fmla="*/ 20 w 44"/>
                <a:gd name="T49" fmla="*/ 89 h 113"/>
                <a:gd name="T50" fmla="*/ 18 w 44"/>
                <a:gd name="T51" fmla="*/ 91 h 113"/>
                <a:gd name="T52" fmla="*/ 17 w 44"/>
                <a:gd name="T53" fmla="*/ 102 h 113"/>
                <a:gd name="T54" fmla="*/ 18 w 44"/>
                <a:gd name="T55" fmla="*/ 109 h 113"/>
                <a:gd name="T56" fmla="*/ 22 w 44"/>
                <a:gd name="T57" fmla="*/ 113 h 113"/>
                <a:gd name="T58" fmla="*/ 27 w 44"/>
                <a:gd name="T59" fmla="*/ 109 h 113"/>
                <a:gd name="T60" fmla="*/ 27 w 44"/>
                <a:gd name="T61" fmla="*/ 102 h 113"/>
                <a:gd name="T62" fmla="*/ 26 w 44"/>
                <a:gd name="T63" fmla="*/ 91 h 113"/>
                <a:gd name="T64" fmla="*/ 24 w 44"/>
                <a:gd name="T65" fmla="*/ 89 h 113"/>
                <a:gd name="T66" fmla="*/ 24 w 44"/>
                <a:gd name="T67" fmla="*/ 85 h 113"/>
                <a:gd name="T68" fmla="*/ 27 w 44"/>
                <a:gd name="T69" fmla="*/ 79 h 113"/>
                <a:gd name="T70" fmla="*/ 33 w 44"/>
                <a:gd name="T71" fmla="*/ 63 h 113"/>
                <a:gd name="T72" fmla="*/ 40 w 44"/>
                <a:gd name="T73" fmla="*/ 49 h 113"/>
                <a:gd name="T74" fmla="*/ 36 w 44"/>
                <a:gd name="T75" fmla="*/ 48 h 113"/>
                <a:gd name="T76" fmla="*/ 38 w 44"/>
                <a:gd name="T77" fmla="*/ 30 h 113"/>
                <a:gd name="T78" fmla="*/ 22 w 44"/>
                <a:gd name="T79" fmla="*/ 108 h 113"/>
                <a:gd name="T80" fmla="*/ 21 w 44"/>
                <a:gd name="T81" fmla="*/ 102 h 113"/>
                <a:gd name="T82" fmla="*/ 23 w 44"/>
                <a:gd name="T83" fmla="*/ 107 h 113"/>
                <a:gd name="T84" fmla="*/ 27 w 44"/>
                <a:gd name="T85" fmla="*/ 97 h 113"/>
                <a:gd name="T86" fmla="*/ 18 w 44"/>
                <a:gd name="T87" fmla="*/ 97 h 113"/>
                <a:gd name="T88" fmla="*/ 18 w 44"/>
                <a:gd name="T89" fmla="*/ 9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113">
                  <a:moveTo>
                    <a:pt x="38" y="30"/>
                  </a:moveTo>
                  <a:cubicBezTo>
                    <a:pt x="37" y="30"/>
                    <a:pt x="37" y="30"/>
                    <a:pt x="37" y="30"/>
                  </a:cubicBezTo>
                  <a:cubicBezTo>
                    <a:pt x="39" y="28"/>
                    <a:pt x="39" y="28"/>
                    <a:pt x="39" y="28"/>
                  </a:cubicBezTo>
                  <a:cubicBezTo>
                    <a:pt x="44" y="17"/>
                    <a:pt x="39" y="4"/>
                    <a:pt x="28" y="0"/>
                  </a:cubicBezTo>
                  <a:cubicBezTo>
                    <a:pt x="27" y="0"/>
                    <a:pt x="26" y="0"/>
                    <a:pt x="25" y="2"/>
                  </a:cubicBezTo>
                  <a:cubicBezTo>
                    <a:pt x="25" y="3"/>
                    <a:pt x="25" y="4"/>
                    <a:pt x="27" y="4"/>
                  </a:cubicBezTo>
                  <a:cubicBezTo>
                    <a:pt x="35" y="7"/>
                    <a:pt x="39" y="17"/>
                    <a:pt x="35" y="26"/>
                  </a:cubicBezTo>
                  <a:cubicBezTo>
                    <a:pt x="32" y="32"/>
                    <a:pt x="32" y="32"/>
                    <a:pt x="32" y="32"/>
                  </a:cubicBezTo>
                  <a:cubicBezTo>
                    <a:pt x="31" y="34"/>
                    <a:pt x="33" y="36"/>
                    <a:pt x="35" y="36"/>
                  </a:cubicBezTo>
                  <a:cubicBezTo>
                    <a:pt x="37" y="35"/>
                    <a:pt x="37" y="35"/>
                    <a:pt x="37" y="35"/>
                  </a:cubicBezTo>
                  <a:cubicBezTo>
                    <a:pt x="36" y="38"/>
                    <a:pt x="34" y="42"/>
                    <a:pt x="30" y="48"/>
                  </a:cubicBezTo>
                  <a:cubicBezTo>
                    <a:pt x="29" y="50"/>
                    <a:pt x="31" y="53"/>
                    <a:pt x="33" y="52"/>
                  </a:cubicBezTo>
                  <a:cubicBezTo>
                    <a:pt x="35" y="52"/>
                    <a:pt x="35" y="52"/>
                    <a:pt x="35" y="52"/>
                  </a:cubicBezTo>
                  <a:cubicBezTo>
                    <a:pt x="33" y="55"/>
                    <a:pt x="31" y="58"/>
                    <a:pt x="28" y="62"/>
                  </a:cubicBezTo>
                  <a:cubicBezTo>
                    <a:pt x="27" y="63"/>
                    <a:pt x="27" y="64"/>
                    <a:pt x="28" y="65"/>
                  </a:cubicBezTo>
                  <a:cubicBezTo>
                    <a:pt x="28" y="66"/>
                    <a:pt x="29" y="66"/>
                    <a:pt x="30" y="67"/>
                  </a:cubicBezTo>
                  <a:cubicBezTo>
                    <a:pt x="30" y="67"/>
                    <a:pt x="30" y="67"/>
                    <a:pt x="30" y="67"/>
                  </a:cubicBezTo>
                  <a:cubicBezTo>
                    <a:pt x="29" y="69"/>
                    <a:pt x="27" y="72"/>
                    <a:pt x="24" y="75"/>
                  </a:cubicBezTo>
                  <a:cubicBezTo>
                    <a:pt x="24" y="22"/>
                    <a:pt x="24" y="22"/>
                    <a:pt x="24" y="22"/>
                  </a:cubicBezTo>
                  <a:cubicBezTo>
                    <a:pt x="24" y="21"/>
                    <a:pt x="23" y="20"/>
                    <a:pt x="22" y="20"/>
                  </a:cubicBezTo>
                  <a:cubicBezTo>
                    <a:pt x="21" y="20"/>
                    <a:pt x="20" y="21"/>
                    <a:pt x="20" y="22"/>
                  </a:cubicBezTo>
                  <a:cubicBezTo>
                    <a:pt x="20" y="75"/>
                    <a:pt x="20" y="75"/>
                    <a:pt x="20" y="75"/>
                  </a:cubicBezTo>
                  <a:cubicBezTo>
                    <a:pt x="18" y="72"/>
                    <a:pt x="15" y="69"/>
                    <a:pt x="14" y="67"/>
                  </a:cubicBezTo>
                  <a:cubicBezTo>
                    <a:pt x="15" y="67"/>
                    <a:pt x="15" y="67"/>
                    <a:pt x="15" y="67"/>
                  </a:cubicBezTo>
                  <a:cubicBezTo>
                    <a:pt x="16" y="66"/>
                    <a:pt x="16" y="66"/>
                    <a:pt x="17" y="65"/>
                  </a:cubicBezTo>
                  <a:cubicBezTo>
                    <a:pt x="17" y="64"/>
                    <a:pt x="17" y="63"/>
                    <a:pt x="16" y="62"/>
                  </a:cubicBezTo>
                  <a:cubicBezTo>
                    <a:pt x="13" y="58"/>
                    <a:pt x="11" y="55"/>
                    <a:pt x="9" y="52"/>
                  </a:cubicBezTo>
                  <a:cubicBezTo>
                    <a:pt x="11" y="52"/>
                    <a:pt x="11" y="52"/>
                    <a:pt x="11" y="52"/>
                  </a:cubicBezTo>
                  <a:cubicBezTo>
                    <a:pt x="13" y="53"/>
                    <a:pt x="15" y="50"/>
                    <a:pt x="14" y="48"/>
                  </a:cubicBezTo>
                  <a:cubicBezTo>
                    <a:pt x="11" y="42"/>
                    <a:pt x="8" y="38"/>
                    <a:pt x="7" y="35"/>
                  </a:cubicBezTo>
                  <a:cubicBezTo>
                    <a:pt x="10" y="36"/>
                    <a:pt x="10" y="36"/>
                    <a:pt x="10" y="36"/>
                  </a:cubicBezTo>
                  <a:cubicBezTo>
                    <a:pt x="12" y="36"/>
                    <a:pt x="14" y="34"/>
                    <a:pt x="13" y="32"/>
                  </a:cubicBezTo>
                  <a:cubicBezTo>
                    <a:pt x="10" y="26"/>
                    <a:pt x="10" y="26"/>
                    <a:pt x="10" y="26"/>
                  </a:cubicBezTo>
                  <a:cubicBezTo>
                    <a:pt x="5" y="17"/>
                    <a:pt x="10" y="7"/>
                    <a:pt x="18" y="4"/>
                  </a:cubicBezTo>
                  <a:cubicBezTo>
                    <a:pt x="19" y="4"/>
                    <a:pt x="20" y="3"/>
                    <a:pt x="19" y="2"/>
                  </a:cubicBezTo>
                  <a:cubicBezTo>
                    <a:pt x="19" y="0"/>
                    <a:pt x="17" y="0"/>
                    <a:pt x="16" y="0"/>
                  </a:cubicBezTo>
                  <a:cubicBezTo>
                    <a:pt x="6" y="4"/>
                    <a:pt x="0" y="17"/>
                    <a:pt x="6" y="28"/>
                  </a:cubicBezTo>
                  <a:cubicBezTo>
                    <a:pt x="7" y="30"/>
                    <a:pt x="7" y="30"/>
                    <a:pt x="7" y="30"/>
                  </a:cubicBezTo>
                  <a:cubicBezTo>
                    <a:pt x="6" y="30"/>
                    <a:pt x="6" y="30"/>
                    <a:pt x="6" y="30"/>
                  </a:cubicBezTo>
                  <a:cubicBezTo>
                    <a:pt x="4" y="29"/>
                    <a:pt x="1" y="32"/>
                    <a:pt x="2" y="35"/>
                  </a:cubicBezTo>
                  <a:cubicBezTo>
                    <a:pt x="4" y="38"/>
                    <a:pt x="6" y="42"/>
                    <a:pt x="9" y="48"/>
                  </a:cubicBezTo>
                  <a:cubicBezTo>
                    <a:pt x="8" y="47"/>
                    <a:pt x="8" y="47"/>
                    <a:pt x="8" y="47"/>
                  </a:cubicBezTo>
                  <a:cubicBezTo>
                    <a:pt x="5" y="47"/>
                    <a:pt x="3" y="50"/>
                    <a:pt x="5" y="53"/>
                  </a:cubicBezTo>
                  <a:cubicBezTo>
                    <a:pt x="6" y="55"/>
                    <a:pt x="9" y="59"/>
                    <a:pt x="11" y="63"/>
                  </a:cubicBezTo>
                  <a:cubicBezTo>
                    <a:pt x="9" y="64"/>
                    <a:pt x="8" y="66"/>
                    <a:pt x="10" y="68"/>
                  </a:cubicBezTo>
                  <a:cubicBezTo>
                    <a:pt x="11" y="71"/>
                    <a:pt x="14" y="75"/>
                    <a:pt x="18" y="79"/>
                  </a:cubicBezTo>
                  <a:cubicBezTo>
                    <a:pt x="18" y="80"/>
                    <a:pt x="19" y="81"/>
                    <a:pt x="20" y="81"/>
                  </a:cubicBezTo>
                  <a:cubicBezTo>
                    <a:pt x="20" y="85"/>
                    <a:pt x="20" y="85"/>
                    <a:pt x="20" y="85"/>
                  </a:cubicBezTo>
                  <a:cubicBezTo>
                    <a:pt x="19" y="85"/>
                    <a:pt x="18" y="86"/>
                    <a:pt x="18" y="87"/>
                  </a:cubicBezTo>
                  <a:cubicBezTo>
                    <a:pt x="18" y="88"/>
                    <a:pt x="19" y="89"/>
                    <a:pt x="20" y="89"/>
                  </a:cubicBezTo>
                  <a:cubicBezTo>
                    <a:pt x="20" y="91"/>
                    <a:pt x="20" y="91"/>
                    <a:pt x="20" y="91"/>
                  </a:cubicBezTo>
                  <a:cubicBezTo>
                    <a:pt x="18" y="91"/>
                    <a:pt x="18" y="91"/>
                    <a:pt x="18" y="91"/>
                  </a:cubicBezTo>
                  <a:cubicBezTo>
                    <a:pt x="16" y="91"/>
                    <a:pt x="13" y="94"/>
                    <a:pt x="13" y="97"/>
                  </a:cubicBezTo>
                  <a:cubicBezTo>
                    <a:pt x="13" y="99"/>
                    <a:pt x="15" y="101"/>
                    <a:pt x="17" y="102"/>
                  </a:cubicBezTo>
                  <a:cubicBezTo>
                    <a:pt x="17" y="107"/>
                    <a:pt x="17" y="107"/>
                    <a:pt x="17" y="107"/>
                  </a:cubicBezTo>
                  <a:cubicBezTo>
                    <a:pt x="17" y="108"/>
                    <a:pt x="17" y="108"/>
                    <a:pt x="18" y="109"/>
                  </a:cubicBezTo>
                  <a:cubicBezTo>
                    <a:pt x="19" y="112"/>
                    <a:pt x="19" y="112"/>
                    <a:pt x="19" y="112"/>
                  </a:cubicBezTo>
                  <a:cubicBezTo>
                    <a:pt x="20" y="112"/>
                    <a:pt x="21" y="113"/>
                    <a:pt x="22" y="113"/>
                  </a:cubicBezTo>
                  <a:cubicBezTo>
                    <a:pt x="23" y="113"/>
                    <a:pt x="24" y="112"/>
                    <a:pt x="25" y="112"/>
                  </a:cubicBezTo>
                  <a:cubicBezTo>
                    <a:pt x="27" y="109"/>
                    <a:pt x="27" y="109"/>
                    <a:pt x="27" y="109"/>
                  </a:cubicBezTo>
                  <a:cubicBezTo>
                    <a:pt x="27" y="108"/>
                    <a:pt x="27" y="108"/>
                    <a:pt x="27" y="107"/>
                  </a:cubicBezTo>
                  <a:cubicBezTo>
                    <a:pt x="27" y="102"/>
                    <a:pt x="27" y="102"/>
                    <a:pt x="27" y="102"/>
                  </a:cubicBezTo>
                  <a:cubicBezTo>
                    <a:pt x="30" y="101"/>
                    <a:pt x="31" y="99"/>
                    <a:pt x="31" y="97"/>
                  </a:cubicBezTo>
                  <a:cubicBezTo>
                    <a:pt x="31" y="94"/>
                    <a:pt x="29" y="91"/>
                    <a:pt x="26" y="91"/>
                  </a:cubicBezTo>
                  <a:cubicBezTo>
                    <a:pt x="24" y="91"/>
                    <a:pt x="24" y="91"/>
                    <a:pt x="24" y="91"/>
                  </a:cubicBezTo>
                  <a:cubicBezTo>
                    <a:pt x="24" y="89"/>
                    <a:pt x="24" y="89"/>
                    <a:pt x="24" y="89"/>
                  </a:cubicBezTo>
                  <a:cubicBezTo>
                    <a:pt x="25" y="89"/>
                    <a:pt x="26" y="88"/>
                    <a:pt x="26" y="87"/>
                  </a:cubicBezTo>
                  <a:cubicBezTo>
                    <a:pt x="26" y="86"/>
                    <a:pt x="25" y="85"/>
                    <a:pt x="24" y="85"/>
                  </a:cubicBezTo>
                  <a:cubicBezTo>
                    <a:pt x="24" y="81"/>
                    <a:pt x="24" y="81"/>
                    <a:pt x="24" y="81"/>
                  </a:cubicBezTo>
                  <a:cubicBezTo>
                    <a:pt x="25" y="81"/>
                    <a:pt x="26" y="80"/>
                    <a:pt x="27" y="79"/>
                  </a:cubicBezTo>
                  <a:cubicBezTo>
                    <a:pt x="30" y="75"/>
                    <a:pt x="33" y="70"/>
                    <a:pt x="35" y="68"/>
                  </a:cubicBezTo>
                  <a:cubicBezTo>
                    <a:pt x="36" y="66"/>
                    <a:pt x="35" y="64"/>
                    <a:pt x="33" y="63"/>
                  </a:cubicBezTo>
                  <a:cubicBezTo>
                    <a:pt x="36" y="59"/>
                    <a:pt x="38" y="55"/>
                    <a:pt x="40" y="53"/>
                  </a:cubicBezTo>
                  <a:cubicBezTo>
                    <a:pt x="40" y="52"/>
                    <a:pt x="40" y="50"/>
                    <a:pt x="40" y="49"/>
                  </a:cubicBezTo>
                  <a:cubicBezTo>
                    <a:pt x="39" y="48"/>
                    <a:pt x="37" y="47"/>
                    <a:pt x="36" y="47"/>
                  </a:cubicBezTo>
                  <a:cubicBezTo>
                    <a:pt x="36" y="48"/>
                    <a:pt x="36" y="48"/>
                    <a:pt x="36" y="48"/>
                  </a:cubicBezTo>
                  <a:cubicBezTo>
                    <a:pt x="39" y="42"/>
                    <a:pt x="41" y="38"/>
                    <a:pt x="42" y="35"/>
                  </a:cubicBezTo>
                  <a:cubicBezTo>
                    <a:pt x="43" y="32"/>
                    <a:pt x="41" y="29"/>
                    <a:pt x="38" y="30"/>
                  </a:cubicBezTo>
                  <a:close/>
                  <a:moveTo>
                    <a:pt x="23" y="107"/>
                  </a:moveTo>
                  <a:cubicBezTo>
                    <a:pt x="22" y="108"/>
                    <a:pt x="22" y="108"/>
                    <a:pt x="22" y="108"/>
                  </a:cubicBezTo>
                  <a:cubicBezTo>
                    <a:pt x="21" y="107"/>
                    <a:pt x="21" y="107"/>
                    <a:pt x="21" y="107"/>
                  </a:cubicBezTo>
                  <a:cubicBezTo>
                    <a:pt x="21" y="102"/>
                    <a:pt x="21" y="102"/>
                    <a:pt x="21" y="102"/>
                  </a:cubicBezTo>
                  <a:cubicBezTo>
                    <a:pt x="23" y="102"/>
                    <a:pt x="23" y="102"/>
                    <a:pt x="23" y="102"/>
                  </a:cubicBezTo>
                  <a:lnTo>
                    <a:pt x="23" y="107"/>
                  </a:lnTo>
                  <a:close/>
                  <a:moveTo>
                    <a:pt x="26" y="96"/>
                  </a:moveTo>
                  <a:cubicBezTo>
                    <a:pt x="26" y="96"/>
                    <a:pt x="27" y="96"/>
                    <a:pt x="27" y="97"/>
                  </a:cubicBezTo>
                  <a:cubicBezTo>
                    <a:pt x="27" y="97"/>
                    <a:pt x="26" y="97"/>
                    <a:pt x="26" y="97"/>
                  </a:cubicBezTo>
                  <a:cubicBezTo>
                    <a:pt x="23" y="97"/>
                    <a:pt x="21" y="97"/>
                    <a:pt x="18" y="97"/>
                  </a:cubicBezTo>
                  <a:cubicBezTo>
                    <a:pt x="18" y="97"/>
                    <a:pt x="18" y="97"/>
                    <a:pt x="18" y="97"/>
                  </a:cubicBezTo>
                  <a:cubicBezTo>
                    <a:pt x="18" y="96"/>
                    <a:pt x="18" y="96"/>
                    <a:pt x="18" y="96"/>
                  </a:cubicBezTo>
                  <a:lnTo>
                    <a:pt x="26" y="9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0" name="Freeform 409"/>
            <p:cNvSpPr>
              <a:spLocks noEditPoints="1"/>
            </p:cNvSpPr>
            <p:nvPr userDrawn="1"/>
          </p:nvSpPr>
          <p:spPr bwMode="auto">
            <a:xfrm>
              <a:off x="10936813" y="6677026"/>
              <a:ext cx="49213" cy="53975"/>
            </a:xfrm>
            <a:custGeom>
              <a:avLst/>
              <a:gdLst>
                <a:gd name="T0" fmla="*/ 0 w 13"/>
                <a:gd name="T1" fmla="*/ 7 h 14"/>
                <a:gd name="T2" fmla="*/ 7 w 13"/>
                <a:gd name="T3" fmla="*/ 14 h 14"/>
                <a:gd name="T4" fmla="*/ 13 w 13"/>
                <a:gd name="T5" fmla="*/ 7 h 14"/>
                <a:gd name="T6" fmla="*/ 7 w 13"/>
                <a:gd name="T7" fmla="*/ 0 h 14"/>
                <a:gd name="T8" fmla="*/ 0 w 13"/>
                <a:gd name="T9" fmla="*/ 7 h 14"/>
                <a:gd name="T10" fmla="*/ 9 w 13"/>
                <a:gd name="T11" fmla="*/ 7 h 14"/>
                <a:gd name="T12" fmla="*/ 7 w 13"/>
                <a:gd name="T13" fmla="*/ 9 h 14"/>
                <a:gd name="T14" fmla="*/ 4 w 13"/>
                <a:gd name="T15" fmla="*/ 7 h 14"/>
                <a:gd name="T16" fmla="*/ 7 w 13"/>
                <a:gd name="T17" fmla="*/ 5 h 14"/>
                <a:gd name="T18" fmla="*/ 9 w 13"/>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0" y="7"/>
                  </a:moveTo>
                  <a:cubicBezTo>
                    <a:pt x="0" y="11"/>
                    <a:pt x="3" y="14"/>
                    <a:pt x="7" y="14"/>
                  </a:cubicBezTo>
                  <a:cubicBezTo>
                    <a:pt x="10" y="14"/>
                    <a:pt x="13" y="11"/>
                    <a:pt x="13" y="7"/>
                  </a:cubicBezTo>
                  <a:cubicBezTo>
                    <a:pt x="13" y="3"/>
                    <a:pt x="10" y="0"/>
                    <a:pt x="7" y="0"/>
                  </a:cubicBezTo>
                  <a:cubicBezTo>
                    <a:pt x="3" y="0"/>
                    <a:pt x="0" y="3"/>
                    <a:pt x="0" y="7"/>
                  </a:cubicBezTo>
                  <a:close/>
                  <a:moveTo>
                    <a:pt x="9" y="7"/>
                  </a:moveTo>
                  <a:cubicBezTo>
                    <a:pt x="9" y="8"/>
                    <a:pt x="8" y="9"/>
                    <a:pt x="7" y="9"/>
                  </a:cubicBezTo>
                  <a:cubicBezTo>
                    <a:pt x="5" y="9"/>
                    <a:pt x="4" y="8"/>
                    <a:pt x="4" y="7"/>
                  </a:cubicBezTo>
                  <a:cubicBezTo>
                    <a:pt x="4" y="6"/>
                    <a:pt x="5" y="5"/>
                    <a:pt x="7" y="5"/>
                  </a:cubicBezTo>
                  <a:cubicBezTo>
                    <a:pt x="8" y="5"/>
                    <a:pt x="9" y="6"/>
                    <a:pt x="9" y="7"/>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 name="Freeform 410"/>
            <p:cNvSpPr>
              <a:spLocks/>
            </p:cNvSpPr>
            <p:nvPr userDrawn="1"/>
          </p:nvSpPr>
          <p:spPr bwMode="auto">
            <a:xfrm>
              <a:off x="10825688" y="6473826"/>
              <a:ext cx="146050" cy="19050"/>
            </a:xfrm>
            <a:custGeom>
              <a:avLst/>
              <a:gdLst>
                <a:gd name="T0" fmla="*/ 38 w 38"/>
                <a:gd name="T1" fmla="*/ 2 h 5"/>
                <a:gd name="T2" fmla="*/ 36 w 38"/>
                <a:gd name="T3" fmla="*/ 0 h 5"/>
                <a:gd name="T4" fmla="*/ 2 w 38"/>
                <a:gd name="T5" fmla="*/ 0 h 5"/>
                <a:gd name="T6" fmla="*/ 0 w 38"/>
                <a:gd name="T7" fmla="*/ 2 h 5"/>
                <a:gd name="T8" fmla="*/ 2 w 38"/>
                <a:gd name="T9" fmla="*/ 5 h 5"/>
                <a:gd name="T10" fmla="*/ 36 w 38"/>
                <a:gd name="T11" fmla="*/ 5 h 5"/>
                <a:gd name="T12" fmla="*/ 38 w 3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8" h="5">
                  <a:moveTo>
                    <a:pt x="38" y="2"/>
                  </a:moveTo>
                  <a:cubicBezTo>
                    <a:pt x="38" y="1"/>
                    <a:pt x="37" y="0"/>
                    <a:pt x="36" y="0"/>
                  </a:cubicBezTo>
                  <a:cubicBezTo>
                    <a:pt x="2" y="0"/>
                    <a:pt x="2" y="0"/>
                    <a:pt x="2" y="0"/>
                  </a:cubicBezTo>
                  <a:cubicBezTo>
                    <a:pt x="1" y="0"/>
                    <a:pt x="0" y="1"/>
                    <a:pt x="0" y="2"/>
                  </a:cubicBezTo>
                  <a:cubicBezTo>
                    <a:pt x="0" y="4"/>
                    <a:pt x="1" y="5"/>
                    <a:pt x="2" y="5"/>
                  </a:cubicBezTo>
                  <a:cubicBezTo>
                    <a:pt x="36" y="5"/>
                    <a:pt x="36" y="5"/>
                    <a:pt x="36" y="5"/>
                  </a:cubicBezTo>
                  <a:cubicBezTo>
                    <a:pt x="37" y="5"/>
                    <a:pt x="38" y="4"/>
                    <a:pt x="38"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2" name="Freeform 411"/>
            <p:cNvSpPr>
              <a:spLocks/>
            </p:cNvSpPr>
            <p:nvPr userDrawn="1"/>
          </p:nvSpPr>
          <p:spPr bwMode="auto">
            <a:xfrm>
              <a:off x="10825688" y="6353176"/>
              <a:ext cx="271463" cy="15875"/>
            </a:xfrm>
            <a:custGeom>
              <a:avLst/>
              <a:gdLst>
                <a:gd name="T0" fmla="*/ 69 w 71"/>
                <a:gd name="T1" fmla="*/ 0 h 4"/>
                <a:gd name="T2" fmla="*/ 2 w 71"/>
                <a:gd name="T3" fmla="*/ 0 h 4"/>
                <a:gd name="T4" fmla="*/ 0 w 71"/>
                <a:gd name="T5" fmla="*/ 2 h 4"/>
                <a:gd name="T6" fmla="*/ 2 w 71"/>
                <a:gd name="T7" fmla="*/ 4 h 4"/>
                <a:gd name="T8" fmla="*/ 69 w 71"/>
                <a:gd name="T9" fmla="*/ 4 h 4"/>
                <a:gd name="T10" fmla="*/ 71 w 71"/>
                <a:gd name="T11" fmla="*/ 2 h 4"/>
                <a:gd name="T12" fmla="*/ 69 w 7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71" h="4">
                  <a:moveTo>
                    <a:pt x="69" y="0"/>
                  </a:moveTo>
                  <a:cubicBezTo>
                    <a:pt x="2" y="0"/>
                    <a:pt x="2" y="0"/>
                    <a:pt x="2" y="0"/>
                  </a:cubicBezTo>
                  <a:cubicBezTo>
                    <a:pt x="1" y="0"/>
                    <a:pt x="0" y="1"/>
                    <a:pt x="0" y="2"/>
                  </a:cubicBezTo>
                  <a:cubicBezTo>
                    <a:pt x="0" y="3"/>
                    <a:pt x="1" y="4"/>
                    <a:pt x="2" y="4"/>
                  </a:cubicBezTo>
                  <a:cubicBezTo>
                    <a:pt x="69" y="4"/>
                    <a:pt x="69" y="4"/>
                    <a:pt x="69" y="4"/>
                  </a:cubicBezTo>
                  <a:cubicBezTo>
                    <a:pt x="70" y="4"/>
                    <a:pt x="71" y="3"/>
                    <a:pt x="71" y="2"/>
                  </a:cubicBezTo>
                  <a:cubicBezTo>
                    <a:pt x="71" y="1"/>
                    <a:pt x="70" y="0"/>
                    <a:pt x="6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3" name="Freeform 412"/>
            <p:cNvSpPr>
              <a:spLocks/>
            </p:cNvSpPr>
            <p:nvPr userDrawn="1"/>
          </p:nvSpPr>
          <p:spPr bwMode="auto">
            <a:xfrm>
              <a:off x="10825688" y="6392863"/>
              <a:ext cx="271463" cy="19050"/>
            </a:xfrm>
            <a:custGeom>
              <a:avLst/>
              <a:gdLst>
                <a:gd name="T0" fmla="*/ 69 w 71"/>
                <a:gd name="T1" fmla="*/ 0 h 5"/>
                <a:gd name="T2" fmla="*/ 2 w 71"/>
                <a:gd name="T3" fmla="*/ 0 h 5"/>
                <a:gd name="T4" fmla="*/ 0 w 71"/>
                <a:gd name="T5" fmla="*/ 3 h 5"/>
                <a:gd name="T6" fmla="*/ 2 w 71"/>
                <a:gd name="T7" fmla="*/ 5 h 5"/>
                <a:gd name="T8" fmla="*/ 69 w 71"/>
                <a:gd name="T9" fmla="*/ 5 h 5"/>
                <a:gd name="T10" fmla="*/ 71 w 71"/>
                <a:gd name="T11" fmla="*/ 3 h 5"/>
                <a:gd name="T12" fmla="*/ 69 w 7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1" h="5">
                  <a:moveTo>
                    <a:pt x="69" y="0"/>
                  </a:moveTo>
                  <a:cubicBezTo>
                    <a:pt x="2" y="0"/>
                    <a:pt x="2" y="0"/>
                    <a:pt x="2" y="0"/>
                  </a:cubicBezTo>
                  <a:cubicBezTo>
                    <a:pt x="1" y="0"/>
                    <a:pt x="0" y="1"/>
                    <a:pt x="0" y="3"/>
                  </a:cubicBezTo>
                  <a:cubicBezTo>
                    <a:pt x="0" y="4"/>
                    <a:pt x="1" y="5"/>
                    <a:pt x="2" y="5"/>
                  </a:cubicBezTo>
                  <a:cubicBezTo>
                    <a:pt x="69" y="5"/>
                    <a:pt x="69" y="5"/>
                    <a:pt x="69" y="5"/>
                  </a:cubicBezTo>
                  <a:cubicBezTo>
                    <a:pt x="70" y="5"/>
                    <a:pt x="71" y="4"/>
                    <a:pt x="71" y="3"/>
                  </a:cubicBezTo>
                  <a:cubicBezTo>
                    <a:pt x="71" y="1"/>
                    <a:pt x="70" y="0"/>
                    <a:pt x="6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4" name="Freeform 413"/>
            <p:cNvSpPr>
              <a:spLocks/>
            </p:cNvSpPr>
            <p:nvPr userDrawn="1"/>
          </p:nvSpPr>
          <p:spPr bwMode="auto">
            <a:xfrm>
              <a:off x="10825688" y="6435726"/>
              <a:ext cx="271463" cy="14288"/>
            </a:xfrm>
            <a:custGeom>
              <a:avLst/>
              <a:gdLst>
                <a:gd name="T0" fmla="*/ 69 w 71"/>
                <a:gd name="T1" fmla="*/ 0 h 4"/>
                <a:gd name="T2" fmla="*/ 2 w 71"/>
                <a:gd name="T3" fmla="*/ 0 h 4"/>
                <a:gd name="T4" fmla="*/ 0 w 71"/>
                <a:gd name="T5" fmla="*/ 2 h 4"/>
                <a:gd name="T6" fmla="*/ 2 w 71"/>
                <a:gd name="T7" fmla="*/ 4 h 4"/>
                <a:gd name="T8" fmla="*/ 69 w 71"/>
                <a:gd name="T9" fmla="*/ 4 h 4"/>
                <a:gd name="T10" fmla="*/ 71 w 71"/>
                <a:gd name="T11" fmla="*/ 2 h 4"/>
                <a:gd name="T12" fmla="*/ 69 w 7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71" h="4">
                  <a:moveTo>
                    <a:pt x="69" y="0"/>
                  </a:moveTo>
                  <a:cubicBezTo>
                    <a:pt x="2" y="0"/>
                    <a:pt x="2" y="0"/>
                    <a:pt x="2" y="0"/>
                  </a:cubicBezTo>
                  <a:cubicBezTo>
                    <a:pt x="1" y="0"/>
                    <a:pt x="0" y="1"/>
                    <a:pt x="0" y="2"/>
                  </a:cubicBezTo>
                  <a:cubicBezTo>
                    <a:pt x="0" y="3"/>
                    <a:pt x="1" y="4"/>
                    <a:pt x="2" y="4"/>
                  </a:cubicBezTo>
                  <a:cubicBezTo>
                    <a:pt x="69" y="4"/>
                    <a:pt x="69" y="4"/>
                    <a:pt x="69" y="4"/>
                  </a:cubicBezTo>
                  <a:cubicBezTo>
                    <a:pt x="70" y="4"/>
                    <a:pt x="71" y="3"/>
                    <a:pt x="71" y="2"/>
                  </a:cubicBezTo>
                  <a:cubicBezTo>
                    <a:pt x="71" y="1"/>
                    <a:pt x="70" y="0"/>
                    <a:pt x="69"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5" name="Freeform 414"/>
            <p:cNvSpPr>
              <a:spLocks/>
            </p:cNvSpPr>
            <p:nvPr userDrawn="1"/>
          </p:nvSpPr>
          <p:spPr bwMode="auto">
            <a:xfrm>
              <a:off x="10825688" y="6313488"/>
              <a:ext cx="271463" cy="15875"/>
            </a:xfrm>
            <a:custGeom>
              <a:avLst/>
              <a:gdLst>
                <a:gd name="T0" fmla="*/ 0 w 71"/>
                <a:gd name="T1" fmla="*/ 2 h 4"/>
                <a:gd name="T2" fmla="*/ 2 w 71"/>
                <a:gd name="T3" fmla="*/ 4 h 4"/>
                <a:gd name="T4" fmla="*/ 69 w 71"/>
                <a:gd name="T5" fmla="*/ 4 h 4"/>
                <a:gd name="T6" fmla="*/ 71 w 71"/>
                <a:gd name="T7" fmla="*/ 2 h 4"/>
                <a:gd name="T8" fmla="*/ 69 w 71"/>
                <a:gd name="T9" fmla="*/ 0 h 4"/>
                <a:gd name="T10" fmla="*/ 2 w 71"/>
                <a:gd name="T11" fmla="*/ 0 h 4"/>
                <a:gd name="T12" fmla="*/ 0 w 71"/>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71" h="4">
                  <a:moveTo>
                    <a:pt x="0" y="2"/>
                  </a:moveTo>
                  <a:cubicBezTo>
                    <a:pt x="0" y="3"/>
                    <a:pt x="1" y="4"/>
                    <a:pt x="2" y="4"/>
                  </a:cubicBezTo>
                  <a:cubicBezTo>
                    <a:pt x="69" y="4"/>
                    <a:pt x="69" y="4"/>
                    <a:pt x="69" y="4"/>
                  </a:cubicBezTo>
                  <a:cubicBezTo>
                    <a:pt x="70" y="4"/>
                    <a:pt x="71" y="3"/>
                    <a:pt x="71" y="2"/>
                  </a:cubicBezTo>
                  <a:cubicBezTo>
                    <a:pt x="71" y="1"/>
                    <a:pt x="70" y="0"/>
                    <a:pt x="69" y="0"/>
                  </a:cubicBezTo>
                  <a:cubicBezTo>
                    <a:pt x="2" y="0"/>
                    <a:pt x="2" y="0"/>
                    <a:pt x="2" y="0"/>
                  </a:cubicBezTo>
                  <a:cubicBezTo>
                    <a:pt x="1" y="0"/>
                    <a:pt x="0" y="1"/>
                    <a:pt x="0"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6" name="Freeform 415"/>
            <p:cNvSpPr>
              <a:spLocks/>
            </p:cNvSpPr>
            <p:nvPr userDrawn="1"/>
          </p:nvSpPr>
          <p:spPr bwMode="auto">
            <a:xfrm>
              <a:off x="10833625" y="6591301"/>
              <a:ext cx="15875" cy="15875"/>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2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cubicBezTo>
                    <a:pt x="2" y="0"/>
                    <a:pt x="2" y="0"/>
                    <a:pt x="2" y="0"/>
                  </a:cubicBezTo>
                  <a:cubicBezTo>
                    <a:pt x="1" y="0"/>
                    <a:pt x="0" y="1"/>
                    <a:pt x="0" y="2"/>
                  </a:cubicBezTo>
                  <a:cubicBezTo>
                    <a:pt x="0" y="3"/>
                    <a:pt x="1" y="4"/>
                    <a:pt x="2" y="4"/>
                  </a:cubicBezTo>
                  <a:cubicBezTo>
                    <a:pt x="2" y="4"/>
                    <a:pt x="2" y="4"/>
                    <a:pt x="2" y="4"/>
                  </a:cubicBezTo>
                  <a:cubicBezTo>
                    <a:pt x="3" y="4"/>
                    <a:pt x="4" y="3"/>
                    <a:pt x="4" y="2"/>
                  </a:cubicBezTo>
                  <a:cubicBezTo>
                    <a:pt x="4" y="1"/>
                    <a:pt x="3" y="0"/>
                    <a:pt x="2"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7" name="Freeform 416"/>
            <p:cNvSpPr>
              <a:spLocks/>
            </p:cNvSpPr>
            <p:nvPr userDrawn="1"/>
          </p:nvSpPr>
          <p:spPr bwMode="auto">
            <a:xfrm>
              <a:off x="10909825" y="6591301"/>
              <a:ext cx="23813" cy="15875"/>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3"/>
                    <a:pt x="1" y="4"/>
                    <a:pt x="3" y="4"/>
                  </a:cubicBezTo>
                  <a:cubicBezTo>
                    <a:pt x="4" y="4"/>
                    <a:pt x="4" y="4"/>
                    <a:pt x="4" y="4"/>
                  </a:cubicBezTo>
                  <a:cubicBezTo>
                    <a:pt x="5" y="4"/>
                    <a:pt x="6" y="3"/>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8" name="Freeform 417"/>
            <p:cNvSpPr>
              <a:spLocks/>
            </p:cNvSpPr>
            <p:nvPr userDrawn="1"/>
          </p:nvSpPr>
          <p:spPr bwMode="auto">
            <a:xfrm>
              <a:off x="10871725" y="6591301"/>
              <a:ext cx="19050" cy="15875"/>
            </a:xfrm>
            <a:custGeom>
              <a:avLst/>
              <a:gdLst>
                <a:gd name="T0" fmla="*/ 3 w 5"/>
                <a:gd name="T1" fmla="*/ 0 h 4"/>
                <a:gd name="T2" fmla="*/ 2 w 5"/>
                <a:gd name="T3" fmla="*/ 0 h 4"/>
                <a:gd name="T4" fmla="*/ 0 w 5"/>
                <a:gd name="T5" fmla="*/ 2 h 4"/>
                <a:gd name="T6" fmla="*/ 2 w 5"/>
                <a:gd name="T7" fmla="*/ 4 h 4"/>
                <a:gd name="T8" fmla="*/ 3 w 5"/>
                <a:gd name="T9" fmla="*/ 4 h 4"/>
                <a:gd name="T10" fmla="*/ 5 w 5"/>
                <a:gd name="T11" fmla="*/ 2 h 4"/>
                <a:gd name="T12" fmla="*/ 3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3" y="0"/>
                  </a:moveTo>
                  <a:cubicBezTo>
                    <a:pt x="2" y="0"/>
                    <a:pt x="2" y="0"/>
                    <a:pt x="2" y="0"/>
                  </a:cubicBezTo>
                  <a:cubicBezTo>
                    <a:pt x="1" y="0"/>
                    <a:pt x="0" y="1"/>
                    <a:pt x="0" y="2"/>
                  </a:cubicBezTo>
                  <a:cubicBezTo>
                    <a:pt x="0" y="3"/>
                    <a:pt x="1" y="4"/>
                    <a:pt x="2" y="4"/>
                  </a:cubicBezTo>
                  <a:cubicBezTo>
                    <a:pt x="3" y="4"/>
                    <a:pt x="3" y="4"/>
                    <a:pt x="3" y="4"/>
                  </a:cubicBezTo>
                  <a:cubicBezTo>
                    <a:pt x="4" y="4"/>
                    <a:pt x="5" y="3"/>
                    <a:pt x="5" y="2"/>
                  </a:cubicBezTo>
                  <a:cubicBezTo>
                    <a:pt x="5" y="1"/>
                    <a:pt x="4" y="0"/>
                    <a:pt x="3"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9" name="Freeform 418"/>
            <p:cNvSpPr>
              <a:spLocks/>
            </p:cNvSpPr>
            <p:nvPr userDrawn="1"/>
          </p:nvSpPr>
          <p:spPr bwMode="auto">
            <a:xfrm>
              <a:off x="11036825" y="6591301"/>
              <a:ext cx="19050" cy="15875"/>
            </a:xfrm>
            <a:custGeom>
              <a:avLst/>
              <a:gdLst>
                <a:gd name="T0" fmla="*/ 2 w 5"/>
                <a:gd name="T1" fmla="*/ 4 h 4"/>
                <a:gd name="T2" fmla="*/ 3 w 5"/>
                <a:gd name="T3" fmla="*/ 4 h 4"/>
                <a:gd name="T4" fmla="*/ 5 w 5"/>
                <a:gd name="T5" fmla="*/ 2 h 4"/>
                <a:gd name="T6" fmla="*/ 3 w 5"/>
                <a:gd name="T7" fmla="*/ 0 h 4"/>
                <a:gd name="T8" fmla="*/ 2 w 5"/>
                <a:gd name="T9" fmla="*/ 0 h 4"/>
                <a:gd name="T10" fmla="*/ 0 w 5"/>
                <a:gd name="T11" fmla="*/ 2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cubicBezTo>
                    <a:pt x="3" y="4"/>
                    <a:pt x="3" y="4"/>
                    <a:pt x="3" y="4"/>
                  </a:cubicBezTo>
                  <a:cubicBezTo>
                    <a:pt x="4" y="4"/>
                    <a:pt x="5" y="3"/>
                    <a:pt x="5" y="2"/>
                  </a:cubicBezTo>
                  <a:cubicBezTo>
                    <a:pt x="5" y="1"/>
                    <a:pt x="4" y="0"/>
                    <a:pt x="3" y="0"/>
                  </a:cubicBezTo>
                  <a:cubicBezTo>
                    <a:pt x="2" y="0"/>
                    <a:pt x="2" y="0"/>
                    <a:pt x="2" y="0"/>
                  </a:cubicBezTo>
                  <a:cubicBezTo>
                    <a:pt x="0" y="0"/>
                    <a:pt x="0" y="1"/>
                    <a:pt x="0" y="2"/>
                  </a:cubicBezTo>
                  <a:cubicBezTo>
                    <a:pt x="0" y="3"/>
                    <a:pt x="0"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 name="Freeform 419"/>
            <p:cNvSpPr>
              <a:spLocks/>
            </p:cNvSpPr>
            <p:nvPr userDrawn="1"/>
          </p:nvSpPr>
          <p:spPr bwMode="auto">
            <a:xfrm>
              <a:off x="10952688" y="6591301"/>
              <a:ext cx="22225" cy="15875"/>
            </a:xfrm>
            <a:custGeom>
              <a:avLst/>
              <a:gdLst>
                <a:gd name="T0" fmla="*/ 3 w 6"/>
                <a:gd name="T1" fmla="*/ 0 h 4"/>
                <a:gd name="T2" fmla="*/ 2 w 6"/>
                <a:gd name="T3" fmla="*/ 0 h 4"/>
                <a:gd name="T4" fmla="*/ 0 w 6"/>
                <a:gd name="T5" fmla="*/ 2 h 4"/>
                <a:gd name="T6" fmla="*/ 2 w 6"/>
                <a:gd name="T7" fmla="*/ 4 h 4"/>
                <a:gd name="T8" fmla="*/ 3 w 6"/>
                <a:gd name="T9" fmla="*/ 4 h 4"/>
                <a:gd name="T10" fmla="*/ 6 w 6"/>
                <a:gd name="T11" fmla="*/ 2 h 4"/>
                <a:gd name="T12" fmla="*/ 3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3" y="0"/>
                  </a:moveTo>
                  <a:cubicBezTo>
                    <a:pt x="2" y="0"/>
                    <a:pt x="2" y="0"/>
                    <a:pt x="2" y="0"/>
                  </a:cubicBezTo>
                  <a:cubicBezTo>
                    <a:pt x="1" y="0"/>
                    <a:pt x="0" y="1"/>
                    <a:pt x="0" y="2"/>
                  </a:cubicBezTo>
                  <a:cubicBezTo>
                    <a:pt x="0" y="3"/>
                    <a:pt x="1" y="4"/>
                    <a:pt x="2" y="4"/>
                  </a:cubicBezTo>
                  <a:cubicBezTo>
                    <a:pt x="3" y="4"/>
                    <a:pt x="3" y="4"/>
                    <a:pt x="3" y="4"/>
                  </a:cubicBezTo>
                  <a:cubicBezTo>
                    <a:pt x="5" y="4"/>
                    <a:pt x="6" y="3"/>
                    <a:pt x="6" y="2"/>
                  </a:cubicBezTo>
                  <a:cubicBezTo>
                    <a:pt x="6" y="1"/>
                    <a:pt x="5" y="0"/>
                    <a:pt x="3"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1" name="Freeform 420"/>
            <p:cNvSpPr>
              <a:spLocks/>
            </p:cNvSpPr>
            <p:nvPr userDrawn="1"/>
          </p:nvSpPr>
          <p:spPr bwMode="auto">
            <a:xfrm>
              <a:off x="10993963" y="6591301"/>
              <a:ext cx="19050" cy="15875"/>
            </a:xfrm>
            <a:custGeom>
              <a:avLst/>
              <a:gdLst>
                <a:gd name="T0" fmla="*/ 2 w 5"/>
                <a:gd name="T1" fmla="*/ 4 h 4"/>
                <a:gd name="T2" fmla="*/ 3 w 5"/>
                <a:gd name="T3" fmla="*/ 4 h 4"/>
                <a:gd name="T4" fmla="*/ 5 w 5"/>
                <a:gd name="T5" fmla="*/ 2 h 4"/>
                <a:gd name="T6" fmla="*/ 3 w 5"/>
                <a:gd name="T7" fmla="*/ 0 h 4"/>
                <a:gd name="T8" fmla="*/ 2 w 5"/>
                <a:gd name="T9" fmla="*/ 0 h 4"/>
                <a:gd name="T10" fmla="*/ 0 w 5"/>
                <a:gd name="T11" fmla="*/ 2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cubicBezTo>
                    <a:pt x="3" y="4"/>
                    <a:pt x="3" y="4"/>
                    <a:pt x="3" y="4"/>
                  </a:cubicBezTo>
                  <a:cubicBezTo>
                    <a:pt x="4" y="4"/>
                    <a:pt x="5" y="3"/>
                    <a:pt x="5" y="2"/>
                  </a:cubicBezTo>
                  <a:cubicBezTo>
                    <a:pt x="5" y="1"/>
                    <a:pt x="4" y="0"/>
                    <a:pt x="3" y="0"/>
                  </a:cubicBezTo>
                  <a:cubicBezTo>
                    <a:pt x="2" y="0"/>
                    <a:pt x="2" y="0"/>
                    <a:pt x="2" y="0"/>
                  </a:cubicBezTo>
                  <a:cubicBezTo>
                    <a:pt x="1" y="0"/>
                    <a:pt x="0" y="1"/>
                    <a:pt x="0" y="2"/>
                  </a:cubicBezTo>
                  <a:cubicBezTo>
                    <a:pt x="0" y="3"/>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 name="Freeform 421"/>
            <p:cNvSpPr>
              <a:spLocks/>
            </p:cNvSpPr>
            <p:nvPr userDrawn="1"/>
          </p:nvSpPr>
          <p:spPr bwMode="auto">
            <a:xfrm>
              <a:off x="11074925" y="6591301"/>
              <a:ext cx="19050" cy="15875"/>
            </a:xfrm>
            <a:custGeom>
              <a:avLst/>
              <a:gdLst>
                <a:gd name="T0" fmla="*/ 2 w 5"/>
                <a:gd name="T1" fmla="*/ 4 h 4"/>
                <a:gd name="T2" fmla="*/ 3 w 5"/>
                <a:gd name="T3" fmla="*/ 4 h 4"/>
                <a:gd name="T4" fmla="*/ 5 w 5"/>
                <a:gd name="T5" fmla="*/ 2 h 4"/>
                <a:gd name="T6" fmla="*/ 3 w 5"/>
                <a:gd name="T7" fmla="*/ 0 h 4"/>
                <a:gd name="T8" fmla="*/ 2 w 5"/>
                <a:gd name="T9" fmla="*/ 0 h 4"/>
                <a:gd name="T10" fmla="*/ 0 w 5"/>
                <a:gd name="T11" fmla="*/ 2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cubicBezTo>
                    <a:pt x="3" y="4"/>
                    <a:pt x="3" y="4"/>
                    <a:pt x="3" y="4"/>
                  </a:cubicBezTo>
                  <a:cubicBezTo>
                    <a:pt x="4" y="4"/>
                    <a:pt x="5" y="3"/>
                    <a:pt x="5" y="2"/>
                  </a:cubicBezTo>
                  <a:cubicBezTo>
                    <a:pt x="5" y="1"/>
                    <a:pt x="4" y="0"/>
                    <a:pt x="3" y="0"/>
                  </a:cubicBezTo>
                  <a:cubicBezTo>
                    <a:pt x="2" y="0"/>
                    <a:pt x="2" y="0"/>
                    <a:pt x="2" y="0"/>
                  </a:cubicBezTo>
                  <a:cubicBezTo>
                    <a:pt x="1" y="0"/>
                    <a:pt x="0" y="1"/>
                    <a:pt x="0" y="2"/>
                  </a:cubicBezTo>
                  <a:cubicBezTo>
                    <a:pt x="0" y="3"/>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3" name="Freeform 422"/>
            <p:cNvSpPr>
              <a:spLocks/>
            </p:cNvSpPr>
            <p:nvPr userDrawn="1"/>
          </p:nvSpPr>
          <p:spPr bwMode="auto">
            <a:xfrm>
              <a:off x="10833625" y="6623051"/>
              <a:ext cx="15875" cy="14288"/>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2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cubicBezTo>
                    <a:pt x="2" y="0"/>
                    <a:pt x="2" y="0"/>
                    <a:pt x="2" y="0"/>
                  </a:cubicBezTo>
                  <a:cubicBezTo>
                    <a:pt x="1" y="0"/>
                    <a:pt x="0" y="1"/>
                    <a:pt x="0" y="2"/>
                  </a:cubicBezTo>
                  <a:cubicBezTo>
                    <a:pt x="0" y="3"/>
                    <a:pt x="1" y="4"/>
                    <a:pt x="2" y="4"/>
                  </a:cubicBezTo>
                  <a:cubicBezTo>
                    <a:pt x="2" y="4"/>
                    <a:pt x="2" y="4"/>
                    <a:pt x="2" y="4"/>
                  </a:cubicBezTo>
                  <a:cubicBezTo>
                    <a:pt x="3" y="4"/>
                    <a:pt x="4" y="3"/>
                    <a:pt x="4" y="2"/>
                  </a:cubicBezTo>
                  <a:cubicBezTo>
                    <a:pt x="4" y="1"/>
                    <a:pt x="3" y="0"/>
                    <a:pt x="2"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4" name="Freeform 423"/>
            <p:cNvSpPr>
              <a:spLocks/>
            </p:cNvSpPr>
            <p:nvPr userDrawn="1"/>
          </p:nvSpPr>
          <p:spPr bwMode="auto">
            <a:xfrm>
              <a:off x="10952688" y="6623051"/>
              <a:ext cx="22225" cy="14288"/>
            </a:xfrm>
            <a:custGeom>
              <a:avLst/>
              <a:gdLst>
                <a:gd name="T0" fmla="*/ 3 w 6"/>
                <a:gd name="T1" fmla="*/ 0 h 4"/>
                <a:gd name="T2" fmla="*/ 2 w 6"/>
                <a:gd name="T3" fmla="*/ 0 h 4"/>
                <a:gd name="T4" fmla="*/ 0 w 6"/>
                <a:gd name="T5" fmla="*/ 2 h 4"/>
                <a:gd name="T6" fmla="*/ 2 w 6"/>
                <a:gd name="T7" fmla="*/ 4 h 4"/>
                <a:gd name="T8" fmla="*/ 3 w 6"/>
                <a:gd name="T9" fmla="*/ 4 h 4"/>
                <a:gd name="T10" fmla="*/ 6 w 6"/>
                <a:gd name="T11" fmla="*/ 2 h 4"/>
                <a:gd name="T12" fmla="*/ 3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3" y="0"/>
                  </a:moveTo>
                  <a:cubicBezTo>
                    <a:pt x="2" y="0"/>
                    <a:pt x="2" y="0"/>
                    <a:pt x="2" y="0"/>
                  </a:cubicBezTo>
                  <a:cubicBezTo>
                    <a:pt x="1" y="0"/>
                    <a:pt x="0" y="1"/>
                    <a:pt x="0" y="2"/>
                  </a:cubicBezTo>
                  <a:cubicBezTo>
                    <a:pt x="0" y="3"/>
                    <a:pt x="1" y="4"/>
                    <a:pt x="2" y="4"/>
                  </a:cubicBezTo>
                  <a:cubicBezTo>
                    <a:pt x="3" y="4"/>
                    <a:pt x="3" y="4"/>
                    <a:pt x="3" y="4"/>
                  </a:cubicBezTo>
                  <a:cubicBezTo>
                    <a:pt x="5" y="4"/>
                    <a:pt x="6" y="3"/>
                    <a:pt x="6" y="2"/>
                  </a:cubicBezTo>
                  <a:cubicBezTo>
                    <a:pt x="6" y="1"/>
                    <a:pt x="5" y="0"/>
                    <a:pt x="3"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5" name="Freeform 424"/>
            <p:cNvSpPr>
              <a:spLocks/>
            </p:cNvSpPr>
            <p:nvPr userDrawn="1"/>
          </p:nvSpPr>
          <p:spPr bwMode="auto">
            <a:xfrm>
              <a:off x="10909825" y="6623051"/>
              <a:ext cx="23813" cy="14288"/>
            </a:xfrm>
            <a:custGeom>
              <a:avLst/>
              <a:gdLst>
                <a:gd name="T0" fmla="*/ 4 w 6"/>
                <a:gd name="T1" fmla="*/ 0 h 4"/>
                <a:gd name="T2" fmla="*/ 3 w 6"/>
                <a:gd name="T3" fmla="*/ 0 h 4"/>
                <a:gd name="T4" fmla="*/ 0 w 6"/>
                <a:gd name="T5" fmla="*/ 2 h 4"/>
                <a:gd name="T6" fmla="*/ 3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3" y="0"/>
                    <a:pt x="3" y="0"/>
                  </a:cubicBezTo>
                  <a:cubicBezTo>
                    <a:pt x="1" y="0"/>
                    <a:pt x="0" y="1"/>
                    <a:pt x="0" y="2"/>
                  </a:cubicBezTo>
                  <a:cubicBezTo>
                    <a:pt x="0" y="3"/>
                    <a:pt x="1" y="4"/>
                    <a:pt x="3" y="4"/>
                  </a:cubicBezTo>
                  <a:cubicBezTo>
                    <a:pt x="4" y="4"/>
                    <a:pt x="4" y="4"/>
                    <a:pt x="4" y="4"/>
                  </a:cubicBezTo>
                  <a:cubicBezTo>
                    <a:pt x="5" y="4"/>
                    <a:pt x="6" y="3"/>
                    <a:pt x="6" y="2"/>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6" name="Freeform 425"/>
            <p:cNvSpPr>
              <a:spLocks/>
            </p:cNvSpPr>
            <p:nvPr userDrawn="1"/>
          </p:nvSpPr>
          <p:spPr bwMode="auto">
            <a:xfrm>
              <a:off x="11036825" y="6623051"/>
              <a:ext cx="19050" cy="14288"/>
            </a:xfrm>
            <a:custGeom>
              <a:avLst/>
              <a:gdLst>
                <a:gd name="T0" fmla="*/ 2 w 5"/>
                <a:gd name="T1" fmla="*/ 4 h 4"/>
                <a:gd name="T2" fmla="*/ 3 w 5"/>
                <a:gd name="T3" fmla="*/ 4 h 4"/>
                <a:gd name="T4" fmla="*/ 5 w 5"/>
                <a:gd name="T5" fmla="*/ 2 h 4"/>
                <a:gd name="T6" fmla="*/ 3 w 5"/>
                <a:gd name="T7" fmla="*/ 0 h 4"/>
                <a:gd name="T8" fmla="*/ 2 w 5"/>
                <a:gd name="T9" fmla="*/ 0 h 4"/>
                <a:gd name="T10" fmla="*/ 0 w 5"/>
                <a:gd name="T11" fmla="*/ 2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cubicBezTo>
                    <a:pt x="3" y="4"/>
                    <a:pt x="3" y="4"/>
                    <a:pt x="3" y="4"/>
                  </a:cubicBezTo>
                  <a:cubicBezTo>
                    <a:pt x="4" y="4"/>
                    <a:pt x="5" y="3"/>
                    <a:pt x="5" y="2"/>
                  </a:cubicBezTo>
                  <a:cubicBezTo>
                    <a:pt x="5" y="1"/>
                    <a:pt x="4" y="0"/>
                    <a:pt x="3" y="0"/>
                  </a:cubicBezTo>
                  <a:cubicBezTo>
                    <a:pt x="2" y="0"/>
                    <a:pt x="2" y="0"/>
                    <a:pt x="2" y="0"/>
                  </a:cubicBezTo>
                  <a:cubicBezTo>
                    <a:pt x="0" y="0"/>
                    <a:pt x="0" y="1"/>
                    <a:pt x="0" y="2"/>
                  </a:cubicBezTo>
                  <a:cubicBezTo>
                    <a:pt x="0" y="3"/>
                    <a:pt x="0"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7" name="Freeform 426"/>
            <p:cNvSpPr>
              <a:spLocks/>
            </p:cNvSpPr>
            <p:nvPr userDrawn="1"/>
          </p:nvSpPr>
          <p:spPr bwMode="auto">
            <a:xfrm>
              <a:off x="10871725" y="6623051"/>
              <a:ext cx="19050" cy="14288"/>
            </a:xfrm>
            <a:custGeom>
              <a:avLst/>
              <a:gdLst>
                <a:gd name="T0" fmla="*/ 3 w 5"/>
                <a:gd name="T1" fmla="*/ 0 h 4"/>
                <a:gd name="T2" fmla="*/ 2 w 5"/>
                <a:gd name="T3" fmla="*/ 0 h 4"/>
                <a:gd name="T4" fmla="*/ 0 w 5"/>
                <a:gd name="T5" fmla="*/ 2 h 4"/>
                <a:gd name="T6" fmla="*/ 2 w 5"/>
                <a:gd name="T7" fmla="*/ 4 h 4"/>
                <a:gd name="T8" fmla="*/ 3 w 5"/>
                <a:gd name="T9" fmla="*/ 4 h 4"/>
                <a:gd name="T10" fmla="*/ 5 w 5"/>
                <a:gd name="T11" fmla="*/ 2 h 4"/>
                <a:gd name="T12" fmla="*/ 3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3" y="0"/>
                  </a:moveTo>
                  <a:cubicBezTo>
                    <a:pt x="2" y="0"/>
                    <a:pt x="2" y="0"/>
                    <a:pt x="2" y="0"/>
                  </a:cubicBezTo>
                  <a:cubicBezTo>
                    <a:pt x="1" y="0"/>
                    <a:pt x="0" y="1"/>
                    <a:pt x="0" y="2"/>
                  </a:cubicBezTo>
                  <a:cubicBezTo>
                    <a:pt x="0" y="3"/>
                    <a:pt x="1" y="4"/>
                    <a:pt x="2" y="4"/>
                  </a:cubicBezTo>
                  <a:cubicBezTo>
                    <a:pt x="3" y="4"/>
                    <a:pt x="3" y="4"/>
                    <a:pt x="3" y="4"/>
                  </a:cubicBezTo>
                  <a:cubicBezTo>
                    <a:pt x="4" y="4"/>
                    <a:pt x="5" y="3"/>
                    <a:pt x="5" y="2"/>
                  </a:cubicBezTo>
                  <a:cubicBezTo>
                    <a:pt x="5" y="1"/>
                    <a:pt x="4" y="0"/>
                    <a:pt x="3"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8" name="Freeform 427"/>
            <p:cNvSpPr>
              <a:spLocks/>
            </p:cNvSpPr>
            <p:nvPr userDrawn="1"/>
          </p:nvSpPr>
          <p:spPr bwMode="auto">
            <a:xfrm>
              <a:off x="10993963" y="6623051"/>
              <a:ext cx="19050" cy="14288"/>
            </a:xfrm>
            <a:custGeom>
              <a:avLst/>
              <a:gdLst>
                <a:gd name="T0" fmla="*/ 2 w 5"/>
                <a:gd name="T1" fmla="*/ 4 h 4"/>
                <a:gd name="T2" fmla="*/ 3 w 5"/>
                <a:gd name="T3" fmla="*/ 4 h 4"/>
                <a:gd name="T4" fmla="*/ 5 w 5"/>
                <a:gd name="T5" fmla="*/ 2 h 4"/>
                <a:gd name="T6" fmla="*/ 3 w 5"/>
                <a:gd name="T7" fmla="*/ 0 h 4"/>
                <a:gd name="T8" fmla="*/ 2 w 5"/>
                <a:gd name="T9" fmla="*/ 0 h 4"/>
                <a:gd name="T10" fmla="*/ 0 w 5"/>
                <a:gd name="T11" fmla="*/ 2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cubicBezTo>
                    <a:pt x="3" y="4"/>
                    <a:pt x="3" y="4"/>
                    <a:pt x="3" y="4"/>
                  </a:cubicBezTo>
                  <a:cubicBezTo>
                    <a:pt x="4" y="4"/>
                    <a:pt x="5" y="3"/>
                    <a:pt x="5" y="2"/>
                  </a:cubicBezTo>
                  <a:cubicBezTo>
                    <a:pt x="5" y="1"/>
                    <a:pt x="4" y="0"/>
                    <a:pt x="3" y="0"/>
                  </a:cubicBezTo>
                  <a:cubicBezTo>
                    <a:pt x="2" y="0"/>
                    <a:pt x="2" y="0"/>
                    <a:pt x="2" y="0"/>
                  </a:cubicBezTo>
                  <a:cubicBezTo>
                    <a:pt x="1" y="0"/>
                    <a:pt x="0" y="1"/>
                    <a:pt x="0" y="2"/>
                  </a:cubicBezTo>
                  <a:cubicBezTo>
                    <a:pt x="0" y="3"/>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9" name="Freeform 428"/>
            <p:cNvSpPr>
              <a:spLocks/>
            </p:cNvSpPr>
            <p:nvPr userDrawn="1"/>
          </p:nvSpPr>
          <p:spPr bwMode="auto">
            <a:xfrm>
              <a:off x="11074925" y="6623051"/>
              <a:ext cx="19050" cy="14288"/>
            </a:xfrm>
            <a:custGeom>
              <a:avLst/>
              <a:gdLst>
                <a:gd name="T0" fmla="*/ 2 w 5"/>
                <a:gd name="T1" fmla="*/ 4 h 4"/>
                <a:gd name="T2" fmla="*/ 3 w 5"/>
                <a:gd name="T3" fmla="*/ 4 h 4"/>
                <a:gd name="T4" fmla="*/ 5 w 5"/>
                <a:gd name="T5" fmla="*/ 2 h 4"/>
                <a:gd name="T6" fmla="*/ 3 w 5"/>
                <a:gd name="T7" fmla="*/ 0 h 4"/>
                <a:gd name="T8" fmla="*/ 2 w 5"/>
                <a:gd name="T9" fmla="*/ 0 h 4"/>
                <a:gd name="T10" fmla="*/ 0 w 5"/>
                <a:gd name="T11" fmla="*/ 2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cubicBezTo>
                    <a:pt x="3" y="4"/>
                    <a:pt x="3" y="4"/>
                    <a:pt x="3" y="4"/>
                  </a:cubicBezTo>
                  <a:cubicBezTo>
                    <a:pt x="4" y="4"/>
                    <a:pt x="5" y="3"/>
                    <a:pt x="5" y="2"/>
                  </a:cubicBezTo>
                  <a:cubicBezTo>
                    <a:pt x="5" y="1"/>
                    <a:pt x="4" y="0"/>
                    <a:pt x="3" y="0"/>
                  </a:cubicBezTo>
                  <a:cubicBezTo>
                    <a:pt x="2" y="0"/>
                    <a:pt x="2" y="0"/>
                    <a:pt x="2" y="0"/>
                  </a:cubicBezTo>
                  <a:cubicBezTo>
                    <a:pt x="1" y="0"/>
                    <a:pt x="0" y="1"/>
                    <a:pt x="0" y="2"/>
                  </a:cubicBezTo>
                  <a:cubicBezTo>
                    <a:pt x="0" y="3"/>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0" name="Freeform 429"/>
            <p:cNvSpPr>
              <a:spLocks/>
            </p:cNvSpPr>
            <p:nvPr userDrawn="1"/>
          </p:nvSpPr>
          <p:spPr bwMode="auto">
            <a:xfrm>
              <a:off x="10833625" y="6556376"/>
              <a:ext cx="15875" cy="19050"/>
            </a:xfrm>
            <a:custGeom>
              <a:avLst/>
              <a:gdLst>
                <a:gd name="T0" fmla="*/ 2 w 4"/>
                <a:gd name="T1" fmla="*/ 0 h 5"/>
                <a:gd name="T2" fmla="*/ 2 w 4"/>
                <a:gd name="T3" fmla="*/ 0 h 5"/>
                <a:gd name="T4" fmla="*/ 0 w 4"/>
                <a:gd name="T5" fmla="*/ 3 h 5"/>
                <a:gd name="T6" fmla="*/ 2 w 4"/>
                <a:gd name="T7" fmla="*/ 5 h 5"/>
                <a:gd name="T8" fmla="*/ 2 w 4"/>
                <a:gd name="T9" fmla="*/ 5 h 5"/>
                <a:gd name="T10" fmla="*/ 4 w 4"/>
                <a:gd name="T11" fmla="*/ 3 h 5"/>
                <a:gd name="T12" fmla="*/ 2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2" y="0"/>
                  </a:moveTo>
                  <a:cubicBezTo>
                    <a:pt x="2" y="0"/>
                    <a:pt x="2" y="0"/>
                    <a:pt x="2" y="0"/>
                  </a:cubicBezTo>
                  <a:cubicBezTo>
                    <a:pt x="1" y="0"/>
                    <a:pt x="0" y="1"/>
                    <a:pt x="0" y="3"/>
                  </a:cubicBezTo>
                  <a:cubicBezTo>
                    <a:pt x="0" y="4"/>
                    <a:pt x="1" y="5"/>
                    <a:pt x="2" y="5"/>
                  </a:cubicBezTo>
                  <a:cubicBezTo>
                    <a:pt x="2" y="5"/>
                    <a:pt x="2" y="5"/>
                    <a:pt x="2" y="5"/>
                  </a:cubicBezTo>
                  <a:cubicBezTo>
                    <a:pt x="3" y="5"/>
                    <a:pt x="4" y="4"/>
                    <a:pt x="4" y="3"/>
                  </a:cubicBezTo>
                  <a:cubicBezTo>
                    <a:pt x="4" y="1"/>
                    <a:pt x="3" y="0"/>
                    <a:pt x="2"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1" name="Freeform 430"/>
            <p:cNvSpPr>
              <a:spLocks/>
            </p:cNvSpPr>
            <p:nvPr userDrawn="1"/>
          </p:nvSpPr>
          <p:spPr bwMode="auto">
            <a:xfrm>
              <a:off x="10952688" y="6556376"/>
              <a:ext cx="22225" cy="19050"/>
            </a:xfrm>
            <a:custGeom>
              <a:avLst/>
              <a:gdLst>
                <a:gd name="T0" fmla="*/ 3 w 6"/>
                <a:gd name="T1" fmla="*/ 0 h 5"/>
                <a:gd name="T2" fmla="*/ 2 w 6"/>
                <a:gd name="T3" fmla="*/ 0 h 5"/>
                <a:gd name="T4" fmla="*/ 0 w 6"/>
                <a:gd name="T5" fmla="*/ 3 h 5"/>
                <a:gd name="T6" fmla="*/ 2 w 6"/>
                <a:gd name="T7" fmla="*/ 5 h 5"/>
                <a:gd name="T8" fmla="*/ 3 w 6"/>
                <a:gd name="T9" fmla="*/ 5 h 5"/>
                <a:gd name="T10" fmla="*/ 6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2" y="0"/>
                    <a:pt x="2" y="0"/>
                    <a:pt x="2" y="0"/>
                  </a:cubicBezTo>
                  <a:cubicBezTo>
                    <a:pt x="1" y="0"/>
                    <a:pt x="0" y="1"/>
                    <a:pt x="0" y="3"/>
                  </a:cubicBezTo>
                  <a:cubicBezTo>
                    <a:pt x="0" y="4"/>
                    <a:pt x="1" y="5"/>
                    <a:pt x="2" y="5"/>
                  </a:cubicBezTo>
                  <a:cubicBezTo>
                    <a:pt x="3" y="5"/>
                    <a:pt x="3" y="5"/>
                    <a:pt x="3" y="5"/>
                  </a:cubicBezTo>
                  <a:cubicBezTo>
                    <a:pt x="5" y="5"/>
                    <a:pt x="6" y="4"/>
                    <a:pt x="6" y="3"/>
                  </a:cubicBezTo>
                  <a:cubicBezTo>
                    <a:pt x="6" y="1"/>
                    <a:pt x="5" y="0"/>
                    <a:pt x="3"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2" name="Freeform 431"/>
            <p:cNvSpPr>
              <a:spLocks/>
            </p:cNvSpPr>
            <p:nvPr userDrawn="1"/>
          </p:nvSpPr>
          <p:spPr bwMode="auto">
            <a:xfrm>
              <a:off x="10871725" y="6556376"/>
              <a:ext cx="19050" cy="19050"/>
            </a:xfrm>
            <a:custGeom>
              <a:avLst/>
              <a:gdLst>
                <a:gd name="T0" fmla="*/ 3 w 5"/>
                <a:gd name="T1" fmla="*/ 0 h 5"/>
                <a:gd name="T2" fmla="*/ 2 w 5"/>
                <a:gd name="T3" fmla="*/ 0 h 5"/>
                <a:gd name="T4" fmla="*/ 0 w 5"/>
                <a:gd name="T5" fmla="*/ 3 h 5"/>
                <a:gd name="T6" fmla="*/ 2 w 5"/>
                <a:gd name="T7" fmla="*/ 5 h 5"/>
                <a:gd name="T8" fmla="*/ 3 w 5"/>
                <a:gd name="T9" fmla="*/ 5 h 5"/>
                <a:gd name="T10" fmla="*/ 5 w 5"/>
                <a:gd name="T11" fmla="*/ 3 h 5"/>
                <a:gd name="T12" fmla="*/ 3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0"/>
                  </a:moveTo>
                  <a:cubicBezTo>
                    <a:pt x="2" y="0"/>
                    <a:pt x="2" y="0"/>
                    <a:pt x="2" y="0"/>
                  </a:cubicBezTo>
                  <a:cubicBezTo>
                    <a:pt x="1" y="0"/>
                    <a:pt x="0" y="1"/>
                    <a:pt x="0" y="3"/>
                  </a:cubicBezTo>
                  <a:cubicBezTo>
                    <a:pt x="0" y="4"/>
                    <a:pt x="1" y="5"/>
                    <a:pt x="2" y="5"/>
                  </a:cubicBezTo>
                  <a:cubicBezTo>
                    <a:pt x="3" y="5"/>
                    <a:pt x="3" y="5"/>
                    <a:pt x="3" y="5"/>
                  </a:cubicBezTo>
                  <a:cubicBezTo>
                    <a:pt x="4" y="5"/>
                    <a:pt x="5" y="4"/>
                    <a:pt x="5" y="3"/>
                  </a:cubicBezTo>
                  <a:cubicBezTo>
                    <a:pt x="5" y="1"/>
                    <a:pt x="4" y="0"/>
                    <a:pt x="3"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3" name="Freeform 432"/>
            <p:cNvSpPr>
              <a:spLocks/>
            </p:cNvSpPr>
            <p:nvPr userDrawn="1"/>
          </p:nvSpPr>
          <p:spPr bwMode="auto">
            <a:xfrm>
              <a:off x="10909825" y="6556376"/>
              <a:ext cx="23813" cy="19050"/>
            </a:xfrm>
            <a:custGeom>
              <a:avLst/>
              <a:gdLst>
                <a:gd name="T0" fmla="*/ 4 w 6"/>
                <a:gd name="T1" fmla="*/ 0 h 5"/>
                <a:gd name="T2" fmla="*/ 3 w 6"/>
                <a:gd name="T3" fmla="*/ 0 h 5"/>
                <a:gd name="T4" fmla="*/ 0 w 6"/>
                <a:gd name="T5" fmla="*/ 3 h 5"/>
                <a:gd name="T6" fmla="*/ 3 w 6"/>
                <a:gd name="T7" fmla="*/ 5 h 5"/>
                <a:gd name="T8" fmla="*/ 4 w 6"/>
                <a:gd name="T9" fmla="*/ 5 h 5"/>
                <a:gd name="T10" fmla="*/ 6 w 6"/>
                <a:gd name="T11" fmla="*/ 3 h 5"/>
                <a:gd name="T12" fmla="*/ 4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4" y="0"/>
                  </a:moveTo>
                  <a:cubicBezTo>
                    <a:pt x="3" y="0"/>
                    <a:pt x="3" y="0"/>
                    <a:pt x="3" y="0"/>
                  </a:cubicBezTo>
                  <a:cubicBezTo>
                    <a:pt x="1" y="0"/>
                    <a:pt x="0" y="1"/>
                    <a:pt x="0" y="3"/>
                  </a:cubicBezTo>
                  <a:cubicBezTo>
                    <a:pt x="0" y="4"/>
                    <a:pt x="1" y="5"/>
                    <a:pt x="3" y="5"/>
                  </a:cubicBezTo>
                  <a:cubicBezTo>
                    <a:pt x="4" y="5"/>
                    <a:pt x="4" y="5"/>
                    <a:pt x="4" y="5"/>
                  </a:cubicBezTo>
                  <a:cubicBezTo>
                    <a:pt x="5" y="5"/>
                    <a:pt x="6" y="4"/>
                    <a:pt x="6" y="3"/>
                  </a:cubicBezTo>
                  <a:cubicBezTo>
                    <a:pt x="6" y="1"/>
                    <a:pt x="5" y="0"/>
                    <a:pt x="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4" name="Freeform 433"/>
            <p:cNvSpPr>
              <a:spLocks/>
            </p:cNvSpPr>
            <p:nvPr userDrawn="1"/>
          </p:nvSpPr>
          <p:spPr bwMode="auto">
            <a:xfrm>
              <a:off x="10993963" y="6556376"/>
              <a:ext cx="19050" cy="19050"/>
            </a:xfrm>
            <a:custGeom>
              <a:avLst/>
              <a:gdLst>
                <a:gd name="T0" fmla="*/ 2 w 5"/>
                <a:gd name="T1" fmla="*/ 5 h 5"/>
                <a:gd name="T2" fmla="*/ 3 w 5"/>
                <a:gd name="T3" fmla="*/ 5 h 5"/>
                <a:gd name="T4" fmla="*/ 5 w 5"/>
                <a:gd name="T5" fmla="*/ 3 h 5"/>
                <a:gd name="T6" fmla="*/ 3 w 5"/>
                <a:gd name="T7" fmla="*/ 0 h 5"/>
                <a:gd name="T8" fmla="*/ 2 w 5"/>
                <a:gd name="T9" fmla="*/ 0 h 5"/>
                <a:gd name="T10" fmla="*/ 0 w 5"/>
                <a:gd name="T11" fmla="*/ 3 h 5"/>
                <a:gd name="T12" fmla="*/ 2 w 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5"/>
                  </a:moveTo>
                  <a:cubicBezTo>
                    <a:pt x="3" y="5"/>
                    <a:pt x="3" y="5"/>
                    <a:pt x="3" y="5"/>
                  </a:cubicBezTo>
                  <a:cubicBezTo>
                    <a:pt x="4" y="5"/>
                    <a:pt x="5" y="4"/>
                    <a:pt x="5" y="3"/>
                  </a:cubicBezTo>
                  <a:cubicBezTo>
                    <a:pt x="5" y="1"/>
                    <a:pt x="4" y="0"/>
                    <a:pt x="3" y="0"/>
                  </a:cubicBezTo>
                  <a:cubicBezTo>
                    <a:pt x="2" y="0"/>
                    <a:pt x="2" y="0"/>
                    <a:pt x="2" y="0"/>
                  </a:cubicBezTo>
                  <a:cubicBezTo>
                    <a:pt x="1" y="0"/>
                    <a:pt x="0" y="1"/>
                    <a:pt x="0" y="3"/>
                  </a:cubicBezTo>
                  <a:cubicBezTo>
                    <a:pt x="0" y="4"/>
                    <a:pt x="1" y="5"/>
                    <a:pt x="2"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5" name="Freeform 434"/>
            <p:cNvSpPr>
              <a:spLocks/>
            </p:cNvSpPr>
            <p:nvPr userDrawn="1"/>
          </p:nvSpPr>
          <p:spPr bwMode="auto">
            <a:xfrm>
              <a:off x="11036825" y="6556376"/>
              <a:ext cx="19050" cy="19050"/>
            </a:xfrm>
            <a:custGeom>
              <a:avLst/>
              <a:gdLst>
                <a:gd name="T0" fmla="*/ 2 w 5"/>
                <a:gd name="T1" fmla="*/ 5 h 5"/>
                <a:gd name="T2" fmla="*/ 3 w 5"/>
                <a:gd name="T3" fmla="*/ 5 h 5"/>
                <a:gd name="T4" fmla="*/ 5 w 5"/>
                <a:gd name="T5" fmla="*/ 3 h 5"/>
                <a:gd name="T6" fmla="*/ 3 w 5"/>
                <a:gd name="T7" fmla="*/ 0 h 5"/>
                <a:gd name="T8" fmla="*/ 2 w 5"/>
                <a:gd name="T9" fmla="*/ 0 h 5"/>
                <a:gd name="T10" fmla="*/ 0 w 5"/>
                <a:gd name="T11" fmla="*/ 3 h 5"/>
                <a:gd name="T12" fmla="*/ 2 w 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5"/>
                  </a:moveTo>
                  <a:cubicBezTo>
                    <a:pt x="3" y="5"/>
                    <a:pt x="3" y="5"/>
                    <a:pt x="3" y="5"/>
                  </a:cubicBezTo>
                  <a:cubicBezTo>
                    <a:pt x="4" y="5"/>
                    <a:pt x="5" y="4"/>
                    <a:pt x="5" y="3"/>
                  </a:cubicBezTo>
                  <a:cubicBezTo>
                    <a:pt x="5" y="1"/>
                    <a:pt x="4" y="0"/>
                    <a:pt x="3" y="0"/>
                  </a:cubicBezTo>
                  <a:cubicBezTo>
                    <a:pt x="2" y="0"/>
                    <a:pt x="2" y="0"/>
                    <a:pt x="2" y="0"/>
                  </a:cubicBezTo>
                  <a:cubicBezTo>
                    <a:pt x="0" y="0"/>
                    <a:pt x="0" y="1"/>
                    <a:pt x="0" y="3"/>
                  </a:cubicBezTo>
                  <a:cubicBezTo>
                    <a:pt x="0" y="4"/>
                    <a:pt x="0" y="5"/>
                    <a:pt x="2"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6" name="Freeform 435"/>
            <p:cNvSpPr>
              <a:spLocks/>
            </p:cNvSpPr>
            <p:nvPr userDrawn="1"/>
          </p:nvSpPr>
          <p:spPr bwMode="auto">
            <a:xfrm>
              <a:off x="11074925" y="6556376"/>
              <a:ext cx="19050" cy="19050"/>
            </a:xfrm>
            <a:custGeom>
              <a:avLst/>
              <a:gdLst>
                <a:gd name="T0" fmla="*/ 2 w 5"/>
                <a:gd name="T1" fmla="*/ 5 h 5"/>
                <a:gd name="T2" fmla="*/ 3 w 5"/>
                <a:gd name="T3" fmla="*/ 5 h 5"/>
                <a:gd name="T4" fmla="*/ 5 w 5"/>
                <a:gd name="T5" fmla="*/ 3 h 5"/>
                <a:gd name="T6" fmla="*/ 3 w 5"/>
                <a:gd name="T7" fmla="*/ 0 h 5"/>
                <a:gd name="T8" fmla="*/ 2 w 5"/>
                <a:gd name="T9" fmla="*/ 0 h 5"/>
                <a:gd name="T10" fmla="*/ 0 w 5"/>
                <a:gd name="T11" fmla="*/ 3 h 5"/>
                <a:gd name="T12" fmla="*/ 2 w 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5"/>
                  </a:moveTo>
                  <a:cubicBezTo>
                    <a:pt x="3" y="5"/>
                    <a:pt x="3" y="5"/>
                    <a:pt x="3" y="5"/>
                  </a:cubicBezTo>
                  <a:cubicBezTo>
                    <a:pt x="4" y="5"/>
                    <a:pt x="5" y="4"/>
                    <a:pt x="5" y="3"/>
                  </a:cubicBezTo>
                  <a:cubicBezTo>
                    <a:pt x="5" y="1"/>
                    <a:pt x="4" y="0"/>
                    <a:pt x="3" y="0"/>
                  </a:cubicBezTo>
                  <a:cubicBezTo>
                    <a:pt x="2" y="0"/>
                    <a:pt x="2" y="0"/>
                    <a:pt x="2" y="0"/>
                  </a:cubicBezTo>
                  <a:cubicBezTo>
                    <a:pt x="1" y="0"/>
                    <a:pt x="0" y="1"/>
                    <a:pt x="0" y="3"/>
                  </a:cubicBezTo>
                  <a:cubicBezTo>
                    <a:pt x="0" y="4"/>
                    <a:pt x="1" y="5"/>
                    <a:pt x="2"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7" name="Freeform 436"/>
            <p:cNvSpPr>
              <a:spLocks noEditPoints="1"/>
            </p:cNvSpPr>
            <p:nvPr userDrawn="1"/>
          </p:nvSpPr>
          <p:spPr bwMode="auto">
            <a:xfrm>
              <a:off x="10784413" y="6219826"/>
              <a:ext cx="358775" cy="454025"/>
            </a:xfrm>
            <a:custGeom>
              <a:avLst/>
              <a:gdLst>
                <a:gd name="T0" fmla="*/ 94 w 94"/>
                <a:gd name="T1" fmla="*/ 112 h 116"/>
                <a:gd name="T2" fmla="*/ 94 w 94"/>
                <a:gd name="T3" fmla="*/ 112 h 116"/>
                <a:gd name="T4" fmla="*/ 94 w 94"/>
                <a:gd name="T5" fmla="*/ 4 h 116"/>
                <a:gd name="T6" fmla="*/ 90 w 94"/>
                <a:gd name="T7" fmla="*/ 0 h 116"/>
                <a:gd name="T8" fmla="*/ 3 w 94"/>
                <a:gd name="T9" fmla="*/ 0 h 116"/>
                <a:gd name="T10" fmla="*/ 0 w 94"/>
                <a:gd name="T11" fmla="*/ 4 h 116"/>
                <a:gd name="T12" fmla="*/ 0 w 94"/>
                <a:gd name="T13" fmla="*/ 112 h 116"/>
                <a:gd name="T14" fmla="*/ 3 w 94"/>
                <a:gd name="T15" fmla="*/ 116 h 116"/>
                <a:gd name="T16" fmla="*/ 90 w 94"/>
                <a:gd name="T17" fmla="*/ 116 h 116"/>
                <a:gd name="T18" fmla="*/ 94 w 94"/>
                <a:gd name="T19" fmla="*/ 112 h 116"/>
                <a:gd name="T20" fmla="*/ 4 w 94"/>
                <a:gd name="T21" fmla="*/ 4 h 116"/>
                <a:gd name="T22" fmla="*/ 12 w 94"/>
                <a:gd name="T23" fmla="*/ 4 h 116"/>
                <a:gd name="T24" fmla="*/ 12 w 94"/>
                <a:gd name="T25" fmla="*/ 11 h 116"/>
                <a:gd name="T26" fmla="*/ 4 w 94"/>
                <a:gd name="T27" fmla="*/ 11 h 116"/>
                <a:gd name="T28" fmla="*/ 4 w 94"/>
                <a:gd name="T29" fmla="*/ 4 h 116"/>
                <a:gd name="T30" fmla="*/ 89 w 94"/>
                <a:gd name="T31" fmla="*/ 78 h 116"/>
                <a:gd name="T32" fmla="*/ 52 w 94"/>
                <a:gd name="T33" fmla="*/ 78 h 116"/>
                <a:gd name="T34" fmla="*/ 50 w 94"/>
                <a:gd name="T35" fmla="*/ 80 h 116"/>
                <a:gd name="T36" fmla="*/ 52 w 94"/>
                <a:gd name="T37" fmla="*/ 83 h 116"/>
                <a:gd name="T38" fmla="*/ 89 w 94"/>
                <a:gd name="T39" fmla="*/ 83 h 116"/>
                <a:gd name="T40" fmla="*/ 89 w 94"/>
                <a:gd name="T41" fmla="*/ 112 h 116"/>
                <a:gd name="T42" fmla="*/ 4 w 94"/>
                <a:gd name="T43" fmla="*/ 112 h 116"/>
                <a:gd name="T44" fmla="*/ 4 w 94"/>
                <a:gd name="T45" fmla="*/ 83 h 116"/>
                <a:gd name="T46" fmla="*/ 42 w 94"/>
                <a:gd name="T47" fmla="*/ 83 h 116"/>
                <a:gd name="T48" fmla="*/ 44 w 94"/>
                <a:gd name="T49" fmla="*/ 80 h 116"/>
                <a:gd name="T50" fmla="*/ 42 w 94"/>
                <a:gd name="T51" fmla="*/ 78 h 116"/>
                <a:gd name="T52" fmla="*/ 4 w 94"/>
                <a:gd name="T53" fmla="*/ 78 h 116"/>
                <a:gd name="T54" fmla="*/ 4 w 94"/>
                <a:gd name="T55" fmla="*/ 16 h 116"/>
                <a:gd name="T56" fmla="*/ 89 w 94"/>
                <a:gd name="T57" fmla="*/ 16 h 116"/>
                <a:gd name="T58" fmla="*/ 89 w 94"/>
                <a:gd name="T59" fmla="*/ 78 h 116"/>
                <a:gd name="T60" fmla="*/ 89 w 94"/>
                <a:gd name="T61" fmla="*/ 11 h 116"/>
                <a:gd name="T62" fmla="*/ 17 w 94"/>
                <a:gd name="T63" fmla="*/ 11 h 116"/>
                <a:gd name="T64" fmla="*/ 17 w 94"/>
                <a:gd name="T65" fmla="*/ 4 h 116"/>
                <a:gd name="T66" fmla="*/ 89 w 94"/>
                <a:gd name="T67" fmla="*/ 4 h 116"/>
                <a:gd name="T68" fmla="*/ 89 w 94"/>
                <a:gd name="T69"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16">
                  <a:moveTo>
                    <a:pt x="94" y="112"/>
                  </a:moveTo>
                  <a:cubicBezTo>
                    <a:pt x="94" y="112"/>
                    <a:pt x="94" y="112"/>
                    <a:pt x="94" y="112"/>
                  </a:cubicBezTo>
                  <a:cubicBezTo>
                    <a:pt x="94" y="110"/>
                    <a:pt x="94" y="7"/>
                    <a:pt x="94" y="4"/>
                  </a:cubicBezTo>
                  <a:cubicBezTo>
                    <a:pt x="94" y="2"/>
                    <a:pt x="92" y="0"/>
                    <a:pt x="90" y="0"/>
                  </a:cubicBezTo>
                  <a:cubicBezTo>
                    <a:pt x="87" y="0"/>
                    <a:pt x="7" y="0"/>
                    <a:pt x="3" y="0"/>
                  </a:cubicBezTo>
                  <a:cubicBezTo>
                    <a:pt x="1" y="0"/>
                    <a:pt x="0" y="2"/>
                    <a:pt x="0" y="4"/>
                  </a:cubicBezTo>
                  <a:cubicBezTo>
                    <a:pt x="0" y="6"/>
                    <a:pt x="0" y="109"/>
                    <a:pt x="0" y="112"/>
                  </a:cubicBezTo>
                  <a:cubicBezTo>
                    <a:pt x="0" y="114"/>
                    <a:pt x="1" y="116"/>
                    <a:pt x="3" y="116"/>
                  </a:cubicBezTo>
                  <a:cubicBezTo>
                    <a:pt x="90" y="116"/>
                    <a:pt x="90" y="116"/>
                    <a:pt x="90" y="116"/>
                  </a:cubicBezTo>
                  <a:cubicBezTo>
                    <a:pt x="92" y="116"/>
                    <a:pt x="94" y="114"/>
                    <a:pt x="94" y="112"/>
                  </a:cubicBezTo>
                  <a:close/>
                  <a:moveTo>
                    <a:pt x="4" y="4"/>
                  </a:moveTo>
                  <a:cubicBezTo>
                    <a:pt x="12" y="4"/>
                    <a:pt x="12" y="4"/>
                    <a:pt x="12" y="4"/>
                  </a:cubicBezTo>
                  <a:cubicBezTo>
                    <a:pt x="12" y="11"/>
                    <a:pt x="12" y="11"/>
                    <a:pt x="12" y="11"/>
                  </a:cubicBezTo>
                  <a:cubicBezTo>
                    <a:pt x="4" y="11"/>
                    <a:pt x="4" y="11"/>
                    <a:pt x="4" y="11"/>
                  </a:cubicBezTo>
                  <a:lnTo>
                    <a:pt x="4" y="4"/>
                  </a:lnTo>
                  <a:close/>
                  <a:moveTo>
                    <a:pt x="89" y="78"/>
                  </a:moveTo>
                  <a:cubicBezTo>
                    <a:pt x="52" y="78"/>
                    <a:pt x="52" y="78"/>
                    <a:pt x="52" y="78"/>
                  </a:cubicBezTo>
                  <a:cubicBezTo>
                    <a:pt x="51" y="78"/>
                    <a:pt x="50" y="79"/>
                    <a:pt x="50" y="80"/>
                  </a:cubicBezTo>
                  <a:cubicBezTo>
                    <a:pt x="50" y="82"/>
                    <a:pt x="51" y="83"/>
                    <a:pt x="52" y="83"/>
                  </a:cubicBezTo>
                  <a:cubicBezTo>
                    <a:pt x="89" y="83"/>
                    <a:pt x="89" y="83"/>
                    <a:pt x="89" y="83"/>
                  </a:cubicBezTo>
                  <a:cubicBezTo>
                    <a:pt x="89" y="112"/>
                    <a:pt x="89" y="112"/>
                    <a:pt x="89" y="112"/>
                  </a:cubicBezTo>
                  <a:cubicBezTo>
                    <a:pt x="4" y="112"/>
                    <a:pt x="4" y="112"/>
                    <a:pt x="4" y="112"/>
                  </a:cubicBezTo>
                  <a:cubicBezTo>
                    <a:pt x="4" y="83"/>
                    <a:pt x="4" y="83"/>
                    <a:pt x="4" y="83"/>
                  </a:cubicBezTo>
                  <a:cubicBezTo>
                    <a:pt x="42" y="83"/>
                    <a:pt x="42" y="83"/>
                    <a:pt x="42" y="83"/>
                  </a:cubicBezTo>
                  <a:cubicBezTo>
                    <a:pt x="43" y="83"/>
                    <a:pt x="44" y="82"/>
                    <a:pt x="44" y="80"/>
                  </a:cubicBezTo>
                  <a:cubicBezTo>
                    <a:pt x="44" y="79"/>
                    <a:pt x="43" y="78"/>
                    <a:pt x="42" y="78"/>
                  </a:cubicBezTo>
                  <a:cubicBezTo>
                    <a:pt x="4" y="78"/>
                    <a:pt x="4" y="78"/>
                    <a:pt x="4" y="78"/>
                  </a:cubicBezTo>
                  <a:cubicBezTo>
                    <a:pt x="4" y="16"/>
                    <a:pt x="4" y="16"/>
                    <a:pt x="4" y="16"/>
                  </a:cubicBezTo>
                  <a:cubicBezTo>
                    <a:pt x="7" y="16"/>
                    <a:pt x="85" y="16"/>
                    <a:pt x="89" y="16"/>
                  </a:cubicBezTo>
                  <a:lnTo>
                    <a:pt x="89" y="78"/>
                  </a:lnTo>
                  <a:close/>
                  <a:moveTo>
                    <a:pt x="89" y="11"/>
                  </a:moveTo>
                  <a:cubicBezTo>
                    <a:pt x="17" y="11"/>
                    <a:pt x="17" y="11"/>
                    <a:pt x="17" y="11"/>
                  </a:cubicBezTo>
                  <a:cubicBezTo>
                    <a:pt x="17" y="4"/>
                    <a:pt x="17" y="4"/>
                    <a:pt x="17" y="4"/>
                  </a:cubicBezTo>
                  <a:cubicBezTo>
                    <a:pt x="89" y="4"/>
                    <a:pt x="89" y="4"/>
                    <a:pt x="89" y="4"/>
                  </a:cubicBezTo>
                  <a:lnTo>
                    <a:pt x="89" y="11"/>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9" name="Freeform 437"/>
            <p:cNvSpPr>
              <a:spLocks/>
            </p:cNvSpPr>
            <p:nvPr userDrawn="1"/>
          </p:nvSpPr>
          <p:spPr bwMode="auto">
            <a:xfrm>
              <a:off x="10746313" y="6181726"/>
              <a:ext cx="434975" cy="577850"/>
            </a:xfrm>
            <a:custGeom>
              <a:avLst/>
              <a:gdLst>
                <a:gd name="T0" fmla="*/ 111 w 114"/>
                <a:gd name="T1" fmla="*/ 71 h 148"/>
                <a:gd name="T2" fmla="*/ 114 w 114"/>
                <a:gd name="T3" fmla="*/ 69 h 148"/>
                <a:gd name="T4" fmla="*/ 114 w 114"/>
                <a:gd name="T5" fmla="*/ 14 h 148"/>
                <a:gd name="T6" fmla="*/ 100 w 114"/>
                <a:gd name="T7" fmla="*/ 0 h 148"/>
                <a:gd name="T8" fmla="*/ 13 w 114"/>
                <a:gd name="T9" fmla="*/ 0 h 148"/>
                <a:gd name="T10" fmla="*/ 0 w 114"/>
                <a:gd name="T11" fmla="*/ 14 h 148"/>
                <a:gd name="T12" fmla="*/ 0 w 114"/>
                <a:gd name="T13" fmla="*/ 135 h 148"/>
                <a:gd name="T14" fmla="*/ 13 w 114"/>
                <a:gd name="T15" fmla="*/ 148 h 148"/>
                <a:gd name="T16" fmla="*/ 100 w 114"/>
                <a:gd name="T17" fmla="*/ 148 h 148"/>
                <a:gd name="T18" fmla="*/ 114 w 114"/>
                <a:gd name="T19" fmla="*/ 135 h 148"/>
                <a:gd name="T20" fmla="*/ 114 w 114"/>
                <a:gd name="T21" fmla="*/ 79 h 148"/>
                <a:gd name="T22" fmla="*/ 111 w 114"/>
                <a:gd name="T23" fmla="*/ 77 h 148"/>
                <a:gd name="T24" fmla="*/ 109 w 114"/>
                <a:gd name="T25" fmla="*/ 79 h 148"/>
                <a:gd name="T26" fmla="*/ 109 w 114"/>
                <a:gd name="T27" fmla="*/ 135 h 148"/>
                <a:gd name="T28" fmla="*/ 100 w 114"/>
                <a:gd name="T29" fmla="*/ 144 h 148"/>
                <a:gd name="T30" fmla="*/ 13 w 114"/>
                <a:gd name="T31" fmla="*/ 144 h 148"/>
                <a:gd name="T32" fmla="*/ 4 w 114"/>
                <a:gd name="T33" fmla="*/ 135 h 148"/>
                <a:gd name="T34" fmla="*/ 4 w 114"/>
                <a:gd name="T35" fmla="*/ 14 h 148"/>
                <a:gd name="T36" fmla="*/ 13 w 114"/>
                <a:gd name="T37" fmla="*/ 5 h 148"/>
                <a:gd name="T38" fmla="*/ 100 w 114"/>
                <a:gd name="T39" fmla="*/ 5 h 148"/>
                <a:gd name="T40" fmla="*/ 109 w 114"/>
                <a:gd name="T41" fmla="*/ 14 h 148"/>
                <a:gd name="T42" fmla="*/ 109 w 114"/>
                <a:gd name="T43" fmla="*/ 69 h 148"/>
                <a:gd name="T44" fmla="*/ 111 w 114"/>
                <a:gd name="T45" fmla="*/ 7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48">
                  <a:moveTo>
                    <a:pt x="111" y="71"/>
                  </a:moveTo>
                  <a:cubicBezTo>
                    <a:pt x="113" y="71"/>
                    <a:pt x="114" y="70"/>
                    <a:pt x="114" y="69"/>
                  </a:cubicBezTo>
                  <a:cubicBezTo>
                    <a:pt x="114" y="14"/>
                    <a:pt x="114" y="14"/>
                    <a:pt x="114" y="14"/>
                  </a:cubicBezTo>
                  <a:cubicBezTo>
                    <a:pt x="114" y="6"/>
                    <a:pt x="108" y="0"/>
                    <a:pt x="100" y="0"/>
                  </a:cubicBezTo>
                  <a:cubicBezTo>
                    <a:pt x="13" y="0"/>
                    <a:pt x="13" y="0"/>
                    <a:pt x="13" y="0"/>
                  </a:cubicBezTo>
                  <a:cubicBezTo>
                    <a:pt x="6" y="0"/>
                    <a:pt x="0" y="6"/>
                    <a:pt x="0" y="14"/>
                  </a:cubicBezTo>
                  <a:cubicBezTo>
                    <a:pt x="0" y="135"/>
                    <a:pt x="0" y="135"/>
                    <a:pt x="0" y="135"/>
                  </a:cubicBezTo>
                  <a:cubicBezTo>
                    <a:pt x="0" y="142"/>
                    <a:pt x="6" y="148"/>
                    <a:pt x="13" y="148"/>
                  </a:cubicBezTo>
                  <a:cubicBezTo>
                    <a:pt x="100" y="148"/>
                    <a:pt x="100" y="148"/>
                    <a:pt x="100" y="148"/>
                  </a:cubicBezTo>
                  <a:cubicBezTo>
                    <a:pt x="108" y="148"/>
                    <a:pt x="114" y="142"/>
                    <a:pt x="114" y="135"/>
                  </a:cubicBezTo>
                  <a:cubicBezTo>
                    <a:pt x="114" y="79"/>
                    <a:pt x="114" y="79"/>
                    <a:pt x="114" y="79"/>
                  </a:cubicBezTo>
                  <a:cubicBezTo>
                    <a:pt x="114" y="78"/>
                    <a:pt x="113" y="77"/>
                    <a:pt x="111" y="77"/>
                  </a:cubicBezTo>
                  <a:cubicBezTo>
                    <a:pt x="110" y="77"/>
                    <a:pt x="109" y="78"/>
                    <a:pt x="109" y="79"/>
                  </a:cubicBezTo>
                  <a:cubicBezTo>
                    <a:pt x="109" y="135"/>
                    <a:pt x="109" y="135"/>
                    <a:pt x="109" y="135"/>
                  </a:cubicBezTo>
                  <a:cubicBezTo>
                    <a:pt x="109" y="140"/>
                    <a:pt x="105" y="144"/>
                    <a:pt x="100" y="144"/>
                  </a:cubicBezTo>
                  <a:cubicBezTo>
                    <a:pt x="13" y="144"/>
                    <a:pt x="13" y="144"/>
                    <a:pt x="13" y="144"/>
                  </a:cubicBezTo>
                  <a:cubicBezTo>
                    <a:pt x="8" y="144"/>
                    <a:pt x="4" y="140"/>
                    <a:pt x="4" y="135"/>
                  </a:cubicBezTo>
                  <a:cubicBezTo>
                    <a:pt x="4" y="14"/>
                    <a:pt x="4" y="14"/>
                    <a:pt x="4" y="14"/>
                  </a:cubicBezTo>
                  <a:cubicBezTo>
                    <a:pt x="4" y="9"/>
                    <a:pt x="8" y="5"/>
                    <a:pt x="13" y="5"/>
                  </a:cubicBezTo>
                  <a:cubicBezTo>
                    <a:pt x="100" y="5"/>
                    <a:pt x="100" y="5"/>
                    <a:pt x="100" y="5"/>
                  </a:cubicBezTo>
                  <a:cubicBezTo>
                    <a:pt x="105" y="5"/>
                    <a:pt x="109" y="9"/>
                    <a:pt x="109" y="14"/>
                  </a:cubicBezTo>
                  <a:cubicBezTo>
                    <a:pt x="109" y="69"/>
                    <a:pt x="109" y="69"/>
                    <a:pt x="109" y="69"/>
                  </a:cubicBezTo>
                  <a:cubicBezTo>
                    <a:pt x="109" y="70"/>
                    <a:pt x="110" y="71"/>
                    <a:pt x="111" y="7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 name="Freeform 438"/>
            <p:cNvSpPr>
              <a:spLocks noEditPoints="1"/>
            </p:cNvSpPr>
            <p:nvPr userDrawn="1"/>
          </p:nvSpPr>
          <p:spPr bwMode="auto">
            <a:xfrm>
              <a:off x="9544575" y="6192838"/>
              <a:ext cx="561975" cy="250825"/>
            </a:xfrm>
            <a:custGeom>
              <a:avLst/>
              <a:gdLst>
                <a:gd name="T0" fmla="*/ 145 w 147"/>
                <a:gd name="T1" fmla="*/ 64 h 64"/>
                <a:gd name="T2" fmla="*/ 3 w 147"/>
                <a:gd name="T3" fmla="*/ 64 h 64"/>
                <a:gd name="T4" fmla="*/ 0 w 147"/>
                <a:gd name="T5" fmla="*/ 61 h 64"/>
                <a:gd name="T6" fmla="*/ 0 w 147"/>
                <a:gd name="T7" fmla="*/ 2 h 64"/>
                <a:gd name="T8" fmla="*/ 3 w 147"/>
                <a:gd name="T9" fmla="*/ 0 h 64"/>
                <a:gd name="T10" fmla="*/ 145 w 147"/>
                <a:gd name="T11" fmla="*/ 0 h 64"/>
                <a:gd name="T12" fmla="*/ 147 w 147"/>
                <a:gd name="T13" fmla="*/ 2 h 64"/>
                <a:gd name="T14" fmla="*/ 147 w 147"/>
                <a:gd name="T15" fmla="*/ 61 h 64"/>
                <a:gd name="T16" fmla="*/ 145 w 147"/>
                <a:gd name="T17" fmla="*/ 64 h 64"/>
                <a:gd name="T18" fmla="*/ 5 w 147"/>
                <a:gd name="T19" fmla="*/ 59 h 64"/>
                <a:gd name="T20" fmla="*/ 143 w 147"/>
                <a:gd name="T21" fmla="*/ 59 h 64"/>
                <a:gd name="T22" fmla="*/ 143 w 147"/>
                <a:gd name="T23" fmla="*/ 5 h 64"/>
                <a:gd name="T24" fmla="*/ 5 w 147"/>
                <a:gd name="T25" fmla="*/ 5 h 64"/>
                <a:gd name="T26" fmla="*/ 5 w 147"/>
                <a:gd name="T27"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64">
                  <a:moveTo>
                    <a:pt x="145" y="64"/>
                  </a:moveTo>
                  <a:cubicBezTo>
                    <a:pt x="3" y="64"/>
                    <a:pt x="3" y="64"/>
                    <a:pt x="3" y="64"/>
                  </a:cubicBezTo>
                  <a:cubicBezTo>
                    <a:pt x="1" y="64"/>
                    <a:pt x="0" y="63"/>
                    <a:pt x="0" y="61"/>
                  </a:cubicBezTo>
                  <a:cubicBezTo>
                    <a:pt x="0" y="2"/>
                    <a:pt x="0" y="2"/>
                    <a:pt x="0" y="2"/>
                  </a:cubicBezTo>
                  <a:cubicBezTo>
                    <a:pt x="0" y="1"/>
                    <a:pt x="1" y="0"/>
                    <a:pt x="3" y="0"/>
                  </a:cubicBezTo>
                  <a:cubicBezTo>
                    <a:pt x="145" y="0"/>
                    <a:pt x="145" y="0"/>
                    <a:pt x="145" y="0"/>
                  </a:cubicBezTo>
                  <a:cubicBezTo>
                    <a:pt x="146" y="0"/>
                    <a:pt x="147" y="1"/>
                    <a:pt x="147" y="2"/>
                  </a:cubicBezTo>
                  <a:cubicBezTo>
                    <a:pt x="147" y="61"/>
                    <a:pt x="147" y="61"/>
                    <a:pt x="147" y="61"/>
                  </a:cubicBezTo>
                  <a:cubicBezTo>
                    <a:pt x="147" y="63"/>
                    <a:pt x="146" y="64"/>
                    <a:pt x="145" y="64"/>
                  </a:cubicBezTo>
                  <a:close/>
                  <a:moveTo>
                    <a:pt x="5" y="59"/>
                  </a:moveTo>
                  <a:cubicBezTo>
                    <a:pt x="143" y="59"/>
                    <a:pt x="143" y="59"/>
                    <a:pt x="143" y="59"/>
                  </a:cubicBezTo>
                  <a:cubicBezTo>
                    <a:pt x="143" y="5"/>
                    <a:pt x="143" y="5"/>
                    <a:pt x="143" y="5"/>
                  </a:cubicBezTo>
                  <a:cubicBezTo>
                    <a:pt x="5" y="5"/>
                    <a:pt x="5" y="5"/>
                    <a:pt x="5" y="5"/>
                  </a:cubicBezTo>
                  <a:lnTo>
                    <a:pt x="5" y="5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 name="Freeform 439"/>
            <p:cNvSpPr>
              <a:spLocks noEditPoints="1"/>
            </p:cNvSpPr>
            <p:nvPr userDrawn="1"/>
          </p:nvSpPr>
          <p:spPr bwMode="auto">
            <a:xfrm>
              <a:off x="9584263" y="6270626"/>
              <a:ext cx="76200" cy="173038"/>
            </a:xfrm>
            <a:custGeom>
              <a:avLst/>
              <a:gdLst>
                <a:gd name="T0" fmla="*/ 17 w 20"/>
                <a:gd name="T1" fmla="*/ 44 h 44"/>
                <a:gd name="T2" fmla="*/ 2 w 20"/>
                <a:gd name="T3" fmla="*/ 44 h 44"/>
                <a:gd name="T4" fmla="*/ 0 w 20"/>
                <a:gd name="T5" fmla="*/ 41 h 44"/>
                <a:gd name="T6" fmla="*/ 0 w 20"/>
                <a:gd name="T7" fmla="*/ 2 h 44"/>
                <a:gd name="T8" fmla="*/ 2 w 20"/>
                <a:gd name="T9" fmla="*/ 0 h 44"/>
                <a:gd name="T10" fmla="*/ 17 w 20"/>
                <a:gd name="T11" fmla="*/ 0 h 44"/>
                <a:gd name="T12" fmla="*/ 20 w 20"/>
                <a:gd name="T13" fmla="*/ 2 h 44"/>
                <a:gd name="T14" fmla="*/ 20 w 20"/>
                <a:gd name="T15" fmla="*/ 41 h 44"/>
                <a:gd name="T16" fmla="*/ 17 w 20"/>
                <a:gd name="T17" fmla="*/ 44 h 44"/>
                <a:gd name="T18" fmla="*/ 5 w 20"/>
                <a:gd name="T19" fmla="*/ 39 h 44"/>
                <a:gd name="T20" fmla="*/ 15 w 20"/>
                <a:gd name="T21" fmla="*/ 39 h 44"/>
                <a:gd name="T22" fmla="*/ 15 w 20"/>
                <a:gd name="T23" fmla="*/ 4 h 44"/>
                <a:gd name="T24" fmla="*/ 5 w 20"/>
                <a:gd name="T25" fmla="*/ 4 h 44"/>
                <a:gd name="T26" fmla="*/ 5 w 20"/>
                <a:gd name="T2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7" y="44"/>
                  </a:moveTo>
                  <a:cubicBezTo>
                    <a:pt x="2" y="44"/>
                    <a:pt x="2" y="44"/>
                    <a:pt x="2" y="44"/>
                  </a:cubicBezTo>
                  <a:cubicBezTo>
                    <a:pt x="1" y="44"/>
                    <a:pt x="0" y="43"/>
                    <a:pt x="0" y="41"/>
                  </a:cubicBezTo>
                  <a:cubicBezTo>
                    <a:pt x="0" y="2"/>
                    <a:pt x="0" y="2"/>
                    <a:pt x="0" y="2"/>
                  </a:cubicBezTo>
                  <a:cubicBezTo>
                    <a:pt x="0" y="1"/>
                    <a:pt x="1" y="0"/>
                    <a:pt x="2" y="0"/>
                  </a:cubicBezTo>
                  <a:cubicBezTo>
                    <a:pt x="17" y="0"/>
                    <a:pt x="17" y="0"/>
                    <a:pt x="17" y="0"/>
                  </a:cubicBezTo>
                  <a:cubicBezTo>
                    <a:pt x="19" y="0"/>
                    <a:pt x="20" y="1"/>
                    <a:pt x="20" y="2"/>
                  </a:cubicBezTo>
                  <a:cubicBezTo>
                    <a:pt x="20" y="41"/>
                    <a:pt x="20" y="41"/>
                    <a:pt x="20" y="41"/>
                  </a:cubicBezTo>
                  <a:cubicBezTo>
                    <a:pt x="20" y="43"/>
                    <a:pt x="19" y="44"/>
                    <a:pt x="17" y="44"/>
                  </a:cubicBezTo>
                  <a:close/>
                  <a:moveTo>
                    <a:pt x="5" y="39"/>
                  </a:moveTo>
                  <a:cubicBezTo>
                    <a:pt x="15" y="39"/>
                    <a:pt x="15" y="39"/>
                    <a:pt x="15" y="39"/>
                  </a:cubicBezTo>
                  <a:cubicBezTo>
                    <a:pt x="15" y="4"/>
                    <a:pt x="15" y="4"/>
                    <a:pt x="15" y="4"/>
                  </a:cubicBezTo>
                  <a:cubicBezTo>
                    <a:pt x="5" y="4"/>
                    <a:pt x="5" y="4"/>
                    <a:pt x="5" y="4"/>
                  </a:cubicBezTo>
                  <a:lnTo>
                    <a:pt x="5" y="3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2" name="Freeform 440"/>
            <p:cNvSpPr>
              <a:spLocks noEditPoints="1"/>
            </p:cNvSpPr>
            <p:nvPr userDrawn="1"/>
          </p:nvSpPr>
          <p:spPr bwMode="auto">
            <a:xfrm>
              <a:off x="9750950" y="6232526"/>
              <a:ext cx="77788" cy="211138"/>
            </a:xfrm>
            <a:custGeom>
              <a:avLst/>
              <a:gdLst>
                <a:gd name="T0" fmla="*/ 17 w 20"/>
                <a:gd name="T1" fmla="*/ 54 h 54"/>
                <a:gd name="T2" fmla="*/ 3 w 20"/>
                <a:gd name="T3" fmla="*/ 54 h 54"/>
                <a:gd name="T4" fmla="*/ 0 w 20"/>
                <a:gd name="T5" fmla="*/ 51 h 54"/>
                <a:gd name="T6" fmla="*/ 0 w 20"/>
                <a:gd name="T7" fmla="*/ 2 h 54"/>
                <a:gd name="T8" fmla="*/ 3 w 20"/>
                <a:gd name="T9" fmla="*/ 0 h 54"/>
                <a:gd name="T10" fmla="*/ 17 w 20"/>
                <a:gd name="T11" fmla="*/ 0 h 54"/>
                <a:gd name="T12" fmla="*/ 20 w 20"/>
                <a:gd name="T13" fmla="*/ 2 h 54"/>
                <a:gd name="T14" fmla="*/ 20 w 20"/>
                <a:gd name="T15" fmla="*/ 51 h 54"/>
                <a:gd name="T16" fmla="*/ 17 w 20"/>
                <a:gd name="T17" fmla="*/ 54 h 54"/>
                <a:gd name="T18" fmla="*/ 5 w 20"/>
                <a:gd name="T19" fmla="*/ 49 h 54"/>
                <a:gd name="T20" fmla="*/ 15 w 20"/>
                <a:gd name="T21" fmla="*/ 49 h 54"/>
                <a:gd name="T22" fmla="*/ 15 w 20"/>
                <a:gd name="T23" fmla="*/ 5 h 54"/>
                <a:gd name="T24" fmla="*/ 5 w 20"/>
                <a:gd name="T25" fmla="*/ 5 h 54"/>
                <a:gd name="T26" fmla="*/ 5 w 20"/>
                <a:gd name="T27" fmla="*/ 4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7" y="54"/>
                  </a:moveTo>
                  <a:cubicBezTo>
                    <a:pt x="3" y="54"/>
                    <a:pt x="3" y="54"/>
                    <a:pt x="3" y="54"/>
                  </a:cubicBezTo>
                  <a:cubicBezTo>
                    <a:pt x="1" y="54"/>
                    <a:pt x="0" y="53"/>
                    <a:pt x="0" y="51"/>
                  </a:cubicBezTo>
                  <a:cubicBezTo>
                    <a:pt x="0" y="2"/>
                    <a:pt x="0" y="2"/>
                    <a:pt x="0" y="2"/>
                  </a:cubicBezTo>
                  <a:cubicBezTo>
                    <a:pt x="0" y="1"/>
                    <a:pt x="1" y="0"/>
                    <a:pt x="3" y="0"/>
                  </a:cubicBezTo>
                  <a:cubicBezTo>
                    <a:pt x="17" y="0"/>
                    <a:pt x="17" y="0"/>
                    <a:pt x="17" y="0"/>
                  </a:cubicBezTo>
                  <a:cubicBezTo>
                    <a:pt x="19" y="0"/>
                    <a:pt x="20" y="1"/>
                    <a:pt x="20" y="2"/>
                  </a:cubicBezTo>
                  <a:cubicBezTo>
                    <a:pt x="20" y="51"/>
                    <a:pt x="20" y="51"/>
                    <a:pt x="20" y="51"/>
                  </a:cubicBezTo>
                  <a:cubicBezTo>
                    <a:pt x="20" y="53"/>
                    <a:pt x="19" y="54"/>
                    <a:pt x="17" y="54"/>
                  </a:cubicBezTo>
                  <a:close/>
                  <a:moveTo>
                    <a:pt x="5" y="49"/>
                  </a:moveTo>
                  <a:cubicBezTo>
                    <a:pt x="15" y="49"/>
                    <a:pt x="15" y="49"/>
                    <a:pt x="15" y="49"/>
                  </a:cubicBezTo>
                  <a:cubicBezTo>
                    <a:pt x="15" y="5"/>
                    <a:pt x="15" y="5"/>
                    <a:pt x="15" y="5"/>
                  </a:cubicBezTo>
                  <a:cubicBezTo>
                    <a:pt x="5" y="5"/>
                    <a:pt x="5" y="5"/>
                    <a:pt x="5" y="5"/>
                  </a:cubicBezTo>
                  <a:lnTo>
                    <a:pt x="5" y="4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3" name="Freeform 441"/>
            <p:cNvSpPr>
              <a:spLocks noEditPoints="1"/>
            </p:cNvSpPr>
            <p:nvPr userDrawn="1"/>
          </p:nvSpPr>
          <p:spPr bwMode="auto">
            <a:xfrm>
              <a:off x="9641413" y="6286501"/>
              <a:ext cx="71438" cy="157163"/>
            </a:xfrm>
            <a:custGeom>
              <a:avLst/>
              <a:gdLst>
                <a:gd name="T0" fmla="*/ 17 w 19"/>
                <a:gd name="T1" fmla="*/ 40 h 40"/>
                <a:gd name="T2" fmla="*/ 2 w 19"/>
                <a:gd name="T3" fmla="*/ 40 h 40"/>
                <a:gd name="T4" fmla="*/ 0 w 19"/>
                <a:gd name="T5" fmla="*/ 37 h 40"/>
                <a:gd name="T6" fmla="*/ 0 w 19"/>
                <a:gd name="T7" fmla="*/ 3 h 40"/>
                <a:gd name="T8" fmla="*/ 2 w 19"/>
                <a:gd name="T9" fmla="*/ 0 h 40"/>
                <a:gd name="T10" fmla="*/ 17 w 19"/>
                <a:gd name="T11" fmla="*/ 0 h 40"/>
                <a:gd name="T12" fmla="*/ 19 w 19"/>
                <a:gd name="T13" fmla="*/ 3 h 40"/>
                <a:gd name="T14" fmla="*/ 19 w 19"/>
                <a:gd name="T15" fmla="*/ 37 h 40"/>
                <a:gd name="T16" fmla="*/ 17 w 19"/>
                <a:gd name="T17" fmla="*/ 40 h 40"/>
                <a:gd name="T18" fmla="*/ 5 w 19"/>
                <a:gd name="T19" fmla="*/ 35 h 40"/>
                <a:gd name="T20" fmla="*/ 14 w 19"/>
                <a:gd name="T21" fmla="*/ 35 h 40"/>
                <a:gd name="T22" fmla="*/ 14 w 19"/>
                <a:gd name="T23" fmla="*/ 5 h 40"/>
                <a:gd name="T24" fmla="*/ 5 w 19"/>
                <a:gd name="T25" fmla="*/ 5 h 40"/>
                <a:gd name="T26" fmla="*/ 5 w 19"/>
                <a:gd name="T27"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0">
                  <a:moveTo>
                    <a:pt x="17" y="40"/>
                  </a:moveTo>
                  <a:cubicBezTo>
                    <a:pt x="2" y="40"/>
                    <a:pt x="2" y="40"/>
                    <a:pt x="2" y="40"/>
                  </a:cubicBezTo>
                  <a:cubicBezTo>
                    <a:pt x="1" y="40"/>
                    <a:pt x="0" y="39"/>
                    <a:pt x="0" y="37"/>
                  </a:cubicBezTo>
                  <a:cubicBezTo>
                    <a:pt x="0" y="3"/>
                    <a:pt x="0" y="3"/>
                    <a:pt x="0" y="3"/>
                  </a:cubicBezTo>
                  <a:cubicBezTo>
                    <a:pt x="0" y="1"/>
                    <a:pt x="1" y="0"/>
                    <a:pt x="2" y="0"/>
                  </a:cubicBezTo>
                  <a:cubicBezTo>
                    <a:pt x="17" y="0"/>
                    <a:pt x="17" y="0"/>
                    <a:pt x="17" y="0"/>
                  </a:cubicBezTo>
                  <a:cubicBezTo>
                    <a:pt x="18" y="0"/>
                    <a:pt x="19" y="1"/>
                    <a:pt x="19" y="3"/>
                  </a:cubicBezTo>
                  <a:cubicBezTo>
                    <a:pt x="19" y="37"/>
                    <a:pt x="19" y="37"/>
                    <a:pt x="19" y="37"/>
                  </a:cubicBezTo>
                  <a:cubicBezTo>
                    <a:pt x="19" y="39"/>
                    <a:pt x="18" y="40"/>
                    <a:pt x="17" y="40"/>
                  </a:cubicBezTo>
                  <a:close/>
                  <a:moveTo>
                    <a:pt x="5" y="35"/>
                  </a:moveTo>
                  <a:cubicBezTo>
                    <a:pt x="14" y="35"/>
                    <a:pt x="14" y="35"/>
                    <a:pt x="14" y="35"/>
                  </a:cubicBezTo>
                  <a:cubicBezTo>
                    <a:pt x="14" y="5"/>
                    <a:pt x="14" y="5"/>
                    <a:pt x="14" y="5"/>
                  </a:cubicBezTo>
                  <a:cubicBezTo>
                    <a:pt x="5" y="5"/>
                    <a:pt x="5" y="5"/>
                    <a:pt x="5" y="5"/>
                  </a:cubicBezTo>
                  <a:lnTo>
                    <a:pt x="5" y="3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4" name="Freeform 442"/>
            <p:cNvSpPr>
              <a:spLocks noEditPoints="1"/>
            </p:cNvSpPr>
            <p:nvPr userDrawn="1"/>
          </p:nvSpPr>
          <p:spPr bwMode="auto">
            <a:xfrm>
              <a:off x="9693800" y="6270626"/>
              <a:ext cx="77788" cy="173038"/>
            </a:xfrm>
            <a:custGeom>
              <a:avLst/>
              <a:gdLst>
                <a:gd name="T0" fmla="*/ 18 w 20"/>
                <a:gd name="T1" fmla="*/ 44 h 44"/>
                <a:gd name="T2" fmla="*/ 3 w 20"/>
                <a:gd name="T3" fmla="*/ 44 h 44"/>
                <a:gd name="T4" fmla="*/ 0 w 20"/>
                <a:gd name="T5" fmla="*/ 41 h 44"/>
                <a:gd name="T6" fmla="*/ 0 w 20"/>
                <a:gd name="T7" fmla="*/ 2 h 44"/>
                <a:gd name="T8" fmla="*/ 3 w 20"/>
                <a:gd name="T9" fmla="*/ 0 h 44"/>
                <a:gd name="T10" fmla="*/ 18 w 20"/>
                <a:gd name="T11" fmla="*/ 0 h 44"/>
                <a:gd name="T12" fmla="*/ 20 w 20"/>
                <a:gd name="T13" fmla="*/ 2 h 44"/>
                <a:gd name="T14" fmla="*/ 20 w 20"/>
                <a:gd name="T15" fmla="*/ 41 h 44"/>
                <a:gd name="T16" fmla="*/ 18 w 20"/>
                <a:gd name="T17" fmla="*/ 44 h 44"/>
                <a:gd name="T18" fmla="*/ 5 w 20"/>
                <a:gd name="T19" fmla="*/ 39 h 44"/>
                <a:gd name="T20" fmla="*/ 15 w 20"/>
                <a:gd name="T21" fmla="*/ 39 h 44"/>
                <a:gd name="T22" fmla="*/ 15 w 20"/>
                <a:gd name="T23" fmla="*/ 4 h 44"/>
                <a:gd name="T24" fmla="*/ 5 w 20"/>
                <a:gd name="T25" fmla="*/ 4 h 44"/>
                <a:gd name="T26" fmla="*/ 5 w 20"/>
                <a:gd name="T2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8" y="44"/>
                  </a:moveTo>
                  <a:cubicBezTo>
                    <a:pt x="3" y="44"/>
                    <a:pt x="3" y="44"/>
                    <a:pt x="3" y="44"/>
                  </a:cubicBezTo>
                  <a:cubicBezTo>
                    <a:pt x="1" y="44"/>
                    <a:pt x="0" y="43"/>
                    <a:pt x="0" y="41"/>
                  </a:cubicBezTo>
                  <a:cubicBezTo>
                    <a:pt x="0" y="2"/>
                    <a:pt x="0" y="2"/>
                    <a:pt x="0" y="2"/>
                  </a:cubicBezTo>
                  <a:cubicBezTo>
                    <a:pt x="0" y="1"/>
                    <a:pt x="1" y="0"/>
                    <a:pt x="3" y="0"/>
                  </a:cubicBezTo>
                  <a:cubicBezTo>
                    <a:pt x="18" y="0"/>
                    <a:pt x="18" y="0"/>
                    <a:pt x="18" y="0"/>
                  </a:cubicBezTo>
                  <a:cubicBezTo>
                    <a:pt x="19" y="0"/>
                    <a:pt x="20" y="1"/>
                    <a:pt x="20" y="2"/>
                  </a:cubicBezTo>
                  <a:cubicBezTo>
                    <a:pt x="20" y="41"/>
                    <a:pt x="20" y="41"/>
                    <a:pt x="20" y="41"/>
                  </a:cubicBezTo>
                  <a:cubicBezTo>
                    <a:pt x="20" y="43"/>
                    <a:pt x="19" y="44"/>
                    <a:pt x="18" y="44"/>
                  </a:cubicBezTo>
                  <a:close/>
                  <a:moveTo>
                    <a:pt x="5" y="39"/>
                  </a:moveTo>
                  <a:cubicBezTo>
                    <a:pt x="15" y="39"/>
                    <a:pt x="15" y="39"/>
                    <a:pt x="15" y="39"/>
                  </a:cubicBezTo>
                  <a:cubicBezTo>
                    <a:pt x="15" y="4"/>
                    <a:pt x="15" y="4"/>
                    <a:pt x="15" y="4"/>
                  </a:cubicBezTo>
                  <a:cubicBezTo>
                    <a:pt x="5" y="4"/>
                    <a:pt x="5" y="4"/>
                    <a:pt x="5" y="4"/>
                  </a:cubicBezTo>
                  <a:lnTo>
                    <a:pt x="5" y="3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5" name="Freeform 443"/>
            <p:cNvSpPr>
              <a:spLocks noEditPoints="1"/>
            </p:cNvSpPr>
            <p:nvPr userDrawn="1"/>
          </p:nvSpPr>
          <p:spPr bwMode="auto">
            <a:xfrm>
              <a:off x="9544575" y="6423026"/>
              <a:ext cx="561975" cy="250825"/>
            </a:xfrm>
            <a:custGeom>
              <a:avLst/>
              <a:gdLst>
                <a:gd name="T0" fmla="*/ 145 w 147"/>
                <a:gd name="T1" fmla="*/ 64 h 64"/>
                <a:gd name="T2" fmla="*/ 3 w 147"/>
                <a:gd name="T3" fmla="*/ 64 h 64"/>
                <a:gd name="T4" fmla="*/ 0 w 147"/>
                <a:gd name="T5" fmla="*/ 61 h 64"/>
                <a:gd name="T6" fmla="*/ 0 w 147"/>
                <a:gd name="T7" fmla="*/ 2 h 64"/>
                <a:gd name="T8" fmla="*/ 3 w 147"/>
                <a:gd name="T9" fmla="*/ 0 h 64"/>
                <a:gd name="T10" fmla="*/ 145 w 147"/>
                <a:gd name="T11" fmla="*/ 0 h 64"/>
                <a:gd name="T12" fmla="*/ 147 w 147"/>
                <a:gd name="T13" fmla="*/ 2 h 64"/>
                <a:gd name="T14" fmla="*/ 147 w 147"/>
                <a:gd name="T15" fmla="*/ 61 h 64"/>
                <a:gd name="T16" fmla="*/ 145 w 147"/>
                <a:gd name="T17" fmla="*/ 64 h 64"/>
                <a:gd name="T18" fmla="*/ 5 w 147"/>
                <a:gd name="T19" fmla="*/ 59 h 64"/>
                <a:gd name="T20" fmla="*/ 143 w 147"/>
                <a:gd name="T21" fmla="*/ 59 h 64"/>
                <a:gd name="T22" fmla="*/ 143 w 147"/>
                <a:gd name="T23" fmla="*/ 5 h 64"/>
                <a:gd name="T24" fmla="*/ 5 w 147"/>
                <a:gd name="T25" fmla="*/ 5 h 64"/>
                <a:gd name="T26" fmla="*/ 5 w 147"/>
                <a:gd name="T27"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64">
                  <a:moveTo>
                    <a:pt x="145" y="64"/>
                  </a:moveTo>
                  <a:cubicBezTo>
                    <a:pt x="3" y="64"/>
                    <a:pt x="3" y="64"/>
                    <a:pt x="3" y="64"/>
                  </a:cubicBezTo>
                  <a:cubicBezTo>
                    <a:pt x="1" y="64"/>
                    <a:pt x="0" y="63"/>
                    <a:pt x="0" y="61"/>
                  </a:cubicBezTo>
                  <a:cubicBezTo>
                    <a:pt x="0" y="2"/>
                    <a:pt x="0" y="2"/>
                    <a:pt x="0" y="2"/>
                  </a:cubicBezTo>
                  <a:cubicBezTo>
                    <a:pt x="0" y="1"/>
                    <a:pt x="1" y="0"/>
                    <a:pt x="3" y="0"/>
                  </a:cubicBezTo>
                  <a:cubicBezTo>
                    <a:pt x="145" y="0"/>
                    <a:pt x="145" y="0"/>
                    <a:pt x="145" y="0"/>
                  </a:cubicBezTo>
                  <a:cubicBezTo>
                    <a:pt x="146" y="0"/>
                    <a:pt x="147" y="1"/>
                    <a:pt x="147" y="2"/>
                  </a:cubicBezTo>
                  <a:cubicBezTo>
                    <a:pt x="147" y="61"/>
                    <a:pt x="147" y="61"/>
                    <a:pt x="147" y="61"/>
                  </a:cubicBezTo>
                  <a:cubicBezTo>
                    <a:pt x="147" y="63"/>
                    <a:pt x="146" y="64"/>
                    <a:pt x="145" y="64"/>
                  </a:cubicBezTo>
                  <a:close/>
                  <a:moveTo>
                    <a:pt x="5" y="59"/>
                  </a:moveTo>
                  <a:cubicBezTo>
                    <a:pt x="143" y="59"/>
                    <a:pt x="143" y="59"/>
                    <a:pt x="143" y="59"/>
                  </a:cubicBezTo>
                  <a:cubicBezTo>
                    <a:pt x="143" y="5"/>
                    <a:pt x="143" y="5"/>
                    <a:pt x="143" y="5"/>
                  </a:cubicBezTo>
                  <a:cubicBezTo>
                    <a:pt x="5" y="5"/>
                    <a:pt x="5" y="5"/>
                    <a:pt x="5" y="5"/>
                  </a:cubicBezTo>
                  <a:lnTo>
                    <a:pt x="5" y="5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6" name="Freeform 444"/>
            <p:cNvSpPr>
              <a:spLocks noEditPoints="1"/>
            </p:cNvSpPr>
            <p:nvPr userDrawn="1"/>
          </p:nvSpPr>
          <p:spPr bwMode="auto">
            <a:xfrm>
              <a:off x="9544575" y="6653213"/>
              <a:ext cx="246063" cy="112713"/>
            </a:xfrm>
            <a:custGeom>
              <a:avLst/>
              <a:gdLst>
                <a:gd name="T0" fmla="*/ 62 w 64"/>
                <a:gd name="T1" fmla="*/ 29 h 29"/>
                <a:gd name="T2" fmla="*/ 3 w 64"/>
                <a:gd name="T3" fmla="*/ 29 h 29"/>
                <a:gd name="T4" fmla="*/ 0 w 64"/>
                <a:gd name="T5" fmla="*/ 27 h 29"/>
                <a:gd name="T6" fmla="*/ 0 w 64"/>
                <a:gd name="T7" fmla="*/ 2 h 29"/>
                <a:gd name="T8" fmla="*/ 3 w 64"/>
                <a:gd name="T9" fmla="*/ 0 h 29"/>
                <a:gd name="T10" fmla="*/ 62 w 64"/>
                <a:gd name="T11" fmla="*/ 0 h 29"/>
                <a:gd name="T12" fmla="*/ 64 w 64"/>
                <a:gd name="T13" fmla="*/ 2 h 29"/>
                <a:gd name="T14" fmla="*/ 64 w 64"/>
                <a:gd name="T15" fmla="*/ 27 h 29"/>
                <a:gd name="T16" fmla="*/ 62 w 64"/>
                <a:gd name="T17" fmla="*/ 29 h 29"/>
                <a:gd name="T18" fmla="*/ 5 w 64"/>
                <a:gd name="T19" fmla="*/ 24 h 29"/>
                <a:gd name="T20" fmla="*/ 59 w 64"/>
                <a:gd name="T21" fmla="*/ 24 h 29"/>
                <a:gd name="T22" fmla="*/ 59 w 64"/>
                <a:gd name="T23" fmla="*/ 5 h 29"/>
                <a:gd name="T24" fmla="*/ 5 w 64"/>
                <a:gd name="T25" fmla="*/ 5 h 29"/>
                <a:gd name="T26" fmla="*/ 5 w 64"/>
                <a:gd name="T2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29">
                  <a:moveTo>
                    <a:pt x="62" y="29"/>
                  </a:moveTo>
                  <a:cubicBezTo>
                    <a:pt x="3" y="29"/>
                    <a:pt x="3" y="29"/>
                    <a:pt x="3" y="29"/>
                  </a:cubicBezTo>
                  <a:cubicBezTo>
                    <a:pt x="1" y="29"/>
                    <a:pt x="0" y="28"/>
                    <a:pt x="0" y="27"/>
                  </a:cubicBezTo>
                  <a:cubicBezTo>
                    <a:pt x="0" y="2"/>
                    <a:pt x="0" y="2"/>
                    <a:pt x="0" y="2"/>
                  </a:cubicBezTo>
                  <a:cubicBezTo>
                    <a:pt x="0" y="1"/>
                    <a:pt x="1" y="0"/>
                    <a:pt x="3" y="0"/>
                  </a:cubicBezTo>
                  <a:cubicBezTo>
                    <a:pt x="62" y="0"/>
                    <a:pt x="62" y="0"/>
                    <a:pt x="62" y="0"/>
                  </a:cubicBezTo>
                  <a:cubicBezTo>
                    <a:pt x="63" y="0"/>
                    <a:pt x="64" y="1"/>
                    <a:pt x="64" y="2"/>
                  </a:cubicBezTo>
                  <a:cubicBezTo>
                    <a:pt x="64" y="27"/>
                    <a:pt x="64" y="27"/>
                    <a:pt x="64" y="27"/>
                  </a:cubicBezTo>
                  <a:cubicBezTo>
                    <a:pt x="64" y="28"/>
                    <a:pt x="63" y="29"/>
                    <a:pt x="62" y="29"/>
                  </a:cubicBezTo>
                  <a:close/>
                  <a:moveTo>
                    <a:pt x="5" y="24"/>
                  </a:moveTo>
                  <a:cubicBezTo>
                    <a:pt x="59" y="24"/>
                    <a:pt x="59" y="24"/>
                    <a:pt x="59" y="24"/>
                  </a:cubicBezTo>
                  <a:cubicBezTo>
                    <a:pt x="59" y="5"/>
                    <a:pt x="59" y="5"/>
                    <a:pt x="59" y="5"/>
                  </a:cubicBezTo>
                  <a:cubicBezTo>
                    <a:pt x="5" y="5"/>
                    <a:pt x="5" y="5"/>
                    <a:pt x="5" y="5"/>
                  </a:cubicBezTo>
                  <a:lnTo>
                    <a:pt x="5" y="24"/>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7" name="Freeform 445"/>
            <p:cNvSpPr>
              <a:spLocks noEditPoints="1"/>
            </p:cNvSpPr>
            <p:nvPr userDrawn="1"/>
          </p:nvSpPr>
          <p:spPr bwMode="auto">
            <a:xfrm>
              <a:off x="9866838" y="6653213"/>
              <a:ext cx="239713" cy="112713"/>
            </a:xfrm>
            <a:custGeom>
              <a:avLst/>
              <a:gdLst>
                <a:gd name="T0" fmla="*/ 61 w 63"/>
                <a:gd name="T1" fmla="*/ 29 h 29"/>
                <a:gd name="T2" fmla="*/ 2 w 63"/>
                <a:gd name="T3" fmla="*/ 29 h 29"/>
                <a:gd name="T4" fmla="*/ 0 w 63"/>
                <a:gd name="T5" fmla="*/ 27 h 29"/>
                <a:gd name="T6" fmla="*/ 0 w 63"/>
                <a:gd name="T7" fmla="*/ 2 h 29"/>
                <a:gd name="T8" fmla="*/ 2 w 63"/>
                <a:gd name="T9" fmla="*/ 0 h 29"/>
                <a:gd name="T10" fmla="*/ 61 w 63"/>
                <a:gd name="T11" fmla="*/ 0 h 29"/>
                <a:gd name="T12" fmla="*/ 63 w 63"/>
                <a:gd name="T13" fmla="*/ 2 h 29"/>
                <a:gd name="T14" fmla="*/ 63 w 63"/>
                <a:gd name="T15" fmla="*/ 27 h 29"/>
                <a:gd name="T16" fmla="*/ 61 w 63"/>
                <a:gd name="T17" fmla="*/ 29 h 29"/>
                <a:gd name="T18" fmla="*/ 5 w 63"/>
                <a:gd name="T19" fmla="*/ 24 h 29"/>
                <a:gd name="T20" fmla="*/ 59 w 63"/>
                <a:gd name="T21" fmla="*/ 24 h 29"/>
                <a:gd name="T22" fmla="*/ 59 w 63"/>
                <a:gd name="T23" fmla="*/ 5 h 29"/>
                <a:gd name="T24" fmla="*/ 5 w 63"/>
                <a:gd name="T25" fmla="*/ 5 h 29"/>
                <a:gd name="T26" fmla="*/ 5 w 63"/>
                <a:gd name="T2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9">
                  <a:moveTo>
                    <a:pt x="61" y="29"/>
                  </a:moveTo>
                  <a:cubicBezTo>
                    <a:pt x="2" y="29"/>
                    <a:pt x="2" y="29"/>
                    <a:pt x="2" y="29"/>
                  </a:cubicBezTo>
                  <a:cubicBezTo>
                    <a:pt x="1" y="29"/>
                    <a:pt x="0" y="28"/>
                    <a:pt x="0" y="27"/>
                  </a:cubicBezTo>
                  <a:cubicBezTo>
                    <a:pt x="0" y="2"/>
                    <a:pt x="0" y="2"/>
                    <a:pt x="0" y="2"/>
                  </a:cubicBezTo>
                  <a:cubicBezTo>
                    <a:pt x="0" y="1"/>
                    <a:pt x="1" y="0"/>
                    <a:pt x="2" y="0"/>
                  </a:cubicBezTo>
                  <a:cubicBezTo>
                    <a:pt x="61" y="0"/>
                    <a:pt x="61" y="0"/>
                    <a:pt x="61" y="0"/>
                  </a:cubicBezTo>
                  <a:cubicBezTo>
                    <a:pt x="62" y="0"/>
                    <a:pt x="63" y="1"/>
                    <a:pt x="63" y="2"/>
                  </a:cubicBezTo>
                  <a:cubicBezTo>
                    <a:pt x="63" y="27"/>
                    <a:pt x="63" y="27"/>
                    <a:pt x="63" y="27"/>
                  </a:cubicBezTo>
                  <a:cubicBezTo>
                    <a:pt x="63" y="28"/>
                    <a:pt x="62" y="29"/>
                    <a:pt x="61" y="29"/>
                  </a:cubicBezTo>
                  <a:close/>
                  <a:moveTo>
                    <a:pt x="5" y="24"/>
                  </a:moveTo>
                  <a:cubicBezTo>
                    <a:pt x="59" y="24"/>
                    <a:pt x="59" y="24"/>
                    <a:pt x="59" y="24"/>
                  </a:cubicBezTo>
                  <a:cubicBezTo>
                    <a:pt x="59" y="5"/>
                    <a:pt x="59" y="5"/>
                    <a:pt x="59" y="5"/>
                  </a:cubicBezTo>
                  <a:cubicBezTo>
                    <a:pt x="5" y="5"/>
                    <a:pt x="5" y="5"/>
                    <a:pt x="5" y="5"/>
                  </a:cubicBezTo>
                  <a:lnTo>
                    <a:pt x="5" y="24"/>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8" name="Oval 446"/>
            <p:cNvSpPr>
              <a:spLocks noChangeArrowheads="1"/>
            </p:cNvSpPr>
            <p:nvPr userDrawn="1"/>
          </p:nvSpPr>
          <p:spPr bwMode="auto">
            <a:xfrm>
              <a:off x="9660463" y="6700838"/>
              <a:ext cx="19050" cy="19050"/>
            </a:xfrm>
            <a:prstGeom prst="ellipse">
              <a:avLst/>
            </a:pr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9" name="Oval 447"/>
            <p:cNvSpPr>
              <a:spLocks noChangeArrowheads="1"/>
            </p:cNvSpPr>
            <p:nvPr userDrawn="1"/>
          </p:nvSpPr>
          <p:spPr bwMode="auto">
            <a:xfrm>
              <a:off x="9977963" y="6700838"/>
              <a:ext cx="19050" cy="19050"/>
            </a:xfrm>
            <a:prstGeom prst="ellipse">
              <a:avLst/>
            </a:pr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0" name="Freeform 448"/>
            <p:cNvSpPr>
              <a:spLocks noEditPoints="1"/>
            </p:cNvSpPr>
            <p:nvPr userDrawn="1"/>
          </p:nvSpPr>
          <p:spPr bwMode="auto">
            <a:xfrm>
              <a:off x="9771588" y="6653213"/>
              <a:ext cx="114300" cy="112713"/>
            </a:xfrm>
            <a:custGeom>
              <a:avLst/>
              <a:gdLst>
                <a:gd name="T0" fmla="*/ 27 w 30"/>
                <a:gd name="T1" fmla="*/ 29 h 29"/>
                <a:gd name="T2" fmla="*/ 3 w 30"/>
                <a:gd name="T3" fmla="*/ 29 h 29"/>
                <a:gd name="T4" fmla="*/ 0 w 30"/>
                <a:gd name="T5" fmla="*/ 27 h 29"/>
                <a:gd name="T6" fmla="*/ 0 w 30"/>
                <a:gd name="T7" fmla="*/ 2 h 29"/>
                <a:gd name="T8" fmla="*/ 3 w 30"/>
                <a:gd name="T9" fmla="*/ 0 h 29"/>
                <a:gd name="T10" fmla="*/ 27 w 30"/>
                <a:gd name="T11" fmla="*/ 0 h 29"/>
                <a:gd name="T12" fmla="*/ 30 w 30"/>
                <a:gd name="T13" fmla="*/ 2 h 29"/>
                <a:gd name="T14" fmla="*/ 30 w 30"/>
                <a:gd name="T15" fmla="*/ 27 h 29"/>
                <a:gd name="T16" fmla="*/ 27 w 30"/>
                <a:gd name="T17" fmla="*/ 29 h 29"/>
                <a:gd name="T18" fmla="*/ 5 w 30"/>
                <a:gd name="T19" fmla="*/ 24 h 29"/>
                <a:gd name="T20" fmla="*/ 25 w 30"/>
                <a:gd name="T21" fmla="*/ 24 h 29"/>
                <a:gd name="T22" fmla="*/ 25 w 30"/>
                <a:gd name="T23" fmla="*/ 5 h 29"/>
                <a:gd name="T24" fmla="*/ 5 w 30"/>
                <a:gd name="T25" fmla="*/ 5 h 29"/>
                <a:gd name="T26" fmla="*/ 5 w 30"/>
                <a:gd name="T2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9">
                  <a:moveTo>
                    <a:pt x="27" y="29"/>
                  </a:moveTo>
                  <a:cubicBezTo>
                    <a:pt x="3" y="29"/>
                    <a:pt x="3" y="29"/>
                    <a:pt x="3" y="29"/>
                  </a:cubicBezTo>
                  <a:cubicBezTo>
                    <a:pt x="1" y="29"/>
                    <a:pt x="0" y="28"/>
                    <a:pt x="0" y="27"/>
                  </a:cubicBezTo>
                  <a:cubicBezTo>
                    <a:pt x="0" y="2"/>
                    <a:pt x="0" y="2"/>
                    <a:pt x="0" y="2"/>
                  </a:cubicBezTo>
                  <a:cubicBezTo>
                    <a:pt x="0" y="1"/>
                    <a:pt x="1" y="0"/>
                    <a:pt x="3" y="0"/>
                  </a:cubicBezTo>
                  <a:cubicBezTo>
                    <a:pt x="27" y="0"/>
                    <a:pt x="27" y="0"/>
                    <a:pt x="27" y="0"/>
                  </a:cubicBezTo>
                  <a:cubicBezTo>
                    <a:pt x="29" y="0"/>
                    <a:pt x="30" y="1"/>
                    <a:pt x="30" y="2"/>
                  </a:cubicBezTo>
                  <a:cubicBezTo>
                    <a:pt x="30" y="27"/>
                    <a:pt x="30" y="27"/>
                    <a:pt x="30" y="27"/>
                  </a:cubicBezTo>
                  <a:cubicBezTo>
                    <a:pt x="30" y="28"/>
                    <a:pt x="29" y="29"/>
                    <a:pt x="27" y="29"/>
                  </a:cubicBezTo>
                  <a:close/>
                  <a:moveTo>
                    <a:pt x="5" y="24"/>
                  </a:moveTo>
                  <a:cubicBezTo>
                    <a:pt x="25" y="24"/>
                    <a:pt x="25" y="24"/>
                    <a:pt x="25" y="24"/>
                  </a:cubicBezTo>
                  <a:cubicBezTo>
                    <a:pt x="25" y="5"/>
                    <a:pt x="25" y="5"/>
                    <a:pt x="25" y="5"/>
                  </a:cubicBezTo>
                  <a:cubicBezTo>
                    <a:pt x="5" y="5"/>
                    <a:pt x="5" y="5"/>
                    <a:pt x="5" y="5"/>
                  </a:cubicBezTo>
                  <a:lnTo>
                    <a:pt x="5" y="24"/>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1" name="Freeform 449"/>
            <p:cNvSpPr>
              <a:spLocks noEditPoints="1"/>
            </p:cNvSpPr>
            <p:nvPr userDrawn="1"/>
          </p:nvSpPr>
          <p:spPr bwMode="auto">
            <a:xfrm>
              <a:off x="9584263" y="6270626"/>
              <a:ext cx="76200" cy="55563"/>
            </a:xfrm>
            <a:custGeom>
              <a:avLst/>
              <a:gdLst>
                <a:gd name="T0" fmla="*/ 17 w 20"/>
                <a:gd name="T1" fmla="*/ 14 h 14"/>
                <a:gd name="T2" fmla="*/ 2 w 20"/>
                <a:gd name="T3" fmla="*/ 14 h 14"/>
                <a:gd name="T4" fmla="*/ 0 w 20"/>
                <a:gd name="T5" fmla="*/ 12 h 14"/>
                <a:gd name="T6" fmla="*/ 0 w 20"/>
                <a:gd name="T7" fmla="*/ 2 h 14"/>
                <a:gd name="T8" fmla="*/ 2 w 20"/>
                <a:gd name="T9" fmla="*/ 0 h 14"/>
                <a:gd name="T10" fmla="*/ 17 w 20"/>
                <a:gd name="T11" fmla="*/ 0 h 14"/>
                <a:gd name="T12" fmla="*/ 20 w 20"/>
                <a:gd name="T13" fmla="*/ 2 h 14"/>
                <a:gd name="T14" fmla="*/ 20 w 20"/>
                <a:gd name="T15" fmla="*/ 12 h 14"/>
                <a:gd name="T16" fmla="*/ 17 w 20"/>
                <a:gd name="T17" fmla="*/ 14 h 14"/>
                <a:gd name="T18" fmla="*/ 5 w 20"/>
                <a:gd name="T19" fmla="*/ 9 h 14"/>
                <a:gd name="T20" fmla="*/ 15 w 20"/>
                <a:gd name="T21" fmla="*/ 9 h 14"/>
                <a:gd name="T22" fmla="*/ 15 w 20"/>
                <a:gd name="T23" fmla="*/ 4 h 14"/>
                <a:gd name="T24" fmla="*/ 5 w 20"/>
                <a:gd name="T25" fmla="*/ 4 h 14"/>
                <a:gd name="T26" fmla="*/ 5 w 20"/>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4">
                  <a:moveTo>
                    <a:pt x="17" y="14"/>
                  </a:moveTo>
                  <a:cubicBezTo>
                    <a:pt x="2" y="14"/>
                    <a:pt x="2" y="14"/>
                    <a:pt x="2" y="14"/>
                  </a:cubicBezTo>
                  <a:cubicBezTo>
                    <a:pt x="1" y="14"/>
                    <a:pt x="0" y="13"/>
                    <a:pt x="0" y="12"/>
                  </a:cubicBezTo>
                  <a:cubicBezTo>
                    <a:pt x="0" y="2"/>
                    <a:pt x="0" y="2"/>
                    <a:pt x="0" y="2"/>
                  </a:cubicBezTo>
                  <a:cubicBezTo>
                    <a:pt x="0" y="1"/>
                    <a:pt x="1" y="0"/>
                    <a:pt x="2" y="0"/>
                  </a:cubicBezTo>
                  <a:cubicBezTo>
                    <a:pt x="17" y="0"/>
                    <a:pt x="17" y="0"/>
                    <a:pt x="17" y="0"/>
                  </a:cubicBezTo>
                  <a:cubicBezTo>
                    <a:pt x="19" y="0"/>
                    <a:pt x="20" y="1"/>
                    <a:pt x="20" y="2"/>
                  </a:cubicBezTo>
                  <a:cubicBezTo>
                    <a:pt x="20" y="12"/>
                    <a:pt x="20" y="12"/>
                    <a:pt x="20" y="12"/>
                  </a:cubicBezTo>
                  <a:cubicBezTo>
                    <a:pt x="20" y="13"/>
                    <a:pt x="19" y="14"/>
                    <a:pt x="17" y="14"/>
                  </a:cubicBezTo>
                  <a:close/>
                  <a:moveTo>
                    <a:pt x="5" y="9"/>
                  </a:moveTo>
                  <a:cubicBezTo>
                    <a:pt x="15" y="9"/>
                    <a:pt x="15" y="9"/>
                    <a:pt x="15" y="9"/>
                  </a:cubicBezTo>
                  <a:cubicBezTo>
                    <a:pt x="15" y="4"/>
                    <a:pt x="15" y="4"/>
                    <a:pt x="15" y="4"/>
                  </a:cubicBezTo>
                  <a:cubicBezTo>
                    <a:pt x="5" y="4"/>
                    <a:pt x="5" y="4"/>
                    <a:pt x="5" y="4"/>
                  </a:cubicBezTo>
                  <a:lnTo>
                    <a:pt x="5" y="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2" name="Freeform 450"/>
            <p:cNvSpPr>
              <a:spLocks noEditPoints="1"/>
            </p:cNvSpPr>
            <p:nvPr userDrawn="1"/>
          </p:nvSpPr>
          <p:spPr bwMode="auto">
            <a:xfrm>
              <a:off x="9641413" y="6286501"/>
              <a:ext cx="71438" cy="58738"/>
            </a:xfrm>
            <a:custGeom>
              <a:avLst/>
              <a:gdLst>
                <a:gd name="T0" fmla="*/ 17 w 19"/>
                <a:gd name="T1" fmla="*/ 15 h 15"/>
                <a:gd name="T2" fmla="*/ 2 w 19"/>
                <a:gd name="T3" fmla="*/ 15 h 15"/>
                <a:gd name="T4" fmla="*/ 0 w 19"/>
                <a:gd name="T5" fmla="*/ 13 h 15"/>
                <a:gd name="T6" fmla="*/ 0 w 19"/>
                <a:gd name="T7" fmla="*/ 3 h 15"/>
                <a:gd name="T8" fmla="*/ 2 w 19"/>
                <a:gd name="T9" fmla="*/ 0 h 15"/>
                <a:gd name="T10" fmla="*/ 17 w 19"/>
                <a:gd name="T11" fmla="*/ 0 h 15"/>
                <a:gd name="T12" fmla="*/ 19 w 19"/>
                <a:gd name="T13" fmla="*/ 3 h 15"/>
                <a:gd name="T14" fmla="*/ 19 w 19"/>
                <a:gd name="T15" fmla="*/ 13 h 15"/>
                <a:gd name="T16" fmla="*/ 17 w 19"/>
                <a:gd name="T17" fmla="*/ 15 h 15"/>
                <a:gd name="T18" fmla="*/ 5 w 19"/>
                <a:gd name="T19" fmla="*/ 10 h 15"/>
                <a:gd name="T20" fmla="*/ 14 w 19"/>
                <a:gd name="T21" fmla="*/ 10 h 15"/>
                <a:gd name="T22" fmla="*/ 14 w 19"/>
                <a:gd name="T23" fmla="*/ 5 h 15"/>
                <a:gd name="T24" fmla="*/ 5 w 19"/>
                <a:gd name="T25" fmla="*/ 5 h 15"/>
                <a:gd name="T26" fmla="*/ 5 w 19"/>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5">
                  <a:moveTo>
                    <a:pt x="17" y="15"/>
                  </a:moveTo>
                  <a:cubicBezTo>
                    <a:pt x="2" y="15"/>
                    <a:pt x="2" y="15"/>
                    <a:pt x="2" y="15"/>
                  </a:cubicBezTo>
                  <a:cubicBezTo>
                    <a:pt x="1" y="15"/>
                    <a:pt x="0" y="14"/>
                    <a:pt x="0" y="13"/>
                  </a:cubicBezTo>
                  <a:cubicBezTo>
                    <a:pt x="0" y="3"/>
                    <a:pt x="0" y="3"/>
                    <a:pt x="0" y="3"/>
                  </a:cubicBezTo>
                  <a:cubicBezTo>
                    <a:pt x="0" y="1"/>
                    <a:pt x="1" y="0"/>
                    <a:pt x="2" y="0"/>
                  </a:cubicBezTo>
                  <a:cubicBezTo>
                    <a:pt x="17" y="0"/>
                    <a:pt x="17" y="0"/>
                    <a:pt x="17" y="0"/>
                  </a:cubicBezTo>
                  <a:cubicBezTo>
                    <a:pt x="18" y="0"/>
                    <a:pt x="19" y="1"/>
                    <a:pt x="19" y="3"/>
                  </a:cubicBezTo>
                  <a:cubicBezTo>
                    <a:pt x="19" y="13"/>
                    <a:pt x="19" y="13"/>
                    <a:pt x="19" y="13"/>
                  </a:cubicBezTo>
                  <a:cubicBezTo>
                    <a:pt x="19" y="14"/>
                    <a:pt x="18" y="15"/>
                    <a:pt x="17" y="15"/>
                  </a:cubicBezTo>
                  <a:close/>
                  <a:moveTo>
                    <a:pt x="5" y="10"/>
                  </a:moveTo>
                  <a:cubicBezTo>
                    <a:pt x="14" y="10"/>
                    <a:pt x="14" y="10"/>
                    <a:pt x="14" y="10"/>
                  </a:cubicBezTo>
                  <a:cubicBezTo>
                    <a:pt x="14" y="5"/>
                    <a:pt x="14" y="5"/>
                    <a:pt x="14" y="5"/>
                  </a:cubicBezTo>
                  <a:cubicBezTo>
                    <a:pt x="5" y="5"/>
                    <a:pt x="5" y="5"/>
                    <a:pt x="5" y="5"/>
                  </a:cubicBezTo>
                  <a:lnTo>
                    <a:pt x="5" y="10"/>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3" name="Freeform 451"/>
            <p:cNvSpPr>
              <a:spLocks noEditPoints="1"/>
            </p:cNvSpPr>
            <p:nvPr userDrawn="1"/>
          </p:nvSpPr>
          <p:spPr bwMode="auto">
            <a:xfrm>
              <a:off x="9693800" y="6270626"/>
              <a:ext cx="77788" cy="55563"/>
            </a:xfrm>
            <a:custGeom>
              <a:avLst/>
              <a:gdLst>
                <a:gd name="T0" fmla="*/ 18 w 20"/>
                <a:gd name="T1" fmla="*/ 14 h 14"/>
                <a:gd name="T2" fmla="*/ 3 w 20"/>
                <a:gd name="T3" fmla="*/ 14 h 14"/>
                <a:gd name="T4" fmla="*/ 0 w 20"/>
                <a:gd name="T5" fmla="*/ 12 h 14"/>
                <a:gd name="T6" fmla="*/ 0 w 20"/>
                <a:gd name="T7" fmla="*/ 2 h 14"/>
                <a:gd name="T8" fmla="*/ 3 w 20"/>
                <a:gd name="T9" fmla="*/ 0 h 14"/>
                <a:gd name="T10" fmla="*/ 18 w 20"/>
                <a:gd name="T11" fmla="*/ 0 h 14"/>
                <a:gd name="T12" fmla="*/ 20 w 20"/>
                <a:gd name="T13" fmla="*/ 2 h 14"/>
                <a:gd name="T14" fmla="*/ 20 w 20"/>
                <a:gd name="T15" fmla="*/ 12 h 14"/>
                <a:gd name="T16" fmla="*/ 18 w 20"/>
                <a:gd name="T17" fmla="*/ 14 h 14"/>
                <a:gd name="T18" fmla="*/ 5 w 20"/>
                <a:gd name="T19" fmla="*/ 9 h 14"/>
                <a:gd name="T20" fmla="*/ 15 w 20"/>
                <a:gd name="T21" fmla="*/ 9 h 14"/>
                <a:gd name="T22" fmla="*/ 15 w 20"/>
                <a:gd name="T23" fmla="*/ 4 h 14"/>
                <a:gd name="T24" fmla="*/ 5 w 20"/>
                <a:gd name="T25" fmla="*/ 4 h 14"/>
                <a:gd name="T26" fmla="*/ 5 w 20"/>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4">
                  <a:moveTo>
                    <a:pt x="18" y="14"/>
                  </a:moveTo>
                  <a:cubicBezTo>
                    <a:pt x="3" y="14"/>
                    <a:pt x="3" y="14"/>
                    <a:pt x="3" y="14"/>
                  </a:cubicBezTo>
                  <a:cubicBezTo>
                    <a:pt x="1" y="14"/>
                    <a:pt x="0" y="13"/>
                    <a:pt x="0" y="12"/>
                  </a:cubicBezTo>
                  <a:cubicBezTo>
                    <a:pt x="0" y="2"/>
                    <a:pt x="0" y="2"/>
                    <a:pt x="0" y="2"/>
                  </a:cubicBezTo>
                  <a:cubicBezTo>
                    <a:pt x="0" y="1"/>
                    <a:pt x="1" y="0"/>
                    <a:pt x="3" y="0"/>
                  </a:cubicBezTo>
                  <a:cubicBezTo>
                    <a:pt x="18" y="0"/>
                    <a:pt x="18" y="0"/>
                    <a:pt x="18" y="0"/>
                  </a:cubicBezTo>
                  <a:cubicBezTo>
                    <a:pt x="19" y="0"/>
                    <a:pt x="20" y="1"/>
                    <a:pt x="20" y="2"/>
                  </a:cubicBezTo>
                  <a:cubicBezTo>
                    <a:pt x="20" y="12"/>
                    <a:pt x="20" y="12"/>
                    <a:pt x="20" y="12"/>
                  </a:cubicBezTo>
                  <a:cubicBezTo>
                    <a:pt x="20" y="13"/>
                    <a:pt x="19" y="14"/>
                    <a:pt x="18" y="14"/>
                  </a:cubicBezTo>
                  <a:close/>
                  <a:moveTo>
                    <a:pt x="5" y="9"/>
                  </a:moveTo>
                  <a:cubicBezTo>
                    <a:pt x="15" y="9"/>
                    <a:pt x="15" y="9"/>
                    <a:pt x="15" y="9"/>
                  </a:cubicBezTo>
                  <a:cubicBezTo>
                    <a:pt x="15" y="4"/>
                    <a:pt x="15" y="4"/>
                    <a:pt x="15" y="4"/>
                  </a:cubicBezTo>
                  <a:cubicBezTo>
                    <a:pt x="5" y="4"/>
                    <a:pt x="5" y="4"/>
                    <a:pt x="5" y="4"/>
                  </a:cubicBezTo>
                  <a:lnTo>
                    <a:pt x="5" y="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4" name="Freeform 452"/>
            <p:cNvSpPr>
              <a:spLocks noEditPoints="1"/>
            </p:cNvSpPr>
            <p:nvPr userDrawn="1"/>
          </p:nvSpPr>
          <p:spPr bwMode="auto">
            <a:xfrm>
              <a:off x="9750950" y="6232526"/>
              <a:ext cx="77788" cy="53975"/>
            </a:xfrm>
            <a:custGeom>
              <a:avLst/>
              <a:gdLst>
                <a:gd name="T0" fmla="*/ 17 w 20"/>
                <a:gd name="T1" fmla="*/ 14 h 14"/>
                <a:gd name="T2" fmla="*/ 3 w 20"/>
                <a:gd name="T3" fmla="*/ 14 h 14"/>
                <a:gd name="T4" fmla="*/ 0 w 20"/>
                <a:gd name="T5" fmla="*/ 12 h 14"/>
                <a:gd name="T6" fmla="*/ 0 w 20"/>
                <a:gd name="T7" fmla="*/ 2 h 14"/>
                <a:gd name="T8" fmla="*/ 3 w 20"/>
                <a:gd name="T9" fmla="*/ 0 h 14"/>
                <a:gd name="T10" fmla="*/ 17 w 20"/>
                <a:gd name="T11" fmla="*/ 0 h 14"/>
                <a:gd name="T12" fmla="*/ 20 w 20"/>
                <a:gd name="T13" fmla="*/ 2 h 14"/>
                <a:gd name="T14" fmla="*/ 20 w 20"/>
                <a:gd name="T15" fmla="*/ 12 h 14"/>
                <a:gd name="T16" fmla="*/ 17 w 20"/>
                <a:gd name="T17" fmla="*/ 14 h 14"/>
                <a:gd name="T18" fmla="*/ 5 w 20"/>
                <a:gd name="T19" fmla="*/ 10 h 14"/>
                <a:gd name="T20" fmla="*/ 15 w 20"/>
                <a:gd name="T21" fmla="*/ 10 h 14"/>
                <a:gd name="T22" fmla="*/ 15 w 20"/>
                <a:gd name="T23" fmla="*/ 5 h 14"/>
                <a:gd name="T24" fmla="*/ 5 w 20"/>
                <a:gd name="T25" fmla="*/ 5 h 14"/>
                <a:gd name="T26" fmla="*/ 5 w 20"/>
                <a:gd name="T2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4">
                  <a:moveTo>
                    <a:pt x="17" y="14"/>
                  </a:moveTo>
                  <a:cubicBezTo>
                    <a:pt x="3" y="14"/>
                    <a:pt x="3" y="14"/>
                    <a:pt x="3" y="14"/>
                  </a:cubicBezTo>
                  <a:cubicBezTo>
                    <a:pt x="1" y="14"/>
                    <a:pt x="0" y="14"/>
                    <a:pt x="0" y="12"/>
                  </a:cubicBezTo>
                  <a:cubicBezTo>
                    <a:pt x="0" y="2"/>
                    <a:pt x="0" y="2"/>
                    <a:pt x="0" y="2"/>
                  </a:cubicBezTo>
                  <a:cubicBezTo>
                    <a:pt x="0" y="1"/>
                    <a:pt x="1" y="0"/>
                    <a:pt x="3" y="0"/>
                  </a:cubicBezTo>
                  <a:cubicBezTo>
                    <a:pt x="17" y="0"/>
                    <a:pt x="17" y="0"/>
                    <a:pt x="17" y="0"/>
                  </a:cubicBezTo>
                  <a:cubicBezTo>
                    <a:pt x="19" y="0"/>
                    <a:pt x="20" y="1"/>
                    <a:pt x="20" y="2"/>
                  </a:cubicBezTo>
                  <a:cubicBezTo>
                    <a:pt x="20" y="12"/>
                    <a:pt x="20" y="12"/>
                    <a:pt x="20" y="12"/>
                  </a:cubicBezTo>
                  <a:cubicBezTo>
                    <a:pt x="20" y="14"/>
                    <a:pt x="19" y="14"/>
                    <a:pt x="17" y="14"/>
                  </a:cubicBezTo>
                  <a:close/>
                  <a:moveTo>
                    <a:pt x="5" y="10"/>
                  </a:moveTo>
                  <a:cubicBezTo>
                    <a:pt x="15" y="10"/>
                    <a:pt x="15" y="10"/>
                    <a:pt x="15" y="10"/>
                  </a:cubicBezTo>
                  <a:cubicBezTo>
                    <a:pt x="15" y="5"/>
                    <a:pt x="15" y="5"/>
                    <a:pt x="15" y="5"/>
                  </a:cubicBezTo>
                  <a:cubicBezTo>
                    <a:pt x="5" y="5"/>
                    <a:pt x="5" y="5"/>
                    <a:pt x="5" y="5"/>
                  </a:cubicBezTo>
                  <a:lnTo>
                    <a:pt x="5" y="10"/>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5" name="Freeform 453"/>
            <p:cNvSpPr>
              <a:spLocks noEditPoints="1"/>
            </p:cNvSpPr>
            <p:nvPr userDrawn="1"/>
          </p:nvSpPr>
          <p:spPr bwMode="auto">
            <a:xfrm>
              <a:off x="9823975" y="6259513"/>
              <a:ext cx="134938" cy="184150"/>
            </a:xfrm>
            <a:custGeom>
              <a:avLst/>
              <a:gdLst>
                <a:gd name="T0" fmla="*/ 20 w 35"/>
                <a:gd name="T1" fmla="*/ 47 h 47"/>
                <a:gd name="T2" fmla="*/ 18 w 35"/>
                <a:gd name="T3" fmla="*/ 46 h 47"/>
                <a:gd name="T4" fmla="*/ 0 w 35"/>
                <a:gd name="T5" fmla="*/ 10 h 47"/>
                <a:gd name="T6" fmla="*/ 0 w 35"/>
                <a:gd name="T7" fmla="*/ 8 h 47"/>
                <a:gd name="T8" fmla="*/ 1 w 35"/>
                <a:gd name="T9" fmla="*/ 7 h 47"/>
                <a:gd name="T10" fmla="*/ 15 w 35"/>
                <a:gd name="T11" fmla="*/ 0 h 47"/>
                <a:gd name="T12" fmla="*/ 17 w 35"/>
                <a:gd name="T13" fmla="*/ 0 h 47"/>
                <a:gd name="T14" fmla="*/ 18 w 35"/>
                <a:gd name="T15" fmla="*/ 2 h 47"/>
                <a:gd name="T16" fmla="*/ 35 w 35"/>
                <a:gd name="T17" fmla="*/ 37 h 47"/>
                <a:gd name="T18" fmla="*/ 34 w 35"/>
                <a:gd name="T19" fmla="*/ 40 h 47"/>
                <a:gd name="T20" fmla="*/ 21 w 35"/>
                <a:gd name="T21" fmla="*/ 46 h 47"/>
                <a:gd name="T22" fmla="*/ 20 w 35"/>
                <a:gd name="T23" fmla="*/ 47 h 47"/>
                <a:gd name="T24" fmla="*/ 6 w 35"/>
                <a:gd name="T25" fmla="*/ 10 h 47"/>
                <a:gd name="T26" fmla="*/ 22 w 35"/>
                <a:gd name="T27" fmla="*/ 41 h 47"/>
                <a:gd name="T28" fmla="*/ 30 w 35"/>
                <a:gd name="T29" fmla="*/ 37 h 47"/>
                <a:gd name="T30" fmla="*/ 15 w 35"/>
                <a:gd name="T31" fmla="*/ 6 h 47"/>
                <a:gd name="T32" fmla="*/ 6 w 35"/>
                <a:gd name="T33"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7">
                  <a:moveTo>
                    <a:pt x="20" y="47"/>
                  </a:moveTo>
                  <a:cubicBezTo>
                    <a:pt x="19" y="47"/>
                    <a:pt x="19" y="46"/>
                    <a:pt x="18" y="46"/>
                  </a:cubicBezTo>
                  <a:cubicBezTo>
                    <a:pt x="0" y="10"/>
                    <a:pt x="0" y="10"/>
                    <a:pt x="0" y="10"/>
                  </a:cubicBezTo>
                  <a:cubicBezTo>
                    <a:pt x="0" y="10"/>
                    <a:pt x="0" y="9"/>
                    <a:pt x="0" y="8"/>
                  </a:cubicBezTo>
                  <a:cubicBezTo>
                    <a:pt x="0" y="7"/>
                    <a:pt x="1" y="7"/>
                    <a:pt x="1" y="7"/>
                  </a:cubicBezTo>
                  <a:cubicBezTo>
                    <a:pt x="15" y="0"/>
                    <a:pt x="15" y="0"/>
                    <a:pt x="15" y="0"/>
                  </a:cubicBezTo>
                  <a:cubicBezTo>
                    <a:pt x="15" y="0"/>
                    <a:pt x="16" y="0"/>
                    <a:pt x="17" y="0"/>
                  </a:cubicBezTo>
                  <a:cubicBezTo>
                    <a:pt x="17" y="1"/>
                    <a:pt x="18" y="1"/>
                    <a:pt x="18" y="2"/>
                  </a:cubicBezTo>
                  <a:cubicBezTo>
                    <a:pt x="35" y="37"/>
                    <a:pt x="35" y="37"/>
                    <a:pt x="35" y="37"/>
                  </a:cubicBezTo>
                  <a:cubicBezTo>
                    <a:pt x="35" y="38"/>
                    <a:pt x="35" y="40"/>
                    <a:pt x="34" y="40"/>
                  </a:cubicBezTo>
                  <a:cubicBezTo>
                    <a:pt x="21" y="46"/>
                    <a:pt x="21" y="46"/>
                    <a:pt x="21" y="46"/>
                  </a:cubicBezTo>
                  <a:cubicBezTo>
                    <a:pt x="21" y="47"/>
                    <a:pt x="21" y="47"/>
                    <a:pt x="20" y="47"/>
                  </a:cubicBezTo>
                  <a:close/>
                  <a:moveTo>
                    <a:pt x="6" y="10"/>
                  </a:moveTo>
                  <a:cubicBezTo>
                    <a:pt x="22" y="41"/>
                    <a:pt x="22" y="41"/>
                    <a:pt x="22" y="41"/>
                  </a:cubicBezTo>
                  <a:cubicBezTo>
                    <a:pt x="30" y="37"/>
                    <a:pt x="30" y="37"/>
                    <a:pt x="30" y="37"/>
                  </a:cubicBezTo>
                  <a:cubicBezTo>
                    <a:pt x="15" y="6"/>
                    <a:pt x="15" y="6"/>
                    <a:pt x="15" y="6"/>
                  </a:cubicBezTo>
                  <a:lnTo>
                    <a:pt x="6" y="10"/>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6" name="Freeform 454"/>
            <p:cNvSpPr>
              <a:spLocks noEditPoints="1"/>
            </p:cNvSpPr>
            <p:nvPr userDrawn="1"/>
          </p:nvSpPr>
          <p:spPr bwMode="auto">
            <a:xfrm>
              <a:off x="9809688" y="6224588"/>
              <a:ext cx="84138" cy="77788"/>
            </a:xfrm>
            <a:custGeom>
              <a:avLst/>
              <a:gdLst>
                <a:gd name="T0" fmla="*/ 7 w 22"/>
                <a:gd name="T1" fmla="*/ 20 h 20"/>
                <a:gd name="T2" fmla="*/ 4 w 22"/>
                <a:gd name="T3" fmla="*/ 19 h 20"/>
                <a:gd name="T4" fmla="*/ 0 w 22"/>
                <a:gd name="T5" fmla="*/ 10 h 20"/>
                <a:gd name="T6" fmla="*/ 1 w 22"/>
                <a:gd name="T7" fmla="*/ 7 h 20"/>
                <a:gd name="T8" fmla="*/ 15 w 22"/>
                <a:gd name="T9" fmla="*/ 1 h 20"/>
                <a:gd name="T10" fmla="*/ 17 w 22"/>
                <a:gd name="T11" fmla="*/ 1 h 20"/>
                <a:gd name="T12" fmla="*/ 18 w 22"/>
                <a:gd name="T13" fmla="*/ 2 h 20"/>
                <a:gd name="T14" fmla="*/ 22 w 22"/>
                <a:gd name="T15" fmla="*/ 11 h 20"/>
                <a:gd name="T16" fmla="*/ 21 w 22"/>
                <a:gd name="T17" fmla="*/ 14 h 20"/>
                <a:gd name="T18" fmla="*/ 8 w 22"/>
                <a:gd name="T19" fmla="*/ 20 h 20"/>
                <a:gd name="T20" fmla="*/ 7 w 22"/>
                <a:gd name="T21" fmla="*/ 20 h 20"/>
                <a:gd name="T22" fmla="*/ 6 w 22"/>
                <a:gd name="T23" fmla="*/ 10 h 20"/>
                <a:gd name="T24" fmla="*/ 8 w 22"/>
                <a:gd name="T25" fmla="*/ 15 h 20"/>
                <a:gd name="T26" fmla="*/ 17 w 22"/>
                <a:gd name="T27" fmla="*/ 11 h 20"/>
                <a:gd name="T28" fmla="*/ 14 w 22"/>
                <a:gd name="T29" fmla="*/ 6 h 20"/>
                <a:gd name="T30" fmla="*/ 6 w 22"/>
                <a:gd name="T3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0">
                  <a:moveTo>
                    <a:pt x="7" y="20"/>
                  </a:moveTo>
                  <a:cubicBezTo>
                    <a:pt x="6" y="20"/>
                    <a:pt x="5" y="20"/>
                    <a:pt x="4" y="19"/>
                  </a:cubicBezTo>
                  <a:cubicBezTo>
                    <a:pt x="0" y="10"/>
                    <a:pt x="0" y="10"/>
                    <a:pt x="0" y="10"/>
                  </a:cubicBezTo>
                  <a:cubicBezTo>
                    <a:pt x="0" y="9"/>
                    <a:pt x="0" y="7"/>
                    <a:pt x="1" y="7"/>
                  </a:cubicBezTo>
                  <a:cubicBezTo>
                    <a:pt x="15" y="1"/>
                    <a:pt x="15" y="1"/>
                    <a:pt x="15" y="1"/>
                  </a:cubicBezTo>
                  <a:cubicBezTo>
                    <a:pt x="15" y="0"/>
                    <a:pt x="16" y="0"/>
                    <a:pt x="17" y="1"/>
                  </a:cubicBezTo>
                  <a:cubicBezTo>
                    <a:pt x="17" y="1"/>
                    <a:pt x="18" y="1"/>
                    <a:pt x="18" y="2"/>
                  </a:cubicBezTo>
                  <a:cubicBezTo>
                    <a:pt x="22" y="11"/>
                    <a:pt x="22" y="11"/>
                    <a:pt x="22" y="11"/>
                  </a:cubicBezTo>
                  <a:cubicBezTo>
                    <a:pt x="22" y="12"/>
                    <a:pt x="22" y="13"/>
                    <a:pt x="21" y="14"/>
                  </a:cubicBezTo>
                  <a:cubicBezTo>
                    <a:pt x="8" y="20"/>
                    <a:pt x="8" y="20"/>
                    <a:pt x="8" y="20"/>
                  </a:cubicBezTo>
                  <a:cubicBezTo>
                    <a:pt x="7" y="20"/>
                    <a:pt x="7" y="20"/>
                    <a:pt x="7" y="20"/>
                  </a:cubicBezTo>
                  <a:close/>
                  <a:moveTo>
                    <a:pt x="6" y="10"/>
                  </a:moveTo>
                  <a:cubicBezTo>
                    <a:pt x="8" y="15"/>
                    <a:pt x="8" y="15"/>
                    <a:pt x="8" y="15"/>
                  </a:cubicBezTo>
                  <a:cubicBezTo>
                    <a:pt x="17" y="11"/>
                    <a:pt x="17" y="11"/>
                    <a:pt x="17" y="11"/>
                  </a:cubicBezTo>
                  <a:cubicBezTo>
                    <a:pt x="14" y="6"/>
                    <a:pt x="14" y="6"/>
                    <a:pt x="14" y="6"/>
                  </a:cubicBezTo>
                  <a:lnTo>
                    <a:pt x="6" y="10"/>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7" name="Freeform 455"/>
            <p:cNvSpPr>
              <a:spLocks noEditPoints="1"/>
            </p:cNvSpPr>
            <p:nvPr userDrawn="1"/>
          </p:nvSpPr>
          <p:spPr bwMode="auto">
            <a:xfrm>
              <a:off x="9603313" y="6481763"/>
              <a:ext cx="90488" cy="192088"/>
            </a:xfrm>
            <a:custGeom>
              <a:avLst/>
              <a:gdLst>
                <a:gd name="T0" fmla="*/ 22 w 24"/>
                <a:gd name="T1" fmla="*/ 49 h 49"/>
                <a:gd name="T2" fmla="*/ 2 w 24"/>
                <a:gd name="T3" fmla="*/ 49 h 49"/>
                <a:gd name="T4" fmla="*/ 0 w 24"/>
                <a:gd name="T5" fmla="*/ 46 h 49"/>
                <a:gd name="T6" fmla="*/ 0 w 24"/>
                <a:gd name="T7" fmla="*/ 2 h 49"/>
                <a:gd name="T8" fmla="*/ 2 w 24"/>
                <a:gd name="T9" fmla="*/ 0 h 49"/>
                <a:gd name="T10" fmla="*/ 22 w 24"/>
                <a:gd name="T11" fmla="*/ 0 h 49"/>
                <a:gd name="T12" fmla="*/ 24 w 24"/>
                <a:gd name="T13" fmla="*/ 2 h 49"/>
                <a:gd name="T14" fmla="*/ 24 w 24"/>
                <a:gd name="T15" fmla="*/ 46 h 49"/>
                <a:gd name="T16" fmla="*/ 22 w 24"/>
                <a:gd name="T17" fmla="*/ 49 h 49"/>
                <a:gd name="T18" fmla="*/ 5 w 24"/>
                <a:gd name="T19" fmla="*/ 44 h 49"/>
                <a:gd name="T20" fmla="*/ 20 w 24"/>
                <a:gd name="T21" fmla="*/ 44 h 49"/>
                <a:gd name="T22" fmla="*/ 20 w 24"/>
                <a:gd name="T23" fmla="*/ 4 h 49"/>
                <a:gd name="T24" fmla="*/ 5 w 24"/>
                <a:gd name="T25" fmla="*/ 4 h 49"/>
                <a:gd name="T26" fmla="*/ 5 w 24"/>
                <a:gd name="T27"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9">
                  <a:moveTo>
                    <a:pt x="22" y="49"/>
                  </a:moveTo>
                  <a:cubicBezTo>
                    <a:pt x="2" y="49"/>
                    <a:pt x="2" y="49"/>
                    <a:pt x="2" y="49"/>
                  </a:cubicBezTo>
                  <a:cubicBezTo>
                    <a:pt x="1" y="49"/>
                    <a:pt x="0" y="48"/>
                    <a:pt x="0" y="46"/>
                  </a:cubicBezTo>
                  <a:cubicBezTo>
                    <a:pt x="0" y="2"/>
                    <a:pt x="0" y="2"/>
                    <a:pt x="0" y="2"/>
                  </a:cubicBezTo>
                  <a:cubicBezTo>
                    <a:pt x="0" y="1"/>
                    <a:pt x="1" y="0"/>
                    <a:pt x="2" y="0"/>
                  </a:cubicBezTo>
                  <a:cubicBezTo>
                    <a:pt x="22" y="0"/>
                    <a:pt x="22" y="0"/>
                    <a:pt x="22" y="0"/>
                  </a:cubicBezTo>
                  <a:cubicBezTo>
                    <a:pt x="23" y="0"/>
                    <a:pt x="24" y="1"/>
                    <a:pt x="24" y="2"/>
                  </a:cubicBezTo>
                  <a:cubicBezTo>
                    <a:pt x="24" y="46"/>
                    <a:pt x="24" y="46"/>
                    <a:pt x="24" y="46"/>
                  </a:cubicBezTo>
                  <a:cubicBezTo>
                    <a:pt x="24" y="48"/>
                    <a:pt x="23" y="49"/>
                    <a:pt x="22" y="49"/>
                  </a:cubicBezTo>
                  <a:close/>
                  <a:moveTo>
                    <a:pt x="5" y="44"/>
                  </a:moveTo>
                  <a:cubicBezTo>
                    <a:pt x="20" y="44"/>
                    <a:pt x="20" y="44"/>
                    <a:pt x="20" y="44"/>
                  </a:cubicBezTo>
                  <a:cubicBezTo>
                    <a:pt x="20" y="4"/>
                    <a:pt x="20" y="4"/>
                    <a:pt x="20" y="4"/>
                  </a:cubicBezTo>
                  <a:cubicBezTo>
                    <a:pt x="5" y="4"/>
                    <a:pt x="5" y="4"/>
                    <a:pt x="5" y="4"/>
                  </a:cubicBezTo>
                  <a:lnTo>
                    <a:pt x="5" y="44"/>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8" name="Freeform 456"/>
            <p:cNvSpPr>
              <a:spLocks noEditPoints="1"/>
            </p:cNvSpPr>
            <p:nvPr userDrawn="1"/>
          </p:nvSpPr>
          <p:spPr bwMode="auto">
            <a:xfrm>
              <a:off x="9603313" y="6481763"/>
              <a:ext cx="90488" cy="55563"/>
            </a:xfrm>
            <a:custGeom>
              <a:avLst/>
              <a:gdLst>
                <a:gd name="T0" fmla="*/ 22 w 24"/>
                <a:gd name="T1" fmla="*/ 14 h 14"/>
                <a:gd name="T2" fmla="*/ 2 w 24"/>
                <a:gd name="T3" fmla="*/ 14 h 14"/>
                <a:gd name="T4" fmla="*/ 0 w 24"/>
                <a:gd name="T5" fmla="*/ 12 h 14"/>
                <a:gd name="T6" fmla="*/ 0 w 24"/>
                <a:gd name="T7" fmla="*/ 2 h 14"/>
                <a:gd name="T8" fmla="*/ 2 w 24"/>
                <a:gd name="T9" fmla="*/ 0 h 14"/>
                <a:gd name="T10" fmla="*/ 22 w 24"/>
                <a:gd name="T11" fmla="*/ 0 h 14"/>
                <a:gd name="T12" fmla="*/ 24 w 24"/>
                <a:gd name="T13" fmla="*/ 2 h 14"/>
                <a:gd name="T14" fmla="*/ 24 w 24"/>
                <a:gd name="T15" fmla="*/ 12 h 14"/>
                <a:gd name="T16" fmla="*/ 22 w 24"/>
                <a:gd name="T17" fmla="*/ 14 h 14"/>
                <a:gd name="T18" fmla="*/ 5 w 24"/>
                <a:gd name="T19" fmla="*/ 9 h 14"/>
                <a:gd name="T20" fmla="*/ 20 w 24"/>
                <a:gd name="T21" fmla="*/ 9 h 14"/>
                <a:gd name="T22" fmla="*/ 20 w 24"/>
                <a:gd name="T23" fmla="*/ 4 h 14"/>
                <a:gd name="T24" fmla="*/ 5 w 24"/>
                <a:gd name="T25" fmla="*/ 4 h 14"/>
                <a:gd name="T26" fmla="*/ 5 w 24"/>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4">
                  <a:moveTo>
                    <a:pt x="22" y="14"/>
                  </a:moveTo>
                  <a:cubicBezTo>
                    <a:pt x="2" y="14"/>
                    <a:pt x="2" y="14"/>
                    <a:pt x="2" y="14"/>
                  </a:cubicBezTo>
                  <a:cubicBezTo>
                    <a:pt x="1" y="14"/>
                    <a:pt x="0" y="13"/>
                    <a:pt x="0" y="12"/>
                  </a:cubicBezTo>
                  <a:cubicBezTo>
                    <a:pt x="0" y="2"/>
                    <a:pt x="0" y="2"/>
                    <a:pt x="0" y="2"/>
                  </a:cubicBezTo>
                  <a:cubicBezTo>
                    <a:pt x="0" y="1"/>
                    <a:pt x="1" y="0"/>
                    <a:pt x="2" y="0"/>
                  </a:cubicBezTo>
                  <a:cubicBezTo>
                    <a:pt x="22" y="0"/>
                    <a:pt x="22" y="0"/>
                    <a:pt x="22" y="0"/>
                  </a:cubicBezTo>
                  <a:cubicBezTo>
                    <a:pt x="23" y="0"/>
                    <a:pt x="24" y="1"/>
                    <a:pt x="24" y="2"/>
                  </a:cubicBezTo>
                  <a:cubicBezTo>
                    <a:pt x="24" y="12"/>
                    <a:pt x="24" y="12"/>
                    <a:pt x="24" y="12"/>
                  </a:cubicBezTo>
                  <a:cubicBezTo>
                    <a:pt x="24" y="13"/>
                    <a:pt x="23" y="14"/>
                    <a:pt x="22" y="14"/>
                  </a:cubicBezTo>
                  <a:close/>
                  <a:moveTo>
                    <a:pt x="5" y="9"/>
                  </a:moveTo>
                  <a:cubicBezTo>
                    <a:pt x="20" y="9"/>
                    <a:pt x="20" y="9"/>
                    <a:pt x="20" y="9"/>
                  </a:cubicBezTo>
                  <a:cubicBezTo>
                    <a:pt x="20" y="4"/>
                    <a:pt x="20" y="4"/>
                    <a:pt x="20" y="4"/>
                  </a:cubicBezTo>
                  <a:cubicBezTo>
                    <a:pt x="5" y="4"/>
                    <a:pt x="5" y="4"/>
                    <a:pt x="5" y="4"/>
                  </a:cubicBezTo>
                  <a:lnTo>
                    <a:pt x="5" y="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9" name="Freeform 457"/>
            <p:cNvSpPr>
              <a:spLocks noEditPoints="1"/>
            </p:cNvSpPr>
            <p:nvPr userDrawn="1"/>
          </p:nvSpPr>
          <p:spPr bwMode="auto">
            <a:xfrm>
              <a:off x="9679513" y="6462713"/>
              <a:ext cx="92075" cy="211138"/>
            </a:xfrm>
            <a:custGeom>
              <a:avLst/>
              <a:gdLst>
                <a:gd name="T0" fmla="*/ 22 w 24"/>
                <a:gd name="T1" fmla="*/ 54 h 54"/>
                <a:gd name="T2" fmla="*/ 2 w 24"/>
                <a:gd name="T3" fmla="*/ 54 h 54"/>
                <a:gd name="T4" fmla="*/ 0 w 24"/>
                <a:gd name="T5" fmla="*/ 51 h 54"/>
                <a:gd name="T6" fmla="*/ 0 w 24"/>
                <a:gd name="T7" fmla="*/ 2 h 54"/>
                <a:gd name="T8" fmla="*/ 2 w 24"/>
                <a:gd name="T9" fmla="*/ 0 h 54"/>
                <a:gd name="T10" fmla="*/ 22 w 24"/>
                <a:gd name="T11" fmla="*/ 0 h 54"/>
                <a:gd name="T12" fmla="*/ 24 w 24"/>
                <a:gd name="T13" fmla="*/ 2 h 54"/>
                <a:gd name="T14" fmla="*/ 24 w 24"/>
                <a:gd name="T15" fmla="*/ 51 h 54"/>
                <a:gd name="T16" fmla="*/ 22 w 24"/>
                <a:gd name="T17" fmla="*/ 54 h 54"/>
                <a:gd name="T18" fmla="*/ 4 w 24"/>
                <a:gd name="T19" fmla="*/ 49 h 54"/>
                <a:gd name="T20" fmla="*/ 19 w 24"/>
                <a:gd name="T21" fmla="*/ 49 h 54"/>
                <a:gd name="T22" fmla="*/ 19 w 24"/>
                <a:gd name="T23" fmla="*/ 5 h 54"/>
                <a:gd name="T24" fmla="*/ 4 w 24"/>
                <a:gd name="T25" fmla="*/ 5 h 54"/>
                <a:gd name="T26" fmla="*/ 4 w 24"/>
                <a:gd name="T27" fmla="*/ 4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54">
                  <a:moveTo>
                    <a:pt x="22" y="54"/>
                  </a:moveTo>
                  <a:cubicBezTo>
                    <a:pt x="2" y="54"/>
                    <a:pt x="2" y="54"/>
                    <a:pt x="2" y="54"/>
                  </a:cubicBezTo>
                  <a:cubicBezTo>
                    <a:pt x="1" y="54"/>
                    <a:pt x="0" y="53"/>
                    <a:pt x="0" y="51"/>
                  </a:cubicBezTo>
                  <a:cubicBezTo>
                    <a:pt x="0" y="2"/>
                    <a:pt x="0" y="2"/>
                    <a:pt x="0" y="2"/>
                  </a:cubicBezTo>
                  <a:cubicBezTo>
                    <a:pt x="0" y="1"/>
                    <a:pt x="1" y="0"/>
                    <a:pt x="2" y="0"/>
                  </a:cubicBezTo>
                  <a:cubicBezTo>
                    <a:pt x="22" y="0"/>
                    <a:pt x="22" y="0"/>
                    <a:pt x="22" y="0"/>
                  </a:cubicBezTo>
                  <a:cubicBezTo>
                    <a:pt x="23" y="0"/>
                    <a:pt x="24" y="1"/>
                    <a:pt x="24" y="2"/>
                  </a:cubicBezTo>
                  <a:cubicBezTo>
                    <a:pt x="24" y="51"/>
                    <a:pt x="24" y="51"/>
                    <a:pt x="24" y="51"/>
                  </a:cubicBezTo>
                  <a:cubicBezTo>
                    <a:pt x="24" y="53"/>
                    <a:pt x="23" y="54"/>
                    <a:pt x="22" y="54"/>
                  </a:cubicBezTo>
                  <a:close/>
                  <a:moveTo>
                    <a:pt x="4" y="49"/>
                  </a:moveTo>
                  <a:cubicBezTo>
                    <a:pt x="19" y="49"/>
                    <a:pt x="19" y="49"/>
                    <a:pt x="19" y="49"/>
                  </a:cubicBezTo>
                  <a:cubicBezTo>
                    <a:pt x="19" y="5"/>
                    <a:pt x="19" y="5"/>
                    <a:pt x="19" y="5"/>
                  </a:cubicBezTo>
                  <a:cubicBezTo>
                    <a:pt x="4" y="5"/>
                    <a:pt x="4" y="5"/>
                    <a:pt x="4" y="5"/>
                  </a:cubicBezTo>
                  <a:lnTo>
                    <a:pt x="4" y="4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0" name="Freeform 458"/>
            <p:cNvSpPr>
              <a:spLocks noEditPoints="1"/>
            </p:cNvSpPr>
            <p:nvPr userDrawn="1"/>
          </p:nvSpPr>
          <p:spPr bwMode="auto">
            <a:xfrm>
              <a:off x="9679513" y="6462713"/>
              <a:ext cx="92075" cy="53975"/>
            </a:xfrm>
            <a:custGeom>
              <a:avLst/>
              <a:gdLst>
                <a:gd name="T0" fmla="*/ 22 w 24"/>
                <a:gd name="T1" fmla="*/ 14 h 14"/>
                <a:gd name="T2" fmla="*/ 2 w 24"/>
                <a:gd name="T3" fmla="*/ 14 h 14"/>
                <a:gd name="T4" fmla="*/ 0 w 24"/>
                <a:gd name="T5" fmla="*/ 12 h 14"/>
                <a:gd name="T6" fmla="*/ 0 w 24"/>
                <a:gd name="T7" fmla="*/ 2 h 14"/>
                <a:gd name="T8" fmla="*/ 2 w 24"/>
                <a:gd name="T9" fmla="*/ 0 h 14"/>
                <a:gd name="T10" fmla="*/ 22 w 24"/>
                <a:gd name="T11" fmla="*/ 0 h 14"/>
                <a:gd name="T12" fmla="*/ 24 w 24"/>
                <a:gd name="T13" fmla="*/ 2 h 14"/>
                <a:gd name="T14" fmla="*/ 24 w 24"/>
                <a:gd name="T15" fmla="*/ 12 h 14"/>
                <a:gd name="T16" fmla="*/ 22 w 24"/>
                <a:gd name="T17" fmla="*/ 14 h 14"/>
                <a:gd name="T18" fmla="*/ 4 w 24"/>
                <a:gd name="T19" fmla="*/ 9 h 14"/>
                <a:gd name="T20" fmla="*/ 19 w 24"/>
                <a:gd name="T21" fmla="*/ 9 h 14"/>
                <a:gd name="T22" fmla="*/ 19 w 24"/>
                <a:gd name="T23" fmla="*/ 5 h 14"/>
                <a:gd name="T24" fmla="*/ 4 w 24"/>
                <a:gd name="T25" fmla="*/ 5 h 14"/>
                <a:gd name="T26" fmla="*/ 4 w 24"/>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4">
                  <a:moveTo>
                    <a:pt x="22" y="14"/>
                  </a:moveTo>
                  <a:cubicBezTo>
                    <a:pt x="2" y="14"/>
                    <a:pt x="2" y="14"/>
                    <a:pt x="2" y="14"/>
                  </a:cubicBezTo>
                  <a:cubicBezTo>
                    <a:pt x="1" y="14"/>
                    <a:pt x="0" y="13"/>
                    <a:pt x="0" y="12"/>
                  </a:cubicBezTo>
                  <a:cubicBezTo>
                    <a:pt x="0" y="2"/>
                    <a:pt x="0" y="2"/>
                    <a:pt x="0" y="2"/>
                  </a:cubicBezTo>
                  <a:cubicBezTo>
                    <a:pt x="0" y="1"/>
                    <a:pt x="1" y="0"/>
                    <a:pt x="2" y="0"/>
                  </a:cubicBezTo>
                  <a:cubicBezTo>
                    <a:pt x="22" y="0"/>
                    <a:pt x="22" y="0"/>
                    <a:pt x="22" y="0"/>
                  </a:cubicBezTo>
                  <a:cubicBezTo>
                    <a:pt x="23" y="0"/>
                    <a:pt x="24" y="1"/>
                    <a:pt x="24" y="2"/>
                  </a:cubicBezTo>
                  <a:cubicBezTo>
                    <a:pt x="24" y="12"/>
                    <a:pt x="24" y="12"/>
                    <a:pt x="24" y="12"/>
                  </a:cubicBezTo>
                  <a:cubicBezTo>
                    <a:pt x="24" y="13"/>
                    <a:pt x="23" y="14"/>
                    <a:pt x="22" y="14"/>
                  </a:cubicBezTo>
                  <a:close/>
                  <a:moveTo>
                    <a:pt x="4" y="9"/>
                  </a:moveTo>
                  <a:cubicBezTo>
                    <a:pt x="19" y="9"/>
                    <a:pt x="19" y="9"/>
                    <a:pt x="19" y="9"/>
                  </a:cubicBezTo>
                  <a:cubicBezTo>
                    <a:pt x="19" y="5"/>
                    <a:pt x="19" y="5"/>
                    <a:pt x="19" y="5"/>
                  </a:cubicBezTo>
                  <a:cubicBezTo>
                    <a:pt x="4" y="5"/>
                    <a:pt x="4" y="5"/>
                    <a:pt x="4" y="5"/>
                  </a:cubicBezTo>
                  <a:lnTo>
                    <a:pt x="4" y="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1" name="Freeform 459"/>
            <p:cNvSpPr>
              <a:spLocks/>
            </p:cNvSpPr>
            <p:nvPr userDrawn="1"/>
          </p:nvSpPr>
          <p:spPr bwMode="auto">
            <a:xfrm>
              <a:off x="9641413" y="6556376"/>
              <a:ext cx="19050" cy="77788"/>
            </a:xfrm>
            <a:custGeom>
              <a:avLst/>
              <a:gdLst>
                <a:gd name="T0" fmla="*/ 2 w 5"/>
                <a:gd name="T1" fmla="*/ 20 h 20"/>
                <a:gd name="T2" fmla="*/ 0 w 5"/>
                <a:gd name="T3" fmla="*/ 17 h 20"/>
                <a:gd name="T4" fmla="*/ 0 w 5"/>
                <a:gd name="T5" fmla="*/ 3 h 20"/>
                <a:gd name="T6" fmla="*/ 2 w 5"/>
                <a:gd name="T7" fmla="*/ 0 h 20"/>
                <a:gd name="T8" fmla="*/ 5 w 5"/>
                <a:gd name="T9" fmla="*/ 3 h 20"/>
                <a:gd name="T10" fmla="*/ 5 w 5"/>
                <a:gd name="T11" fmla="*/ 17 h 20"/>
                <a:gd name="T12" fmla="*/ 2 w 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2" y="20"/>
                  </a:moveTo>
                  <a:cubicBezTo>
                    <a:pt x="1" y="20"/>
                    <a:pt x="0" y="19"/>
                    <a:pt x="0" y="17"/>
                  </a:cubicBezTo>
                  <a:cubicBezTo>
                    <a:pt x="0" y="3"/>
                    <a:pt x="0" y="3"/>
                    <a:pt x="0" y="3"/>
                  </a:cubicBezTo>
                  <a:cubicBezTo>
                    <a:pt x="0" y="1"/>
                    <a:pt x="1" y="0"/>
                    <a:pt x="2" y="0"/>
                  </a:cubicBezTo>
                  <a:cubicBezTo>
                    <a:pt x="4" y="0"/>
                    <a:pt x="5" y="1"/>
                    <a:pt x="5" y="3"/>
                  </a:cubicBezTo>
                  <a:cubicBezTo>
                    <a:pt x="5" y="17"/>
                    <a:pt x="5" y="17"/>
                    <a:pt x="5" y="17"/>
                  </a:cubicBezTo>
                  <a:cubicBezTo>
                    <a:pt x="5" y="19"/>
                    <a:pt x="4" y="20"/>
                    <a:pt x="2" y="2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2" name="Freeform 460"/>
            <p:cNvSpPr>
              <a:spLocks/>
            </p:cNvSpPr>
            <p:nvPr userDrawn="1"/>
          </p:nvSpPr>
          <p:spPr bwMode="auto">
            <a:xfrm>
              <a:off x="9712850" y="6537326"/>
              <a:ext cx="19050" cy="96838"/>
            </a:xfrm>
            <a:custGeom>
              <a:avLst/>
              <a:gdLst>
                <a:gd name="T0" fmla="*/ 3 w 5"/>
                <a:gd name="T1" fmla="*/ 25 h 25"/>
                <a:gd name="T2" fmla="*/ 0 w 5"/>
                <a:gd name="T3" fmla="*/ 22 h 25"/>
                <a:gd name="T4" fmla="*/ 0 w 5"/>
                <a:gd name="T5" fmla="*/ 3 h 25"/>
                <a:gd name="T6" fmla="*/ 3 w 5"/>
                <a:gd name="T7" fmla="*/ 0 h 25"/>
                <a:gd name="T8" fmla="*/ 5 w 5"/>
                <a:gd name="T9" fmla="*/ 3 h 25"/>
                <a:gd name="T10" fmla="*/ 5 w 5"/>
                <a:gd name="T11" fmla="*/ 22 h 25"/>
                <a:gd name="T12" fmla="*/ 3 w 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 h="25">
                  <a:moveTo>
                    <a:pt x="3" y="25"/>
                  </a:moveTo>
                  <a:cubicBezTo>
                    <a:pt x="1" y="25"/>
                    <a:pt x="0" y="24"/>
                    <a:pt x="0" y="22"/>
                  </a:cubicBezTo>
                  <a:cubicBezTo>
                    <a:pt x="0" y="3"/>
                    <a:pt x="0" y="3"/>
                    <a:pt x="0" y="3"/>
                  </a:cubicBezTo>
                  <a:cubicBezTo>
                    <a:pt x="0" y="1"/>
                    <a:pt x="1" y="0"/>
                    <a:pt x="3" y="0"/>
                  </a:cubicBezTo>
                  <a:cubicBezTo>
                    <a:pt x="4" y="0"/>
                    <a:pt x="5" y="1"/>
                    <a:pt x="5" y="3"/>
                  </a:cubicBezTo>
                  <a:cubicBezTo>
                    <a:pt x="5" y="22"/>
                    <a:pt x="5" y="22"/>
                    <a:pt x="5" y="22"/>
                  </a:cubicBezTo>
                  <a:cubicBezTo>
                    <a:pt x="5" y="24"/>
                    <a:pt x="4" y="25"/>
                    <a:pt x="3" y="2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3" name="Freeform 461"/>
            <p:cNvSpPr>
              <a:spLocks noEditPoints="1"/>
            </p:cNvSpPr>
            <p:nvPr userDrawn="1"/>
          </p:nvSpPr>
          <p:spPr bwMode="auto">
            <a:xfrm>
              <a:off x="9796988" y="6594476"/>
              <a:ext cx="244475" cy="79375"/>
            </a:xfrm>
            <a:custGeom>
              <a:avLst/>
              <a:gdLst>
                <a:gd name="T0" fmla="*/ 54 w 64"/>
                <a:gd name="T1" fmla="*/ 20 h 20"/>
                <a:gd name="T2" fmla="*/ 3 w 64"/>
                <a:gd name="T3" fmla="*/ 20 h 20"/>
                <a:gd name="T4" fmla="*/ 1 w 64"/>
                <a:gd name="T5" fmla="*/ 18 h 20"/>
                <a:gd name="T6" fmla="*/ 1 w 64"/>
                <a:gd name="T7" fmla="*/ 16 h 20"/>
                <a:gd name="T8" fmla="*/ 1 w 64"/>
                <a:gd name="T9" fmla="*/ 4 h 20"/>
                <a:gd name="T10" fmla="*/ 1 w 64"/>
                <a:gd name="T11" fmla="*/ 2 h 20"/>
                <a:gd name="T12" fmla="*/ 3 w 64"/>
                <a:gd name="T13" fmla="*/ 0 h 20"/>
                <a:gd name="T14" fmla="*/ 54 w 64"/>
                <a:gd name="T15" fmla="*/ 0 h 20"/>
                <a:gd name="T16" fmla="*/ 64 w 64"/>
                <a:gd name="T17" fmla="*/ 10 h 20"/>
                <a:gd name="T18" fmla="*/ 54 w 64"/>
                <a:gd name="T19" fmla="*/ 20 h 20"/>
                <a:gd name="T20" fmla="*/ 7 w 64"/>
                <a:gd name="T21" fmla="*/ 15 h 20"/>
                <a:gd name="T22" fmla="*/ 54 w 64"/>
                <a:gd name="T23" fmla="*/ 15 h 20"/>
                <a:gd name="T24" fmla="*/ 59 w 64"/>
                <a:gd name="T25" fmla="*/ 10 h 20"/>
                <a:gd name="T26" fmla="*/ 54 w 64"/>
                <a:gd name="T27" fmla="*/ 5 h 20"/>
                <a:gd name="T28" fmla="*/ 7 w 64"/>
                <a:gd name="T29" fmla="*/ 5 h 20"/>
                <a:gd name="T30" fmla="*/ 7 w 64"/>
                <a:gd name="T31"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20">
                  <a:moveTo>
                    <a:pt x="54" y="20"/>
                  </a:moveTo>
                  <a:cubicBezTo>
                    <a:pt x="3" y="20"/>
                    <a:pt x="3" y="20"/>
                    <a:pt x="3" y="20"/>
                  </a:cubicBezTo>
                  <a:cubicBezTo>
                    <a:pt x="2" y="20"/>
                    <a:pt x="1" y="19"/>
                    <a:pt x="1" y="18"/>
                  </a:cubicBezTo>
                  <a:cubicBezTo>
                    <a:pt x="0" y="18"/>
                    <a:pt x="0" y="17"/>
                    <a:pt x="1" y="16"/>
                  </a:cubicBezTo>
                  <a:cubicBezTo>
                    <a:pt x="3" y="12"/>
                    <a:pt x="3" y="8"/>
                    <a:pt x="1" y="4"/>
                  </a:cubicBezTo>
                  <a:cubicBezTo>
                    <a:pt x="0" y="3"/>
                    <a:pt x="0" y="2"/>
                    <a:pt x="1" y="2"/>
                  </a:cubicBezTo>
                  <a:cubicBezTo>
                    <a:pt x="1" y="1"/>
                    <a:pt x="2" y="0"/>
                    <a:pt x="3" y="0"/>
                  </a:cubicBezTo>
                  <a:cubicBezTo>
                    <a:pt x="54" y="0"/>
                    <a:pt x="54" y="0"/>
                    <a:pt x="54" y="0"/>
                  </a:cubicBezTo>
                  <a:cubicBezTo>
                    <a:pt x="60" y="0"/>
                    <a:pt x="64" y="5"/>
                    <a:pt x="64" y="10"/>
                  </a:cubicBezTo>
                  <a:cubicBezTo>
                    <a:pt x="64" y="15"/>
                    <a:pt x="60" y="20"/>
                    <a:pt x="54" y="20"/>
                  </a:cubicBezTo>
                  <a:close/>
                  <a:moveTo>
                    <a:pt x="7" y="15"/>
                  </a:moveTo>
                  <a:cubicBezTo>
                    <a:pt x="54" y="15"/>
                    <a:pt x="54" y="15"/>
                    <a:pt x="54" y="15"/>
                  </a:cubicBezTo>
                  <a:cubicBezTo>
                    <a:pt x="57" y="15"/>
                    <a:pt x="59" y="13"/>
                    <a:pt x="59" y="10"/>
                  </a:cubicBezTo>
                  <a:cubicBezTo>
                    <a:pt x="59" y="7"/>
                    <a:pt x="57" y="5"/>
                    <a:pt x="54" y="5"/>
                  </a:cubicBezTo>
                  <a:cubicBezTo>
                    <a:pt x="7" y="5"/>
                    <a:pt x="7" y="5"/>
                    <a:pt x="7" y="5"/>
                  </a:cubicBezTo>
                  <a:cubicBezTo>
                    <a:pt x="8" y="8"/>
                    <a:pt x="8" y="12"/>
                    <a:pt x="7" y="1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4" name="Freeform 462"/>
            <p:cNvSpPr>
              <a:spLocks noEditPoints="1"/>
            </p:cNvSpPr>
            <p:nvPr userDrawn="1"/>
          </p:nvSpPr>
          <p:spPr bwMode="auto">
            <a:xfrm>
              <a:off x="9828738" y="6540501"/>
              <a:ext cx="244475" cy="74613"/>
            </a:xfrm>
            <a:custGeom>
              <a:avLst/>
              <a:gdLst>
                <a:gd name="T0" fmla="*/ 54 w 64"/>
                <a:gd name="T1" fmla="*/ 19 h 19"/>
                <a:gd name="T2" fmla="*/ 2 w 64"/>
                <a:gd name="T3" fmla="*/ 19 h 19"/>
                <a:gd name="T4" fmla="*/ 0 w 64"/>
                <a:gd name="T5" fmla="*/ 18 h 19"/>
                <a:gd name="T6" fmla="*/ 0 w 64"/>
                <a:gd name="T7" fmla="*/ 15 h 19"/>
                <a:gd name="T8" fmla="*/ 0 w 64"/>
                <a:gd name="T9" fmla="*/ 3 h 19"/>
                <a:gd name="T10" fmla="*/ 0 w 64"/>
                <a:gd name="T11" fmla="*/ 1 h 19"/>
                <a:gd name="T12" fmla="*/ 2 w 64"/>
                <a:gd name="T13" fmla="*/ 0 h 19"/>
                <a:gd name="T14" fmla="*/ 54 w 64"/>
                <a:gd name="T15" fmla="*/ 0 h 19"/>
                <a:gd name="T16" fmla="*/ 64 w 64"/>
                <a:gd name="T17" fmla="*/ 9 h 19"/>
                <a:gd name="T18" fmla="*/ 54 w 64"/>
                <a:gd name="T19" fmla="*/ 19 h 19"/>
                <a:gd name="T20" fmla="*/ 6 w 64"/>
                <a:gd name="T21" fmla="*/ 14 h 19"/>
                <a:gd name="T22" fmla="*/ 54 w 64"/>
                <a:gd name="T23" fmla="*/ 14 h 19"/>
                <a:gd name="T24" fmla="*/ 59 w 64"/>
                <a:gd name="T25" fmla="*/ 9 h 19"/>
                <a:gd name="T26" fmla="*/ 54 w 64"/>
                <a:gd name="T27" fmla="*/ 4 h 19"/>
                <a:gd name="T28" fmla="*/ 6 w 64"/>
                <a:gd name="T29" fmla="*/ 4 h 19"/>
                <a:gd name="T30" fmla="*/ 6 w 64"/>
                <a:gd name="T3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9">
                  <a:moveTo>
                    <a:pt x="54" y="19"/>
                  </a:moveTo>
                  <a:cubicBezTo>
                    <a:pt x="2" y="19"/>
                    <a:pt x="2" y="19"/>
                    <a:pt x="2" y="19"/>
                  </a:cubicBezTo>
                  <a:cubicBezTo>
                    <a:pt x="1" y="19"/>
                    <a:pt x="1" y="18"/>
                    <a:pt x="0" y="18"/>
                  </a:cubicBezTo>
                  <a:cubicBezTo>
                    <a:pt x="0" y="17"/>
                    <a:pt x="0" y="16"/>
                    <a:pt x="0" y="15"/>
                  </a:cubicBezTo>
                  <a:cubicBezTo>
                    <a:pt x="3" y="12"/>
                    <a:pt x="3" y="7"/>
                    <a:pt x="0" y="3"/>
                  </a:cubicBezTo>
                  <a:cubicBezTo>
                    <a:pt x="0" y="2"/>
                    <a:pt x="0" y="2"/>
                    <a:pt x="0" y="1"/>
                  </a:cubicBezTo>
                  <a:cubicBezTo>
                    <a:pt x="1" y="0"/>
                    <a:pt x="1" y="0"/>
                    <a:pt x="2" y="0"/>
                  </a:cubicBezTo>
                  <a:cubicBezTo>
                    <a:pt x="54" y="0"/>
                    <a:pt x="54" y="0"/>
                    <a:pt x="54" y="0"/>
                  </a:cubicBezTo>
                  <a:cubicBezTo>
                    <a:pt x="59" y="0"/>
                    <a:pt x="64" y="4"/>
                    <a:pt x="64" y="9"/>
                  </a:cubicBezTo>
                  <a:cubicBezTo>
                    <a:pt x="64" y="15"/>
                    <a:pt x="59" y="19"/>
                    <a:pt x="54" y="19"/>
                  </a:cubicBezTo>
                  <a:close/>
                  <a:moveTo>
                    <a:pt x="6" y="14"/>
                  </a:moveTo>
                  <a:cubicBezTo>
                    <a:pt x="54" y="14"/>
                    <a:pt x="54" y="14"/>
                    <a:pt x="54" y="14"/>
                  </a:cubicBezTo>
                  <a:cubicBezTo>
                    <a:pt x="57" y="14"/>
                    <a:pt x="59" y="12"/>
                    <a:pt x="59" y="9"/>
                  </a:cubicBezTo>
                  <a:cubicBezTo>
                    <a:pt x="59" y="6"/>
                    <a:pt x="57" y="4"/>
                    <a:pt x="54" y="4"/>
                  </a:cubicBezTo>
                  <a:cubicBezTo>
                    <a:pt x="6" y="4"/>
                    <a:pt x="6" y="4"/>
                    <a:pt x="6" y="4"/>
                  </a:cubicBezTo>
                  <a:cubicBezTo>
                    <a:pt x="7" y="7"/>
                    <a:pt x="7" y="11"/>
                    <a:pt x="6" y="1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5" name="Freeform 463"/>
            <p:cNvSpPr>
              <a:spLocks noEditPoints="1"/>
            </p:cNvSpPr>
            <p:nvPr userDrawn="1"/>
          </p:nvSpPr>
          <p:spPr bwMode="auto">
            <a:xfrm>
              <a:off x="9796988" y="6481763"/>
              <a:ext cx="244475" cy="74613"/>
            </a:xfrm>
            <a:custGeom>
              <a:avLst/>
              <a:gdLst>
                <a:gd name="T0" fmla="*/ 54 w 64"/>
                <a:gd name="T1" fmla="*/ 19 h 19"/>
                <a:gd name="T2" fmla="*/ 3 w 64"/>
                <a:gd name="T3" fmla="*/ 19 h 19"/>
                <a:gd name="T4" fmla="*/ 1 w 64"/>
                <a:gd name="T5" fmla="*/ 18 h 19"/>
                <a:gd name="T6" fmla="*/ 1 w 64"/>
                <a:gd name="T7" fmla="*/ 16 h 19"/>
                <a:gd name="T8" fmla="*/ 1 w 64"/>
                <a:gd name="T9" fmla="*/ 4 h 19"/>
                <a:gd name="T10" fmla="*/ 1 w 64"/>
                <a:gd name="T11" fmla="*/ 1 h 19"/>
                <a:gd name="T12" fmla="*/ 3 w 64"/>
                <a:gd name="T13" fmla="*/ 0 h 19"/>
                <a:gd name="T14" fmla="*/ 54 w 64"/>
                <a:gd name="T15" fmla="*/ 0 h 19"/>
                <a:gd name="T16" fmla="*/ 64 w 64"/>
                <a:gd name="T17" fmla="*/ 10 h 19"/>
                <a:gd name="T18" fmla="*/ 54 w 64"/>
                <a:gd name="T19" fmla="*/ 19 h 19"/>
                <a:gd name="T20" fmla="*/ 7 w 64"/>
                <a:gd name="T21" fmla="*/ 14 h 19"/>
                <a:gd name="T22" fmla="*/ 54 w 64"/>
                <a:gd name="T23" fmla="*/ 14 h 19"/>
                <a:gd name="T24" fmla="*/ 59 w 64"/>
                <a:gd name="T25" fmla="*/ 9 h 19"/>
                <a:gd name="T26" fmla="*/ 54 w 64"/>
                <a:gd name="T27" fmla="*/ 4 h 19"/>
                <a:gd name="T28" fmla="*/ 7 w 64"/>
                <a:gd name="T29" fmla="*/ 4 h 19"/>
                <a:gd name="T30" fmla="*/ 7 w 64"/>
                <a:gd name="T3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9">
                  <a:moveTo>
                    <a:pt x="54" y="19"/>
                  </a:moveTo>
                  <a:cubicBezTo>
                    <a:pt x="3" y="19"/>
                    <a:pt x="3" y="19"/>
                    <a:pt x="3" y="19"/>
                  </a:cubicBezTo>
                  <a:cubicBezTo>
                    <a:pt x="2" y="19"/>
                    <a:pt x="1" y="19"/>
                    <a:pt x="1" y="18"/>
                  </a:cubicBezTo>
                  <a:cubicBezTo>
                    <a:pt x="0" y="17"/>
                    <a:pt x="0" y="16"/>
                    <a:pt x="1" y="16"/>
                  </a:cubicBezTo>
                  <a:cubicBezTo>
                    <a:pt x="3" y="12"/>
                    <a:pt x="3" y="7"/>
                    <a:pt x="1" y="4"/>
                  </a:cubicBezTo>
                  <a:cubicBezTo>
                    <a:pt x="0" y="3"/>
                    <a:pt x="0" y="2"/>
                    <a:pt x="1" y="1"/>
                  </a:cubicBezTo>
                  <a:cubicBezTo>
                    <a:pt x="1" y="0"/>
                    <a:pt x="2" y="0"/>
                    <a:pt x="3" y="0"/>
                  </a:cubicBezTo>
                  <a:cubicBezTo>
                    <a:pt x="54" y="0"/>
                    <a:pt x="54" y="0"/>
                    <a:pt x="54" y="0"/>
                  </a:cubicBezTo>
                  <a:cubicBezTo>
                    <a:pt x="60" y="0"/>
                    <a:pt x="64" y="4"/>
                    <a:pt x="64" y="10"/>
                  </a:cubicBezTo>
                  <a:cubicBezTo>
                    <a:pt x="64" y="15"/>
                    <a:pt x="60" y="19"/>
                    <a:pt x="54" y="19"/>
                  </a:cubicBezTo>
                  <a:close/>
                  <a:moveTo>
                    <a:pt x="7" y="14"/>
                  </a:moveTo>
                  <a:cubicBezTo>
                    <a:pt x="54" y="14"/>
                    <a:pt x="54" y="14"/>
                    <a:pt x="54" y="14"/>
                  </a:cubicBezTo>
                  <a:cubicBezTo>
                    <a:pt x="57" y="14"/>
                    <a:pt x="59" y="12"/>
                    <a:pt x="59" y="9"/>
                  </a:cubicBezTo>
                  <a:cubicBezTo>
                    <a:pt x="59" y="7"/>
                    <a:pt x="57" y="4"/>
                    <a:pt x="54" y="4"/>
                  </a:cubicBezTo>
                  <a:cubicBezTo>
                    <a:pt x="7" y="4"/>
                    <a:pt x="7" y="4"/>
                    <a:pt x="7" y="4"/>
                  </a:cubicBezTo>
                  <a:cubicBezTo>
                    <a:pt x="8" y="8"/>
                    <a:pt x="8" y="11"/>
                    <a:pt x="7" y="1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6" name="Freeform 464"/>
            <p:cNvSpPr>
              <a:spLocks noEditPoints="1"/>
            </p:cNvSpPr>
            <p:nvPr userDrawn="1"/>
          </p:nvSpPr>
          <p:spPr bwMode="auto">
            <a:xfrm>
              <a:off x="7649100" y="6256338"/>
              <a:ext cx="623888" cy="506413"/>
            </a:xfrm>
            <a:custGeom>
              <a:avLst/>
              <a:gdLst>
                <a:gd name="T0" fmla="*/ 147 w 163"/>
                <a:gd name="T1" fmla="*/ 114 h 130"/>
                <a:gd name="T2" fmla="*/ 144 w 163"/>
                <a:gd name="T3" fmla="*/ 5 h 130"/>
                <a:gd name="T4" fmla="*/ 117 w 163"/>
                <a:gd name="T5" fmla="*/ 8 h 130"/>
                <a:gd name="T6" fmla="*/ 101 w 163"/>
                <a:gd name="T7" fmla="*/ 27 h 130"/>
                <a:gd name="T8" fmla="*/ 98 w 163"/>
                <a:gd name="T9" fmla="*/ 5 h 130"/>
                <a:gd name="T10" fmla="*/ 76 w 163"/>
                <a:gd name="T11" fmla="*/ 8 h 130"/>
                <a:gd name="T12" fmla="*/ 60 w 163"/>
                <a:gd name="T13" fmla="*/ 21 h 130"/>
                <a:gd name="T14" fmla="*/ 57 w 163"/>
                <a:gd name="T15" fmla="*/ 32 h 130"/>
                <a:gd name="T16" fmla="*/ 41 w 163"/>
                <a:gd name="T17" fmla="*/ 2 h 130"/>
                <a:gd name="T18" fmla="*/ 17 w 163"/>
                <a:gd name="T19" fmla="*/ 0 h 130"/>
                <a:gd name="T20" fmla="*/ 14 w 163"/>
                <a:gd name="T21" fmla="*/ 114 h 130"/>
                <a:gd name="T22" fmla="*/ 0 w 163"/>
                <a:gd name="T23" fmla="*/ 130 h 130"/>
                <a:gd name="T24" fmla="*/ 163 w 163"/>
                <a:gd name="T25" fmla="*/ 114 h 130"/>
                <a:gd name="T26" fmla="*/ 122 w 163"/>
                <a:gd name="T27" fmla="*/ 105 h 130"/>
                <a:gd name="T28" fmla="*/ 141 w 163"/>
                <a:gd name="T29" fmla="*/ 114 h 130"/>
                <a:gd name="T30" fmla="*/ 141 w 163"/>
                <a:gd name="T31" fmla="*/ 100 h 130"/>
                <a:gd name="T32" fmla="*/ 122 w 163"/>
                <a:gd name="T33" fmla="*/ 95 h 130"/>
                <a:gd name="T34" fmla="*/ 141 w 163"/>
                <a:gd name="T35" fmla="*/ 100 h 130"/>
                <a:gd name="T36" fmla="*/ 122 w 163"/>
                <a:gd name="T37" fmla="*/ 89 h 130"/>
                <a:gd name="T38" fmla="*/ 141 w 163"/>
                <a:gd name="T39" fmla="*/ 35 h 130"/>
                <a:gd name="T40" fmla="*/ 141 w 163"/>
                <a:gd name="T41" fmla="*/ 30 h 130"/>
                <a:gd name="T42" fmla="*/ 122 w 163"/>
                <a:gd name="T43" fmla="*/ 24 h 130"/>
                <a:gd name="T44" fmla="*/ 141 w 163"/>
                <a:gd name="T45" fmla="*/ 30 h 130"/>
                <a:gd name="T46" fmla="*/ 141 w 163"/>
                <a:gd name="T47" fmla="*/ 19 h 130"/>
                <a:gd name="T48" fmla="*/ 122 w 163"/>
                <a:gd name="T49" fmla="*/ 11 h 130"/>
                <a:gd name="T50" fmla="*/ 117 w 163"/>
                <a:gd name="T51" fmla="*/ 32 h 130"/>
                <a:gd name="T52" fmla="*/ 101 w 163"/>
                <a:gd name="T53" fmla="*/ 114 h 130"/>
                <a:gd name="T54" fmla="*/ 117 w 163"/>
                <a:gd name="T55" fmla="*/ 32 h 130"/>
                <a:gd name="T56" fmla="*/ 82 w 163"/>
                <a:gd name="T57" fmla="*/ 21 h 130"/>
                <a:gd name="T58" fmla="*/ 95 w 163"/>
                <a:gd name="T59" fmla="*/ 76 h 130"/>
                <a:gd name="T60" fmla="*/ 82 w 163"/>
                <a:gd name="T61" fmla="*/ 24 h 130"/>
                <a:gd name="T62" fmla="*/ 95 w 163"/>
                <a:gd name="T63" fmla="*/ 81 h 130"/>
                <a:gd name="T64" fmla="*/ 82 w 163"/>
                <a:gd name="T65" fmla="*/ 103 h 130"/>
                <a:gd name="T66" fmla="*/ 82 w 163"/>
                <a:gd name="T67" fmla="*/ 108 h 130"/>
                <a:gd name="T68" fmla="*/ 95 w 163"/>
                <a:gd name="T69" fmla="*/ 114 h 130"/>
                <a:gd name="T70" fmla="*/ 82 w 163"/>
                <a:gd name="T71" fmla="*/ 108 h 130"/>
                <a:gd name="T72" fmla="*/ 95 w 163"/>
                <a:gd name="T73" fmla="*/ 16 h 130"/>
                <a:gd name="T74" fmla="*/ 82 w 163"/>
                <a:gd name="T75" fmla="*/ 11 h 130"/>
                <a:gd name="T76" fmla="*/ 63 w 163"/>
                <a:gd name="T77" fmla="*/ 27 h 130"/>
                <a:gd name="T78" fmla="*/ 76 w 163"/>
                <a:gd name="T79" fmla="*/ 114 h 130"/>
                <a:gd name="T80" fmla="*/ 63 w 163"/>
                <a:gd name="T81" fmla="*/ 27 h 130"/>
                <a:gd name="T82" fmla="*/ 19 w 163"/>
                <a:gd name="T83" fmla="*/ 24 h 130"/>
                <a:gd name="T84" fmla="*/ 36 w 163"/>
                <a:gd name="T85" fmla="*/ 19 h 130"/>
                <a:gd name="T86" fmla="*/ 57 w 163"/>
                <a:gd name="T87" fmla="*/ 103 h 130"/>
                <a:gd name="T88" fmla="*/ 41 w 163"/>
                <a:gd name="T89" fmla="*/ 49 h 130"/>
                <a:gd name="T90" fmla="*/ 57 w 163"/>
                <a:gd name="T91" fmla="*/ 103 h 130"/>
                <a:gd name="T92" fmla="*/ 57 w 163"/>
                <a:gd name="T93" fmla="*/ 108 h 130"/>
                <a:gd name="T94" fmla="*/ 41 w 163"/>
                <a:gd name="T95" fmla="*/ 114 h 130"/>
                <a:gd name="T96" fmla="*/ 57 w 163"/>
                <a:gd name="T97" fmla="*/ 38 h 130"/>
                <a:gd name="T98" fmla="*/ 41 w 163"/>
                <a:gd name="T99" fmla="*/ 43 h 130"/>
                <a:gd name="T100" fmla="*/ 57 w 163"/>
                <a:gd name="T101" fmla="*/ 38 h 130"/>
                <a:gd name="T102" fmla="*/ 36 w 163"/>
                <a:gd name="T103" fmla="*/ 13 h 130"/>
                <a:gd name="T104" fmla="*/ 19 w 163"/>
                <a:gd name="T105" fmla="*/ 5 h 130"/>
                <a:gd name="T106" fmla="*/ 19 w 163"/>
                <a:gd name="T107" fmla="*/ 30 h 130"/>
                <a:gd name="T108" fmla="*/ 36 w 163"/>
                <a:gd name="T109" fmla="*/ 114 h 130"/>
                <a:gd name="T110" fmla="*/ 19 w 163"/>
                <a:gd name="T111" fmla="*/ 30 h 130"/>
                <a:gd name="T112" fmla="*/ 6 w 163"/>
                <a:gd name="T113" fmla="*/ 124 h 130"/>
                <a:gd name="T114" fmla="*/ 158 w 163"/>
                <a:gd name="T115" fmla="*/ 11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30">
                  <a:moveTo>
                    <a:pt x="163" y="114"/>
                  </a:moveTo>
                  <a:cubicBezTo>
                    <a:pt x="147" y="114"/>
                    <a:pt x="147" y="114"/>
                    <a:pt x="147" y="114"/>
                  </a:cubicBezTo>
                  <a:cubicBezTo>
                    <a:pt x="147" y="8"/>
                    <a:pt x="147" y="8"/>
                    <a:pt x="147" y="8"/>
                  </a:cubicBezTo>
                  <a:cubicBezTo>
                    <a:pt x="147" y="6"/>
                    <a:pt x="146" y="5"/>
                    <a:pt x="144" y="5"/>
                  </a:cubicBezTo>
                  <a:cubicBezTo>
                    <a:pt x="120" y="5"/>
                    <a:pt x="120" y="5"/>
                    <a:pt x="120" y="5"/>
                  </a:cubicBezTo>
                  <a:cubicBezTo>
                    <a:pt x="118" y="5"/>
                    <a:pt x="117" y="6"/>
                    <a:pt x="117" y="8"/>
                  </a:cubicBezTo>
                  <a:cubicBezTo>
                    <a:pt x="117" y="27"/>
                    <a:pt x="117" y="27"/>
                    <a:pt x="117" y="27"/>
                  </a:cubicBezTo>
                  <a:cubicBezTo>
                    <a:pt x="101" y="27"/>
                    <a:pt x="101" y="27"/>
                    <a:pt x="101" y="27"/>
                  </a:cubicBezTo>
                  <a:cubicBezTo>
                    <a:pt x="101" y="8"/>
                    <a:pt x="101" y="8"/>
                    <a:pt x="101" y="8"/>
                  </a:cubicBezTo>
                  <a:cubicBezTo>
                    <a:pt x="101" y="6"/>
                    <a:pt x="100" y="5"/>
                    <a:pt x="98" y="5"/>
                  </a:cubicBezTo>
                  <a:cubicBezTo>
                    <a:pt x="79" y="5"/>
                    <a:pt x="79" y="5"/>
                    <a:pt x="79" y="5"/>
                  </a:cubicBezTo>
                  <a:cubicBezTo>
                    <a:pt x="78" y="5"/>
                    <a:pt x="76" y="6"/>
                    <a:pt x="76" y="8"/>
                  </a:cubicBezTo>
                  <a:cubicBezTo>
                    <a:pt x="76" y="21"/>
                    <a:pt x="76" y="21"/>
                    <a:pt x="76" y="21"/>
                  </a:cubicBezTo>
                  <a:cubicBezTo>
                    <a:pt x="60" y="21"/>
                    <a:pt x="60" y="21"/>
                    <a:pt x="60" y="21"/>
                  </a:cubicBezTo>
                  <a:cubicBezTo>
                    <a:pt x="59" y="21"/>
                    <a:pt x="57" y="23"/>
                    <a:pt x="57" y="24"/>
                  </a:cubicBezTo>
                  <a:cubicBezTo>
                    <a:pt x="57" y="32"/>
                    <a:pt x="57" y="32"/>
                    <a:pt x="57" y="32"/>
                  </a:cubicBezTo>
                  <a:cubicBezTo>
                    <a:pt x="41" y="32"/>
                    <a:pt x="41" y="32"/>
                    <a:pt x="41" y="32"/>
                  </a:cubicBezTo>
                  <a:cubicBezTo>
                    <a:pt x="41" y="2"/>
                    <a:pt x="41" y="2"/>
                    <a:pt x="41" y="2"/>
                  </a:cubicBezTo>
                  <a:cubicBezTo>
                    <a:pt x="41" y="1"/>
                    <a:pt x="40" y="0"/>
                    <a:pt x="38" y="0"/>
                  </a:cubicBezTo>
                  <a:cubicBezTo>
                    <a:pt x="17" y="0"/>
                    <a:pt x="17" y="0"/>
                    <a:pt x="17" y="0"/>
                  </a:cubicBezTo>
                  <a:cubicBezTo>
                    <a:pt x="15" y="0"/>
                    <a:pt x="14" y="1"/>
                    <a:pt x="14" y="2"/>
                  </a:cubicBezTo>
                  <a:cubicBezTo>
                    <a:pt x="14" y="114"/>
                    <a:pt x="14" y="114"/>
                    <a:pt x="14" y="114"/>
                  </a:cubicBezTo>
                  <a:cubicBezTo>
                    <a:pt x="0" y="114"/>
                    <a:pt x="0" y="114"/>
                    <a:pt x="0" y="114"/>
                  </a:cubicBezTo>
                  <a:cubicBezTo>
                    <a:pt x="0" y="130"/>
                    <a:pt x="0" y="130"/>
                    <a:pt x="0" y="130"/>
                  </a:cubicBezTo>
                  <a:cubicBezTo>
                    <a:pt x="163" y="130"/>
                    <a:pt x="163" y="130"/>
                    <a:pt x="163" y="130"/>
                  </a:cubicBezTo>
                  <a:lnTo>
                    <a:pt x="163" y="114"/>
                  </a:lnTo>
                  <a:close/>
                  <a:moveTo>
                    <a:pt x="122" y="114"/>
                  </a:moveTo>
                  <a:cubicBezTo>
                    <a:pt x="122" y="105"/>
                    <a:pt x="122" y="105"/>
                    <a:pt x="122" y="105"/>
                  </a:cubicBezTo>
                  <a:cubicBezTo>
                    <a:pt x="141" y="105"/>
                    <a:pt x="141" y="105"/>
                    <a:pt x="141" y="105"/>
                  </a:cubicBezTo>
                  <a:cubicBezTo>
                    <a:pt x="141" y="114"/>
                    <a:pt x="141" y="114"/>
                    <a:pt x="141" y="114"/>
                  </a:cubicBezTo>
                  <a:lnTo>
                    <a:pt x="122" y="114"/>
                  </a:lnTo>
                  <a:close/>
                  <a:moveTo>
                    <a:pt x="141" y="100"/>
                  </a:moveTo>
                  <a:cubicBezTo>
                    <a:pt x="122" y="100"/>
                    <a:pt x="122" y="100"/>
                    <a:pt x="122" y="100"/>
                  </a:cubicBezTo>
                  <a:cubicBezTo>
                    <a:pt x="122" y="95"/>
                    <a:pt x="122" y="95"/>
                    <a:pt x="122" y="95"/>
                  </a:cubicBezTo>
                  <a:cubicBezTo>
                    <a:pt x="141" y="95"/>
                    <a:pt x="141" y="95"/>
                    <a:pt x="141" y="95"/>
                  </a:cubicBezTo>
                  <a:lnTo>
                    <a:pt x="141" y="100"/>
                  </a:lnTo>
                  <a:close/>
                  <a:moveTo>
                    <a:pt x="141" y="89"/>
                  </a:moveTo>
                  <a:cubicBezTo>
                    <a:pt x="122" y="89"/>
                    <a:pt x="122" y="89"/>
                    <a:pt x="122" y="89"/>
                  </a:cubicBezTo>
                  <a:cubicBezTo>
                    <a:pt x="122" y="35"/>
                    <a:pt x="122" y="35"/>
                    <a:pt x="122" y="35"/>
                  </a:cubicBezTo>
                  <a:cubicBezTo>
                    <a:pt x="141" y="35"/>
                    <a:pt x="141" y="35"/>
                    <a:pt x="141" y="35"/>
                  </a:cubicBezTo>
                  <a:lnTo>
                    <a:pt x="141" y="89"/>
                  </a:lnTo>
                  <a:close/>
                  <a:moveTo>
                    <a:pt x="141" y="30"/>
                  </a:moveTo>
                  <a:cubicBezTo>
                    <a:pt x="122" y="30"/>
                    <a:pt x="122" y="30"/>
                    <a:pt x="122" y="30"/>
                  </a:cubicBezTo>
                  <a:cubicBezTo>
                    <a:pt x="122" y="24"/>
                    <a:pt x="122" y="24"/>
                    <a:pt x="122" y="24"/>
                  </a:cubicBezTo>
                  <a:cubicBezTo>
                    <a:pt x="141" y="24"/>
                    <a:pt x="141" y="24"/>
                    <a:pt x="141" y="24"/>
                  </a:cubicBezTo>
                  <a:lnTo>
                    <a:pt x="141" y="30"/>
                  </a:lnTo>
                  <a:close/>
                  <a:moveTo>
                    <a:pt x="141" y="11"/>
                  </a:moveTo>
                  <a:cubicBezTo>
                    <a:pt x="141" y="19"/>
                    <a:pt x="141" y="19"/>
                    <a:pt x="141" y="19"/>
                  </a:cubicBezTo>
                  <a:cubicBezTo>
                    <a:pt x="122" y="19"/>
                    <a:pt x="122" y="19"/>
                    <a:pt x="122" y="19"/>
                  </a:cubicBezTo>
                  <a:cubicBezTo>
                    <a:pt x="122" y="11"/>
                    <a:pt x="122" y="11"/>
                    <a:pt x="122" y="11"/>
                  </a:cubicBezTo>
                  <a:lnTo>
                    <a:pt x="141" y="11"/>
                  </a:lnTo>
                  <a:close/>
                  <a:moveTo>
                    <a:pt x="117" y="32"/>
                  </a:moveTo>
                  <a:cubicBezTo>
                    <a:pt x="117" y="114"/>
                    <a:pt x="117" y="114"/>
                    <a:pt x="117" y="114"/>
                  </a:cubicBezTo>
                  <a:cubicBezTo>
                    <a:pt x="101" y="114"/>
                    <a:pt x="101" y="114"/>
                    <a:pt x="101" y="114"/>
                  </a:cubicBezTo>
                  <a:cubicBezTo>
                    <a:pt x="101" y="32"/>
                    <a:pt x="101" y="32"/>
                    <a:pt x="101" y="32"/>
                  </a:cubicBezTo>
                  <a:lnTo>
                    <a:pt x="117" y="32"/>
                  </a:lnTo>
                  <a:close/>
                  <a:moveTo>
                    <a:pt x="82" y="24"/>
                  </a:moveTo>
                  <a:cubicBezTo>
                    <a:pt x="82" y="21"/>
                    <a:pt x="82" y="21"/>
                    <a:pt x="82" y="21"/>
                  </a:cubicBezTo>
                  <a:cubicBezTo>
                    <a:pt x="95" y="21"/>
                    <a:pt x="95" y="21"/>
                    <a:pt x="95" y="21"/>
                  </a:cubicBezTo>
                  <a:cubicBezTo>
                    <a:pt x="95" y="76"/>
                    <a:pt x="95" y="76"/>
                    <a:pt x="95" y="76"/>
                  </a:cubicBezTo>
                  <a:cubicBezTo>
                    <a:pt x="82" y="76"/>
                    <a:pt x="82" y="76"/>
                    <a:pt x="82" y="76"/>
                  </a:cubicBezTo>
                  <a:lnTo>
                    <a:pt x="82" y="24"/>
                  </a:lnTo>
                  <a:close/>
                  <a:moveTo>
                    <a:pt x="82" y="81"/>
                  </a:moveTo>
                  <a:cubicBezTo>
                    <a:pt x="95" y="81"/>
                    <a:pt x="95" y="81"/>
                    <a:pt x="95" y="81"/>
                  </a:cubicBezTo>
                  <a:cubicBezTo>
                    <a:pt x="95" y="103"/>
                    <a:pt x="95" y="103"/>
                    <a:pt x="95" y="103"/>
                  </a:cubicBezTo>
                  <a:cubicBezTo>
                    <a:pt x="82" y="103"/>
                    <a:pt x="82" y="103"/>
                    <a:pt x="82" y="103"/>
                  </a:cubicBezTo>
                  <a:lnTo>
                    <a:pt x="82" y="81"/>
                  </a:lnTo>
                  <a:close/>
                  <a:moveTo>
                    <a:pt x="82" y="108"/>
                  </a:moveTo>
                  <a:cubicBezTo>
                    <a:pt x="95" y="108"/>
                    <a:pt x="95" y="108"/>
                    <a:pt x="95" y="108"/>
                  </a:cubicBezTo>
                  <a:cubicBezTo>
                    <a:pt x="95" y="114"/>
                    <a:pt x="95" y="114"/>
                    <a:pt x="95" y="114"/>
                  </a:cubicBezTo>
                  <a:cubicBezTo>
                    <a:pt x="82" y="114"/>
                    <a:pt x="82" y="114"/>
                    <a:pt x="82" y="114"/>
                  </a:cubicBezTo>
                  <a:lnTo>
                    <a:pt x="82" y="108"/>
                  </a:lnTo>
                  <a:close/>
                  <a:moveTo>
                    <a:pt x="95" y="11"/>
                  </a:moveTo>
                  <a:cubicBezTo>
                    <a:pt x="95" y="16"/>
                    <a:pt x="95" y="16"/>
                    <a:pt x="95" y="16"/>
                  </a:cubicBezTo>
                  <a:cubicBezTo>
                    <a:pt x="82" y="16"/>
                    <a:pt x="82" y="16"/>
                    <a:pt x="82" y="16"/>
                  </a:cubicBezTo>
                  <a:cubicBezTo>
                    <a:pt x="82" y="11"/>
                    <a:pt x="82" y="11"/>
                    <a:pt x="82" y="11"/>
                  </a:cubicBezTo>
                  <a:lnTo>
                    <a:pt x="95" y="11"/>
                  </a:lnTo>
                  <a:close/>
                  <a:moveTo>
                    <a:pt x="63" y="27"/>
                  </a:moveTo>
                  <a:cubicBezTo>
                    <a:pt x="76" y="27"/>
                    <a:pt x="76" y="27"/>
                    <a:pt x="76" y="27"/>
                  </a:cubicBezTo>
                  <a:cubicBezTo>
                    <a:pt x="76" y="114"/>
                    <a:pt x="76" y="114"/>
                    <a:pt x="76" y="114"/>
                  </a:cubicBezTo>
                  <a:cubicBezTo>
                    <a:pt x="63" y="114"/>
                    <a:pt x="63" y="114"/>
                    <a:pt x="63" y="114"/>
                  </a:cubicBezTo>
                  <a:lnTo>
                    <a:pt x="63" y="27"/>
                  </a:lnTo>
                  <a:close/>
                  <a:moveTo>
                    <a:pt x="36" y="24"/>
                  </a:moveTo>
                  <a:cubicBezTo>
                    <a:pt x="19" y="24"/>
                    <a:pt x="19" y="24"/>
                    <a:pt x="19" y="24"/>
                  </a:cubicBezTo>
                  <a:cubicBezTo>
                    <a:pt x="19" y="19"/>
                    <a:pt x="19" y="19"/>
                    <a:pt x="19" y="19"/>
                  </a:cubicBezTo>
                  <a:cubicBezTo>
                    <a:pt x="36" y="19"/>
                    <a:pt x="36" y="19"/>
                    <a:pt x="36" y="19"/>
                  </a:cubicBezTo>
                  <a:lnTo>
                    <a:pt x="36" y="24"/>
                  </a:lnTo>
                  <a:close/>
                  <a:moveTo>
                    <a:pt x="57" y="103"/>
                  </a:moveTo>
                  <a:cubicBezTo>
                    <a:pt x="41" y="103"/>
                    <a:pt x="41" y="103"/>
                    <a:pt x="41" y="103"/>
                  </a:cubicBezTo>
                  <a:cubicBezTo>
                    <a:pt x="41" y="49"/>
                    <a:pt x="41" y="49"/>
                    <a:pt x="41" y="49"/>
                  </a:cubicBezTo>
                  <a:cubicBezTo>
                    <a:pt x="57" y="49"/>
                    <a:pt x="57" y="49"/>
                    <a:pt x="57" y="49"/>
                  </a:cubicBezTo>
                  <a:lnTo>
                    <a:pt x="57" y="103"/>
                  </a:lnTo>
                  <a:close/>
                  <a:moveTo>
                    <a:pt x="41" y="108"/>
                  </a:moveTo>
                  <a:cubicBezTo>
                    <a:pt x="57" y="108"/>
                    <a:pt x="57" y="108"/>
                    <a:pt x="57" y="108"/>
                  </a:cubicBezTo>
                  <a:cubicBezTo>
                    <a:pt x="57" y="114"/>
                    <a:pt x="57" y="114"/>
                    <a:pt x="57" y="114"/>
                  </a:cubicBezTo>
                  <a:cubicBezTo>
                    <a:pt x="41" y="114"/>
                    <a:pt x="41" y="114"/>
                    <a:pt x="41" y="114"/>
                  </a:cubicBezTo>
                  <a:lnTo>
                    <a:pt x="41" y="108"/>
                  </a:lnTo>
                  <a:close/>
                  <a:moveTo>
                    <a:pt x="57" y="38"/>
                  </a:moveTo>
                  <a:cubicBezTo>
                    <a:pt x="57" y="43"/>
                    <a:pt x="57" y="43"/>
                    <a:pt x="57" y="43"/>
                  </a:cubicBezTo>
                  <a:cubicBezTo>
                    <a:pt x="41" y="43"/>
                    <a:pt x="41" y="43"/>
                    <a:pt x="41" y="43"/>
                  </a:cubicBezTo>
                  <a:cubicBezTo>
                    <a:pt x="41" y="38"/>
                    <a:pt x="41" y="38"/>
                    <a:pt x="41" y="38"/>
                  </a:cubicBezTo>
                  <a:lnTo>
                    <a:pt x="57" y="38"/>
                  </a:lnTo>
                  <a:close/>
                  <a:moveTo>
                    <a:pt x="36" y="5"/>
                  </a:moveTo>
                  <a:cubicBezTo>
                    <a:pt x="36" y="13"/>
                    <a:pt x="36" y="13"/>
                    <a:pt x="36" y="13"/>
                  </a:cubicBezTo>
                  <a:cubicBezTo>
                    <a:pt x="19" y="13"/>
                    <a:pt x="19" y="13"/>
                    <a:pt x="19" y="13"/>
                  </a:cubicBezTo>
                  <a:cubicBezTo>
                    <a:pt x="19" y="5"/>
                    <a:pt x="19" y="5"/>
                    <a:pt x="19" y="5"/>
                  </a:cubicBezTo>
                  <a:lnTo>
                    <a:pt x="36" y="5"/>
                  </a:lnTo>
                  <a:close/>
                  <a:moveTo>
                    <a:pt x="19" y="30"/>
                  </a:moveTo>
                  <a:cubicBezTo>
                    <a:pt x="36" y="30"/>
                    <a:pt x="36" y="30"/>
                    <a:pt x="36" y="30"/>
                  </a:cubicBezTo>
                  <a:cubicBezTo>
                    <a:pt x="36" y="114"/>
                    <a:pt x="36" y="114"/>
                    <a:pt x="36" y="114"/>
                  </a:cubicBezTo>
                  <a:cubicBezTo>
                    <a:pt x="19" y="114"/>
                    <a:pt x="19" y="114"/>
                    <a:pt x="19" y="114"/>
                  </a:cubicBezTo>
                  <a:lnTo>
                    <a:pt x="19" y="30"/>
                  </a:lnTo>
                  <a:close/>
                  <a:moveTo>
                    <a:pt x="158" y="124"/>
                  </a:moveTo>
                  <a:cubicBezTo>
                    <a:pt x="6" y="124"/>
                    <a:pt x="6" y="124"/>
                    <a:pt x="6" y="124"/>
                  </a:cubicBezTo>
                  <a:cubicBezTo>
                    <a:pt x="6" y="119"/>
                    <a:pt x="6" y="119"/>
                    <a:pt x="6" y="119"/>
                  </a:cubicBezTo>
                  <a:cubicBezTo>
                    <a:pt x="158" y="119"/>
                    <a:pt x="158" y="119"/>
                    <a:pt x="158" y="119"/>
                  </a:cubicBezTo>
                  <a:lnTo>
                    <a:pt x="158" y="124"/>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7" name="Rectangle 465"/>
            <p:cNvSpPr>
              <a:spLocks noChangeArrowheads="1"/>
            </p:cNvSpPr>
            <p:nvPr userDrawn="1"/>
          </p:nvSpPr>
          <p:spPr bwMode="auto">
            <a:xfrm>
              <a:off x="8053913" y="6423026"/>
              <a:ext cx="23813" cy="234950"/>
            </a:xfrm>
            <a:prstGeom prst="rect">
              <a:avLst/>
            </a:prstGeom>
            <a:solidFill>
              <a:srgbClr val="CBD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8" name="Rectangle 466"/>
            <p:cNvSpPr>
              <a:spLocks noChangeArrowheads="1"/>
            </p:cNvSpPr>
            <p:nvPr userDrawn="1"/>
          </p:nvSpPr>
          <p:spPr bwMode="auto">
            <a:xfrm>
              <a:off x="7828488" y="6486526"/>
              <a:ext cx="19050" cy="128588"/>
            </a:xfrm>
            <a:prstGeom prst="rect">
              <a:avLst/>
            </a:prstGeom>
            <a:solidFill>
              <a:srgbClr val="CBD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9" name="Freeform 467"/>
            <p:cNvSpPr>
              <a:spLocks noEditPoints="1"/>
            </p:cNvSpPr>
            <p:nvPr userDrawn="1"/>
          </p:nvSpPr>
          <p:spPr bwMode="auto">
            <a:xfrm>
              <a:off x="4467750" y="6278563"/>
              <a:ext cx="134938" cy="441325"/>
            </a:xfrm>
            <a:custGeom>
              <a:avLst/>
              <a:gdLst>
                <a:gd name="T0" fmla="*/ 33 w 35"/>
                <a:gd name="T1" fmla="*/ 113 h 113"/>
                <a:gd name="T2" fmla="*/ 7 w 35"/>
                <a:gd name="T3" fmla="*/ 113 h 113"/>
                <a:gd name="T4" fmla="*/ 0 w 35"/>
                <a:gd name="T5" fmla="*/ 107 h 113"/>
                <a:gd name="T6" fmla="*/ 0 w 35"/>
                <a:gd name="T7" fmla="*/ 6 h 113"/>
                <a:gd name="T8" fmla="*/ 7 w 35"/>
                <a:gd name="T9" fmla="*/ 0 h 113"/>
                <a:gd name="T10" fmla="*/ 33 w 35"/>
                <a:gd name="T11" fmla="*/ 0 h 113"/>
                <a:gd name="T12" fmla="*/ 35 w 35"/>
                <a:gd name="T13" fmla="*/ 2 h 113"/>
                <a:gd name="T14" fmla="*/ 35 w 35"/>
                <a:gd name="T15" fmla="*/ 111 h 113"/>
                <a:gd name="T16" fmla="*/ 33 w 35"/>
                <a:gd name="T17" fmla="*/ 113 h 113"/>
                <a:gd name="T18" fmla="*/ 7 w 35"/>
                <a:gd name="T19" fmla="*/ 4 h 113"/>
                <a:gd name="T20" fmla="*/ 5 w 35"/>
                <a:gd name="T21" fmla="*/ 6 h 113"/>
                <a:gd name="T22" fmla="*/ 5 w 35"/>
                <a:gd name="T23" fmla="*/ 107 h 113"/>
                <a:gd name="T24" fmla="*/ 7 w 35"/>
                <a:gd name="T25" fmla="*/ 109 h 113"/>
                <a:gd name="T26" fmla="*/ 31 w 35"/>
                <a:gd name="T27" fmla="*/ 109 h 113"/>
                <a:gd name="T28" fmla="*/ 31 w 35"/>
                <a:gd name="T29" fmla="*/ 4 h 113"/>
                <a:gd name="T30" fmla="*/ 7 w 35"/>
                <a:gd name="T31" fmla="*/ 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13">
                  <a:moveTo>
                    <a:pt x="33" y="113"/>
                  </a:moveTo>
                  <a:cubicBezTo>
                    <a:pt x="7" y="113"/>
                    <a:pt x="7" y="113"/>
                    <a:pt x="7" y="113"/>
                  </a:cubicBezTo>
                  <a:cubicBezTo>
                    <a:pt x="3" y="113"/>
                    <a:pt x="0" y="110"/>
                    <a:pt x="0" y="107"/>
                  </a:cubicBezTo>
                  <a:cubicBezTo>
                    <a:pt x="0" y="6"/>
                    <a:pt x="0" y="6"/>
                    <a:pt x="0" y="6"/>
                  </a:cubicBezTo>
                  <a:cubicBezTo>
                    <a:pt x="0" y="3"/>
                    <a:pt x="3" y="0"/>
                    <a:pt x="7" y="0"/>
                  </a:cubicBezTo>
                  <a:cubicBezTo>
                    <a:pt x="33" y="0"/>
                    <a:pt x="33" y="0"/>
                    <a:pt x="33" y="0"/>
                  </a:cubicBezTo>
                  <a:cubicBezTo>
                    <a:pt x="34" y="0"/>
                    <a:pt x="35" y="1"/>
                    <a:pt x="35" y="2"/>
                  </a:cubicBezTo>
                  <a:cubicBezTo>
                    <a:pt x="35" y="111"/>
                    <a:pt x="35" y="111"/>
                    <a:pt x="35" y="111"/>
                  </a:cubicBezTo>
                  <a:cubicBezTo>
                    <a:pt x="35" y="112"/>
                    <a:pt x="34" y="113"/>
                    <a:pt x="33" y="113"/>
                  </a:cubicBezTo>
                  <a:close/>
                  <a:moveTo>
                    <a:pt x="7" y="4"/>
                  </a:moveTo>
                  <a:cubicBezTo>
                    <a:pt x="6" y="4"/>
                    <a:pt x="5" y="5"/>
                    <a:pt x="5" y="6"/>
                  </a:cubicBezTo>
                  <a:cubicBezTo>
                    <a:pt x="5" y="107"/>
                    <a:pt x="5" y="107"/>
                    <a:pt x="5" y="107"/>
                  </a:cubicBezTo>
                  <a:cubicBezTo>
                    <a:pt x="5" y="108"/>
                    <a:pt x="6" y="109"/>
                    <a:pt x="7" y="109"/>
                  </a:cubicBezTo>
                  <a:cubicBezTo>
                    <a:pt x="31" y="109"/>
                    <a:pt x="31" y="109"/>
                    <a:pt x="31" y="109"/>
                  </a:cubicBezTo>
                  <a:cubicBezTo>
                    <a:pt x="31" y="4"/>
                    <a:pt x="31" y="4"/>
                    <a:pt x="31" y="4"/>
                  </a:cubicBezTo>
                  <a:lnTo>
                    <a:pt x="7" y="4"/>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70" name="Freeform 468"/>
            <p:cNvSpPr>
              <a:spLocks noEditPoints="1"/>
            </p:cNvSpPr>
            <p:nvPr userDrawn="1"/>
          </p:nvSpPr>
          <p:spPr bwMode="auto">
            <a:xfrm>
              <a:off x="4701113" y="6278563"/>
              <a:ext cx="134938" cy="441325"/>
            </a:xfrm>
            <a:custGeom>
              <a:avLst/>
              <a:gdLst>
                <a:gd name="T0" fmla="*/ 33 w 35"/>
                <a:gd name="T1" fmla="*/ 113 h 113"/>
                <a:gd name="T2" fmla="*/ 3 w 35"/>
                <a:gd name="T3" fmla="*/ 113 h 113"/>
                <a:gd name="T4" fmla="*/ 0 w 35"/>
                <a:gd name="T5" fmla="*/ 111 h 113"/>
                <a:gd name="T6" fmla="*/ 0 w 35"/>
                <a:gd name="T7" fmla="*/ 2 h 113"/>
                <a:gd name="T8" fmla="*/ 3 w 35"/>
                <a:gd name="T9" fmla="*/ 0 h 113"/>
                <a:gd name="T10" fmla="*/ 33 w 35"/>
                <a:gd name="T11" fmla="*/ 0 h 113"/>
                <a:gd name="T12" fmla="*/ 35 w 35"/>
                <a:gd name="T13" fmla="*/ 2 h 113"/>
                <a:gd name="T14" fmla="*/ 35 w 35"/>
                <a:gd name="T15" fmla="*/ 111 h 113"/>
                <a:gd name="T16" fmla="*/ 33 w 35"/>
                <a:gd name="T17" fmla="*/ 113 h 113"/>
                <a:gd name="T18" fmla="*/ 5 w 35"/>
                <a:gd name="T19" fmla="*/ 109 h 113"/>
                <a:gd name="T20" fmla="*/ 31 w 35"/>
                <a:gd name="T21" fmla="*/ 109 h 113"/>
                <a:gd name="T22" fmla="*/ 31 w 35"/>
                <a:gd name="T23" fmla="*/ 4 h 113"/>
                <a:gd name="T24" fmla="*/ 5 w 35"/>
                <a:gd name="T25" fmla="*/ 4 h 113"/>
                <a:gd name="T26" fmla="*/ 5 w 35"/>
                <a:gd name="T27"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13">
                  <a:moveTo>
                    <a:pt x="33" y="113"/>
                  </a:moveTo>
                  <a:cubicBezTo>
                    <a:pt x="3" y="113"/>
                    <a:pt x="3" y="113"/>
                    <a:pt x="3" y="113"/>
                  </a:cubicBezTo>
                  <a:cubicBezTo>
                    <a:pt x="1" y="113"/>
                    <a:pt x="0" y="112"/>
                    <a:pt x="0" y="111"/>
                  </a:cubicBezTo>
                  <a:cubicBezTo>
                    <a:pt x="0" y="2"/>
                    <a:pt x="0" y="2"/>
                    <a:pt x="0" y="2"/>
                  </a:cubicBezTo>
                  <a:cubicBezTo>
                    <a:pt x="0" y="1"/>
                    <a:pt x="1" y="0"/>
                    <a:pt x="3" y="0"/>
                  </a:cubicBezTo>
                  <a:cubicBezTo>
                    <a:pt x="33" y="0"/>
                    <a:pt x="33" y="0"/>
                    <a:pt x="33" y="0"/>
                  </a:cubicBezTo>
                  <a:cubicBezTo>
                    <a:pt x="34" y="0"/>
                    <a:pt x="35" y="1"/>
                    <a:pt x="35" y="2"/>
                  </a:cubicBezTo>
                  <a:cubicBezTo>
                    <a:pt x="35" y="111"/>
                    <a:pt x="35" y="111"/>
                    <a:pt x="35" y="111"/>
                  </a:cubicBezTo>
                  <a:cubicBezTo>
                    <a:pt x="35" y="112"/>
                    <a:pt x="34" y="113"/>
                    <a:pt x="33" y="113"/>
                  </a:cubicBezTo>
                  <a:close/>
                  <a:moveTo>
                    <a:pt x="5" y="109"/>
                  </a:moveTo>
                  <a:cubicBezTo>
                    <a:pt x="31" y="109"/>
                    <a:pt x="31" y="109"/>
                    <a:pt x="31" y="109"/>
                  </a:cubicBezTo>
                  <a:cubicBezTo>
                    <a:pt x="31" y="4"/>
                    <a:pt x="31" y="4"/>
                    <a:pt x="31" y="4"/>
                  </a:cubicBezTo>
                  <a:cubicBezTo>
                    <a:pt x="5" y="4"/>
                    <a:pt x="5" y="4"/>
                    <a:pt x="5" y="4"/>
                  </a:cubicBezTo>
                  <a:lnTo>
                    <a:pt x="5" y="10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71" name="Freeform 469"/>
            <p:cNvSpPr>
              <a:spLocks noEditPoints="1"/>
            </p:cNvSpPr>
            <p:nvPr userDrawn="1"/>
          </p:nvSpPr>
          <p:spPr bwMode="auto">
            <a:xfrm>
              <a:off x="4586813" y="6208713"/>
              <a:ext cx="133350" cy="511175"/>
            </a:xfrm>
            <a:custGeom>
              <a:avLst/>
              <a:gdLst>
                <a:gd name="T0" fmla="*/ 33 w 35"/>
                <a:gd name="T1" fmla="*/ 131 h 131"/>
                <a:gd name="T2" fmla="*/ 2 w 35"/>
                <a:gd name="T3" fmla="*/ 131 h 131"/>
                <a:gd name="T4" fmla="*/ 0 w 35"/>
                <a:gd name="T5" fmla="*/ 129 h 131"/>
                <a:gd name="T6" fmla="*/ 0 w 35"/>
                <a:gd name="T7" fmla="*/ 7 h 131"/>
                <a:gd name="T8" fmla="*/ 6 w 35"/>
                <a:gd name="T9" fmla="*/ 0 h 131"/>
                <a:gd name="T10" fmla="*/ 28 w 35"/>
                <a:gd name="T11" fmla="*/ 0 h 131"/>
                <a:gd name="T12" fmla="*/ 35 w 35"/>
                <a:gd name="T13" fmla="*/ 7 h 131"/>
                <a:gd name="T14" fmla="*/ 35 w 35"/>
                <a:gd name="T15" fmla="*/ 129 h 131"/>
                <a:gd name="T16" fmla="*/ 33 w 35"/>
                <a:gd name="T17" fmla="*/ 131 h 131"/>
                <a:gd name="T18" fmla="*/ 4 w 35"/>
                <a:gd name="T19" fmla="*/ 127 h 131"/>
                <a:gd name="T20" fmla="*/ 30 w 35"/>
                <a:gd name="T21" fmla="*/ 127 h 131"/>
                <a:gd name="T22" fmla="*/ 30 w 35"/>
                <a:gd name="T23" fmla="*/ 7 h 131"/>
                <a:gd name="T24" fmla="*/ 28 w 35"/>
                <a:gd name="T25" fmla="*/ 5 h 131"/>
                <a:gd name="T26" fmla="*/ 6 w 35"/>
                <a:gd name="T27" fmla="*/ 5 h 131"/>
                <a:gd name="T28" fmla="*/ 4 w 35"/>
                <a:gd name="T29" fmla="*/ 7 h 131"/>
                <a:gd name="T30" fmla="*/ 4 w 35"/>
                <a:gd name="T31" fmla="*/ 1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31">
                  <a:moveTo>
                    <a:pt x="33" y="131"/>
                  </a:moveTo>
                  <a:cubicBezTo>
                    <a:pt x="2" y="131"/>
                    <a:pt x="2" y="131"/>
                    <a:pt x="2" y="131"/>
                  </a:cubicBezTo>
                  <a:cubicBezTo>
                    <a:pt x="1" y="131"/>
                    <a:pt x="0" y="130"/>
                    <a:pt x="0" y="129"/>
                  </a:cubicBezTo>
                  <a:cubicBezTo>
                    <a:pt x="0" y="7"/>
                    <a:pt x="0" y="7"/>
                    <a:pt x="0" y="7"/>
                  </a:cubicBezTo>
                  <a:cubicBezTo>
                    <a:pt x="0" y="3"/>
                    <a:pt x="3" y="0"/>
                    <a:pt x="6" y="0"/>
                  </a:cubicBezTo>
                  <a:cubicBezTo>
                    <a:pt x="28" y="0"/>
                    <a:pt x="28" y="0"/>
                    <a:pt x="28" y="0"/>
                  </a:cubicBezTo>
                  <a:cubicBezTo>
                    <a:pt x="32" y="0"/>
                    <a:pt x="35" y="3"/>
                    <a:pt x="35" y="7"/>
                  </a:cubicBezTo>
                  <a:cubicBezTo>
                    <a:pt x="35" y="129"/>
                    <a:pt x="35" y="129"/>
                    <a:pt x="35" y="129"/>
                  </a:cubicBezTo>
                  <a:cubicBezTo>
                    <a:pt x="35" y="130"/>
                    <a:pt x="34" y="131"/>
                    <a:pt x="33" y="131"/>
                  </a:cubicBezTo>
                  <a:close/>
                  <a:moveTo>
                    <a:pt x="4" y="127"/>
                  </a:moveTo>
                  <a:cubicBezTo>
                    <a:pt x="30" y="127"/>
                    <a:pt x="30" y="127"/>
                    <a:pt x="30" y="127"/>
                  </a:cubicBezTo>
                  <a:cubicBezTo>
                    <a:pt x="30" y="7"/>
                    <a:pt x="30" y="7"/>
                    <a:pt x="30" y="7"/>
                  </a:cubicBezTo>
                  <a:cubicBezTo>
                    <a:pt x="30" y="6"/>
                    <a:pt x="29" y="5"/>
                    <a:pt x="28" y="5"/>
                  </a:cubicBezTo>
                  <a:cubicBezTo>
                    <a:pt x="6" y="5"/>
                    <a:pt x="6" y="5"/>
                    <a:pt x="6" y="5"/>
                  </a:cubicBezTo>
                  <a:cubicBezTo>
                    <a:pt x="5" y="5"/>
                    <a:pt x="4" y="6"/>
                    <a:pt x="4" y="7"/>
                  </a:cubicBezTo>
                  <a:lnTo>
                    <a:pt x="4" y="12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72" name="Freeform 470"/>
            <p:cNvSpPr>
              <a:spLocks noEditPoints="1"/>
            </p:cNvSpPr>
            <p:nvPr userDrawn="1"/>
          </p:nvSpPr>
          <p:spPr bwMode="auto">
            <a:xfrm>
              <a:off x="4820175" y="6208713"/>
              <a:ext cx="133350" cy="511175"/>
            </a:xfrm>
            <a:custGeom>
              <a:avLst/>
              <a:gdLst>
                <a:gd name="T0" fmla="*/ 28 w 35"/>
                <a:gd name="T1" fmla="*/ 131 h 131"/>
                <a:gd name="T2" fmla="*/ 2 w 35"/>
                <a:gd name="T3" fmla="*/ 131 h 131"/>
                <a:gd name="T4" fmla="*/ 0 w 35"/>
                <a:gd name="T5" fmla="*/ 129 h 131"/>
                <a:gd name="T6" fmla="*/ 0 w 35"/>
                <a:gd name="T7" fmla="*/ 7 h 131"/>
                <a:gd name="T8" fmla="*/ 6 w 35"/>
                <a:gd name="T9" fmla="*/ 0 h 131"/>
                <a:gd name="T10" fmla="*/ 28 w 35"/>
                <a:gd name="T11" fmla="*/ 0 h 131"/>
                <a:gd name="T12" fmla="*/ 35 w 35"/>
                <a:gd name="T13" fmla="*/ 7 h 131"/>
                <a:gd name="T14" fmla="*/ 35 w 35"/>
                <a:gd name="T15" fmla="*/ 125 h 131"/>
                <a:gd name="T16" fmla="*/ 28 w 35"/>
                <a:gd name="T17" fmla="*/ 131 h 131"/>
                <a:gd name="T18" fmla="*/ 4 w 35"/>
                <a:gd name="T19" fmla="*/ 127 h 131"/>
                <a:gd name="T20" fmla="*/ 28 w 35"/>
                <a:gd name="T21" fmla="*/ 127 h 131"/>
                <a:gd name="T22" fmla="*/ 31 w 35"/>
                <a:gd name="T23" fmla="*/ 125 h 131"/>
                <a:gd name="T24" fmla="*/ 31 w 35"/>
                <a:gd name="T25" fmla="*/ 7 h 131"/>
                <a:gd name="T26" fmla="*/ 28 w 35"/>
                <a:gd name="T27" fmla="*/ 5 h 131"/>
                <a:gd name="T28" fmla="*/ 6 w 35"/>
                <a:gd name="T29" fmla="*/ 5 h 131"/>
                <a:gd name="T30" fmla="*/ 4 w 35"/>
                <a:gd name="T31" fmla="*/ 7 h 131"/>
                <a:gd name="T32" fmla="*/ 4 w 35"/>
                <a:gd name="T33" fmla="*/ 1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31">
                  <a:moveTo>
                    <a:pt x="28" y="131"/>
                  </a:moveTo>
                  <a:cubicBezTo>
                    <a:pt x="2" y="131"/>
                    <a:pt x="2" y="131"/>
                    <a:pt x="2" y="131"/>
                  </a:cubicBezTo>
                  <a:cubicBezTo>
                    <a:pt x="1" y="131"/>
                    <a:pt x="0" y="130"/>
                    <a:pt x="0" y="129"/>
                  </a:cubicBezTo>
                  <a:cubicBezTo>
                    <a:pt x="0" y="7"/>
                    <a:pt x="0" y="7"/>
                    <a:pt x="0" y="7"/>
                  </a:cubicBezTo>
                  <a:cubicBezTo>
                    <a:pt x="0" y="3"/>
                    <a:pt x="3" y="0"/>
                    <a:pt x="6" y="0"/>
                  </a:cubicBezTo>
                  <a:cubicBezTo>
                    <a:pt x="28" y="0"/>
                    <a:pt x="28" y="0"/>
                    <a:pt x="28" y="0"/>
                  </a:cubicBezTo>
                  <a:cubicBezTo>
                    <a:pt x="32" y="0"/>
                    <a:pt x="35" y="3"/>
                    <a:pt x="35" y="7"/>
                  </a:cubicBezTo>
                  <a:cubicBezTo>
                    <a:pt x="35" y="125"/>
                    <a:pt x="35" y="125"/>
                    <a:pt x="35" y="125"/>
                  </a:cubicBezTo>
                  <a:cubicBezTo>
                    <a:pt x="35" y="128"/>
                    <a:pt x="32" y="131"/>
                    <a:pt x="28" y="131"/>
                  </a:cubicBezTo>
                  <a:close/>
                  <a:moveTo>
                    <a:pt x="4" y="127"/>
                  </a:moveTo>
                  <a:cubicBezTo>
                    <a:pt x="28" y="127"/>
                    <a:pt x="28" y="127"/>
                    <a:pt x="28" y="127"/>
                  </a:cubicBezTo>
                  <a:cubicBezTo>
                    <a:pt x="30" y="127"/>
                    <a:pt x="31" y="126"/>
                    <a:pt x="31" y="125"/>
                  </a:cubicBezTo>
                  <a:cubicBezTo>
                    <a:pt x="31" y="7"/>
                    <a:pt x="31" y="7"/>
                    <a:pt x="31" y="7"/>
                  </a:cubicBezTo>
                  <a:cubicBezTo>
                    <a:pt x="31" y="6"/>
                    <a:pt x="30" y="5"/>
                    <a:pt x="28" y="5"/>
                  </a:cubicBezTo>
                  <a:cubicBezTo>
                    <a:pt x="6" y="5"/>
                    <a:pt x="6" y="5"/>
                    <a:pt x="6" y="5"/>
                  </a:cubicBezTo>
                  <a:cubicBezTo>
                    <a:pt x="5" y="5"/>
                    <a:pt x="4" y="6"/>
                    <a:pt x="4" y="7"/>
                  </a:cubicBezTo>
                  <a:lnTo>
                    <a:pt x="4" y="12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73" name="Freeform 471"/>
            <p:cNvSpPr>
              <a:spLocks noEditPoints="1"/>
            </p:cNvSpPr>
            <p:nvPr userDrawn="1"/>
          </p:nvSpPr>
          <p:spPr bwMode="auto">
            <a:xfrm>
              <a:off x="4502675" y="6321426"/>
              <a:ext cx="65088" cy="66675"/>
            </a:xfrm>
            <a:custGeom>
              <a:avLst/>
              <a:gdLst>
                <a:gd name="T0" fmla="*/ 9 w 17"/>
                <a:gd name="T1" fmla="*/ 17 h 17"/>
                <a:gd name="T2" fmla="*/ 0 w 17"/>
                <a:gd name="T3" fmla="*/ 8 h 17"/>
                <a:gd name="T4" fmla="*/ 9 w 17"/>
                <a:gd name="T5" fmla="*/ 0 h 17"/>
                <a:gd name="T6" fmla="*/ 17 w 17"/>
                <a:gd name="T7" fmla="*/ 8 h 17"/>
                <a:gd name="T8" fmla="*/ 9 w 17"/>
                <a:gd name="T9" fmla="*/ 17 h 17"/>
                <a:gd name="T10" fmla="*/ 9 w 17"/>
                <a:gd name="T11" fmla="*/ 4 h 17"/>
                <a:gd name="T12" fmla="*/ 4 w 17"/>
                <a:gd name="T13" fmla="*/ 8 h 17"/>
                <a:gd name="T14" fmla="*/ 9 w 17"/>
                <a:gd name="T15" fmla="*/ 13 h 17"/>
                <a:gd name="T16" fmla="*/ 13 w 17"/>
                <a:gd name="T17" fmla="*/ 8 h 17"/>
                <a:gd name="T18" fmla="*/ 9 w 17"/>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8"/>
                  </a:cubicBezTo>
                  <a:cubicBezTo>
                    <a:pt x="0" y="4"/>
                    <a:pt x="4" y="0"/>
                    <a:pt x="9" y="0"/>
                  </a:cubicBezTo>
                  <a:cubicBezTo>
                    <a:pt x="13" y="0"/>
                    <a:pt x="17" y="4"/>
                    <a:pt x="17" y="8"/>
                  </a:cubicBezTo>
                  <a:cubicBezTo>
                    <a:pt x="17" y="13"/>
                    <a:pt x="13" y="17"/>
                    <a:pt x="9" y="17"/>
                  </a:cubicBezTo>
                  <a:close/>
                  <a:moveTo>
                    <a:pt x="9" y="4"/>
                  </a:moveTo>
                  <a:cubicBezTo>
                    <a:pt x="6" y="4"/>
                    <a:pt x="4" y="6"/>
                    <a:pt x="4" y="8"/>
                  </a:cubicBezTo>
                  <a:cubicBezTo>
                    <a:pt x="4" y="11"/>
                    <a:pt x="6" y="13"/>
                    <a:pt x="9" y="13"/>
                  </a:cubicBezTo>
                  <a:cubicBezTo>
                    <a:pt x="11" y="13"/>
                    <a:pt x="13" y="11"/>
                    <a:pt x="13" y="8"/>
                  </a:cubicBezTo>
                  <a:cubicBezTo>
                    <a:pt x="13" y="6"/>
                    <a:pt x="11" y="4"/>
                    <a:pt x="9"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74" name="Freeform 472"/>
            <p:cNvSpPr>
              <a:spLocks noEditPoints="1"/>
            </p:cNvSpPr>
            <p:nvPr userDrawn="1"/>
          </p:nvSpPr>
          <p:spPr bwMode="auto">
            <a:xfrm>
              <a:off x="4855100" y="6618288"/>
              <a:ext cx="65088" cy="69850"/>
            </a:xfrm>
            <a:custGeom>
              <a:avLst/>
              <a:gdLst>
                <a:gd name="T0" fmla="*/ 8 w 17"/>
                <a:gd name="T1" fmla="*/ 18 h 18"/>
                <a:gd name="T2" fmla="*/ 0 w 17"/>
                <a:gd name="T3" fmla="*/ 9 h 18"/>
                <a:gd name="T4" fmla="*/ 8 w 17"/>
                <a:gd name="T5" fmla="*/ 0 h 18"/>
                <a:gd name="T6" fmla="*/ 17 w 17"/>
                <a:gd name="T7" fmla="*/ 9 h 18"/>
                <a:gd name="T8" fmla="*/ 8 w 17"/>
                <a:gd name="T9" fmla="*/ 18 h 18"/>
                <a:gd name="T10" fmla="*/ 8 w 17"/>
                <a:gd name="T11" fmla="*/ 5 h 18"/>
                <a:gd name="T12" fmla="*/ 4 w 17"/>
                <a:gd name="T13" fmla="*/ 9 h 18"/>
                <a:gd name="T14" fmla="*/ 8 w 17"/>
                <a:gd name="T15" fmla="*/ 13 h 18"/>
                <a:gd name="T16" fmla="*/ 13 w 17"/>
                <a:gd name="T17" fmla="*/ 9 h 18"/>
                <a:gd name="T18" fmla="*/ 8 w 17"/>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8" y="18"/>
                  </a:moveTo>
                  <a:cubicBezTo>
                    <a:pt x="4" y="18"/>
                    <a:pt x="0" y="14"/>
                    <a:pt x="0" y="9"/>
                  </a:cubicBezTo>
                  <a:cubicBezTo>
                    <a:pt x="0" y="4"/>
                    <a:pt x="4" y="0"/>
                    <a:pt x="8" y="0"/>
                  </a:cubicBezTo>
                  <a:cubicBezTo>
                    <a:pt x="13" y="0"/>
                    <a:pt x="17" y="4"/>
                    <a:pt x="17" y="9"/>
                  </a:cubicBezTo>
                  <a:cubicBezTo>
                    <a:pt x="17" y="14"/>
                    <a:pt x="13" y="18"/>
                    <a:pt x="8" y="18"/>
                  </a:cubicBezTo>
                  <a:close/>
                  <a:moveTo>
                    <a:pt x="8" y="5"/>
                  </a:moveTo>
                  <a:cubicBezTo>
                    <a:pt x="6" y="5"/>
                    <a:pt x="4" y="6"/>
                    <a:pt x="4" y="9"/>
                  </a:cubicBezTo>
                  <a:cubicBezTo>
                    <a:pt x="4" y="11"/>
                    <a:pt x="6" y="13"/>
                    <a:pt x="8" y="13"/>
                  </a:cubicBezTo>
                  <a:cubicBezTo>
                    <a:pt x="11" y="13"/>
                    <a:pt x="13" y="11"/>
                    <a:pt x="13" y="9"/>
                  </a:cubicBezTo>
                  <a:cubicBezTo>
                    <a:pt x="13" y="6"/>
                    <a:pt x="11" y="5"/>
                    <a:pt x="8"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75" name="Freeform 473"/>
            <p:cNvSpPr>
              <a:spLocks/>
            </p:cNvSpPr>
            <p:nvPr userDrawn="1"/>
          </p:nvSpPr>
          <p:spPr bwMode="auto">
            <a:xfrm>
              <a:off x="4502675" y="6669088"/>
              <a:ext cx="65088" cy="19050"/>
            </a:xfrm>
            <a:custGeom>
              <a:avLst/>
              <a:gdLst>
                <a:gd name="T0" fmla="*/ 15 w 17"/>
                <a:gd name="T1" fmla="*/ 5 h 5"/>
                <a:gd name="T2" fmla="*/ 2 w 17"/>
                <a:gd name="T3" fmla="*/ 5 h 5"/>
                <a:gd name="T4" fmla="*/ 0 w 17"/>
                <a:gd name="T5" fmla="*/ 2 h 5"/>
                <a:gd name="T6" fmla="*/ 2 w 17"/>
                <a:gd name="T7" fmla="*/ 0 h 5"/>
                <a:gd name="T8" fmla="*/ 15 w 17"/>
                <a:gd name="T9" fmla="*/ 0 h 5"/>
                <a:gd name="T10" fmla="*/ 17 w 17"/>
                <a:gd name="T11" fmla="*/ 2 h 5"/>
                <a:gd name="T12" fmla="*/ 15 w 1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7" h="5">
                  <a:moveTo>
                    <a:pt x="15" y="5"/>
                  </a:moveTo>
                  <a:cubicBezTo>
                    <a:pt x="2" y="5"/>
                    <a:pt x="2" y="5"/>
                    <a:pt x="2" y="5"/>
                  </a:cubicBezTo>
                  <a:cubicBezTo>
                    <a:pt x="1" y="5"/>
                    <a:pt x="0" y="4"/>
                    <a:pt x="0" y="2"/>
                  </a:cubicBezTo>
                  <a:cubicBezTo>
                    <a:pt x="0" y="1"/>
                    <a:pt x="1" y="0"/>
                    <a:pt x="2" y="0"/>
                  </a:cubicBezTo>
                  <a:cubicBezTo>
                    <a:pt x="15" y="0"/>
                    <a:pt x="15" y="0"/>
                    <a:pt x="15" y="0"/>
                  </a:cubicBezTo>
                  <a:cubicBezTo>
                    <a:pt x="16" y="0"/>
                    <a:pt x="17" y="1"/>
                    <a:pt x="17" y="2"/>
                  </a:cubicBezTo>
                  <a:cubicBezTo>
                    <a:pt x="17" y="4"/>
                    <a:pt x="16" y="5"/>
                    <a:pt x="15"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76" name="Freeform 474"/>
            <p:cNvSpPr>
              <a:spLocks/>
            </p:cNvSpPr>
            <p:nvPr userDrawn="1"/>
          </p:nvSpPr>
          <p:spPr bwMode="auto">
            <a:xfrm>
              <a:off x="4502675" y="6637338"/>
              <a:ext cx="65088" cy="15875"/>
            </a:xfrm>
            <a:custGeom>
              <a:avLst/>
              <a:gdLst>
                <a:gd name="T0" fmla="*/ 15 w 17"/>
                <a:gd name="T1" fmla="*/ 4 h 4"/>
                <a:gd name="T2" fmla="*/ 2 w 17"/>
                <a:gd name="T3" fmla="*/ 4 h 4"/>
                <a:gd name="T4" fmla="*/ 0 w 17"/>
                <a:gd name="T5" fmla="*/ 2 h 4"/>
                <a:gd name="T6" fmla="*/ 2 w 17"/>
                <a:gd name="T7" fmla="*/ 0 h 4"/>
                <a:gd name="T8" fmla="*/ 15 w 17"/>
                <a:gd name="T9" fmla="*/ 0 h 4"/>
                <a:gd name="T10" fmla="*/ 17 w 17"/>
                <a:gd name="T11" fmla="*/ 2 h 4"/>
                <a:gd name="T12" fmla="*/ 15 w 1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5" y="4"/>
                  </a:moveTo>
                  <a:cubicBezTo>
                    <a:pt x="2" y="4"/>
                    <a:pt x="2" y="4"/>
                    <a:pt x="2" y="4"/>
                  </a:cubicBezTo>
                  <a:cubicBezTo>
                    <a:pt x="1" y="4"/>
                    <a:pt x="0" y="3"/>
                    <a:pt x="0" y="2"/>
                  </a:cubicBezTo>
                  <a:cubicBezTo>
                    <a:pt x="0" y="0"/>
                    <a:pt x="1" y="0"/>
                    <a:pt x="2" y="0"/>
                  </a:cubicBezTo>
                  <a:cubicBezTo>
                    <a:pt x="15" y="0"/>
                    <a:pt x="15" y="0"/>
                    <a:pt x="15" y="0"/>
                  </a:cubicBezTo>
                  <a:cubicBezTo>
                    <a:pt x="16" y="0"/>
                    <a:pt x="17" y="0"/>
                    <a:pt x="17" y="2"/>
                  </a:cubicBezTo>
                  <a:cubicBezTo>
                    <a:pt x="17" y="3"/>
                    <a:pt x="16" y="4"/>
                    <a:pt x="1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77" name="Freeform 475"/>
            <p:cNvSpPr>
              <a:spLocks/>
            </p:cNvSpPr>
            <p:nvPr userDrawn="1"/>
          </p:nvSpPr>
          <p:spPr bwMode="auto">
            <a:xfrm>
              <a:off x="4502675" y="6602413"/>
              <a:ext cx="65088" cy="15875"/>
            </a:xfrm>
            <a:custGeom>
              <a:avLst/>
              <a:gdLst>
                <a:gd name="T0" fmla="*/ 15 w 17"/>
                <a:gd name="T1" fmla="*/ 4 h 4"/>
                <a:gd name="T2" fmla="*/ 2 w 17"/>
                <a:gd name="T3" fmla="*/ 4 h 4"/>
                <a:gd name="T4" fmla="*/ 0 w 17"/>
                <a:gd name="T5" fmla="*/ 2 h 4"/>
                <a:gd name="T6" fmla="*/ 2 w 17"/>
                <a:gd name="T7" fmla="*/ 0 h 4"/>
                <a:gd name="T8" fmla="*/ 15 w 17"/>
                <a:gd name="T9" fmla="*/ 0 h 4"/>
                <a:gd name="T10" fmla="*/ 17 w 17"/>
                <a:gd name="T11" fmla="*/ 2 h 4"/>
                <a:gd name="T12" fmla="*/ 15 w 1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5" y="4"/>
                  </a:moveTo>
                  <a:cubicBezTo>
                    <a:pt x="2" y="4"/>
                    <a:pt x="2" y="4"/>
                    <a:pt x="2" y="4"/>
                  </a:cubicBezTo>
                  <a:cubicBezTo>
                    <a:pt x="1" y="4"/>
                    <a:pt x="0" y="3"/>
                    <a:pt x="0" y="2"/>
                  </a:cubicBezTo>
                  <a:cubicBezTo>
                    <a:pt x="0" y="1"/>
                    <a:pt x="1" y="0"/>
                    <a:pt x="2" y="0"/>
                  </a:cubicBezTo>
                  <a:cubicBezTo>
                    <a:pt x="15" y="0"/>
                    <a:pt x="15" y="0"/>
                    <a:pt x="15" y="0"/>
                  </a:cubicBezTo>
                  <a:cubicBezTo>
                    <a:pt x="16" y="0"/>
                    <a:pt x="17" y="1"/>
                    <a:pt x="17" y="2"/>
                  </a:cubicBezTo>
                  <a:cubicBezTo>
                    <a:pt x="17" y="3"/>
                    <a:pt x="16" y="4"/>
                    <a:pt x="1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78" name="Freeform 476"/>
            <p:cNvSpPr>
              <a:spLocks/>
            </p:cNvSpPr>
            <p:nvPr userDrawn="1"/>
          </p:nvSpPr>
          <p:spPr bwMode="auto">
            <a:xfrm>
              <a:off x="4736038" y="6669088"/>
              <a:ext cx="68263" cy="19050"/>
            </a:xfrm>
            <a:custGeom>
              <a:avLst/>
              <a:gdLst>
                <a:gd name="T0" fmla="*/ 15 w 18"/>
                <a:gd name="T1" fmla="*/ 5 h 5"/>
                <a:gd name="T2" fmla="*/ 2 w 18"/>
                <a:gd name="T3" fmla="*/ 5 h 5"/>
                <a:gd name="T4" fmla="*/ 0 w 18"/>
                <a:gd name="T5" fmla="*/ 2 h 5"/>
                <a:gd name="T6" fmla="*/ 2 w 18"/>
                <a:gd name="T7" fmla="*/ 0 h 5"/>
                <a:gd name="T8" fmla="*/ 15 w 18"/>
                <a:gd name="T9" fmla="*/ 0 h 5"/>
                <a:gd name="T10" fmla="*/ 18 w 18"/>
                <a:gd name="T11" fmla="*/ 2 h 5"/>
                <a:gd name="T12" fmla="*/ 15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5" y="5"/>
                  </a:moveTo>
                  <a:cubicBezTo>
                    <a:pt x="2" y="5"/>
                    <a:pt x="2" y="5"/>
                    <a:pt x="2" y="5"/>
                  </a:cubicBezTo>
                  <a:cubicBezTo>
                    <a:pt x="1" y="5"/>
                    <a:pt x="0" y="4"/>
                    <a:pt x="0" y="2"/>
                  </a:cubicBezTo>
                  <a:cubicBezTo>
                    <a:pt x="0" y="1"/>
                    <a:pt x="1" y="0"/>
                    <a:pt x="2" y="0"/>
                  </a:cubicBezTo>
                  <a:cubicBezTo>
                    <a:pt x="15" y="0"/>
                    <a:pt x="15" y="0"/>
                    <a:pt x="15" y="0"/>
                  </a:cubicBezTo>
                  <a:cubicBezTo>
                    <a:pt x="17" y="0"/>
                    <a:pt x="18" y="1"/>
                    <a:pt x="18" y="2"/>
                  </a:cubicBezTo>
                  <a:cubicBezTo>
                    <a:pt x="18" y="4"/>
                    <a:pt x="17" y="5"/>
                    <a:pt x="15"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79" name="Freeform 477"/>
            <p:cNvSpPr>
              <a:spLocks/>
            </p:cNvSpPr>
            <p:nvPr userDrawn="1"/>
          </p:nvSpPr>
          <p:spPr bwMode="auto">
            <a:xfrm>
              <a:off x="4736038" y="6637338"/>
              <a:ext cx="68263" cy="15875"/>
            </a:xfrm>
            <a:custGeom>
              <a:avLst/>
              <a:gdLst>
                <a:gd name="T0" fmla="*/ 15 w 18"/>
                <a:gd name="T1" fmla="*/ 4 h 4"/>
                <a:gd name="T2" fmla="*/ 2 w 18"/>
                <a:gd name="T3" fmla="*/ 4 h 4"/>
                <a:gd name="T4" fmla="*/ 0 w 18"/>
                <a:gd name="T5" fmla="*/ 2 h 4"/>
                <a:gd name="T6" fmla="*/ 2 w 18"/>
                <a:gd name="T7" fmla="*/ 0 h 4"/>
                <a:gd name="T8" fmla="*/ 15 w 18"/>
                <a:gd name="T9" fmla="*/ 0 h 4"/>
                <a:gd name="T10" fmla="*/ 18 w 18"/>
                <a:gd name="T11" fmla="*/ 2 h 4"/>
                <a:gd name="T12" fmla="*/ 15 w 1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5" y="4"/>
                  </a:moveTo>
                  <a:cubicBezTo>
                    <a:pt x="2" y="4"/>
                    <a:pt x="2" y="4"/>
                    <a:pt x="2" y="4"/>
                  </a:cubicBezTo>
                  <a:cubicBezTo>
                    <a:pt x="1" y="4"/>
                    <a:pt x="0" y="3"/>
                    <a:pt x="0" y="2"/>
                  </a:cubicBezTo>
                  <a:cubicBezTo>
                    <a:pt x="0" y="0"/>
                    <a:pt x="1" y="0"/>
                    <a:pt x="2" y="0"/>
                  </a:cubicBezTo>
                  <a:cubicBezTo>
                    <a:pt x="15" y="0"/>
                    <a:pt x="15" y="0"/>
                    <a:pt x="15" y="0"/>
                  </a:cubicBezTo>
                  <a:cubicBezTo>
                    <a:pt x="17" y="0"/>
                    <a:pt x="18" y="0"/>
                    <a:pt x="18" y="2"/>
                  </a:cubicBezTo>
                  <a:cubicBezTo>
                    <a:pt x="18" y="3"/>
                    <a:pt x="17" y="4"/>
                    <a:pt x="1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80" name="Freeform 478"/>
            <p:cNvSpPr>
              <a:spLocks/>
            </p:cNvSpPr>
            <p:nvPr userDrawn="1"/>
          </p:nvSpPr>
          <p:spPr bwMode="auto">
            <a:xfrm>
              <a:off x="4736038" y="6602413"/>
              <a:ext cx="68263" cy="15875"/>
            </a:xfrm>
            <a:custGeom>
              <a:avLst/>
              <a:gdLst>
                <a:gd name="T0" fmla="*/ 15 w 18"/>
                <a:gd name="T1" fmla="*/ 4 h 4"/>
                <a:gd name="T2" fmla="*/ 2 w 18"/>
                <a:gd name="T3" fmla="*/ 4 h 4"/>
                <a:gd name="T4" fmla="*/ 0 w 18"/>
                <a:gd name="T5" fmla="*/ 2 h 4"/>
                <a:gd name="T6" fmla="*/ 2 w 18"/>
                <a:gd name="T7" fmla="*/ 0 h 4"/>
                <a:gd name="T8" fmla="*/ 15 w 18"/>
                <a:gd name="T9" fmla="*/ 0 h 4"/>
                <a:gd name="T10" fmla="*/ 18 w 18"/>
                <a:gd name="T11" fmla="*/ 2 h 4"/>
                <a:gd name="T12" fmla="*/ 15 w 1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5" y="4"/>
                  </a:moveTo>
                  <a:cubicBezTo>
                    <a:pt x="2" y="4"/>
                    <a:pt x="2" y="4"/>
                    <a:pt x="2" y="4"/>
                  </a:cubicBezTo>
                  <a:cubicBezTo>
                    <a:pt x="1" y="4"/>
                    <a:pt x="0" y="3"/>
                    <a:pt x="0" y="2"/>
                  </a:cubicBezTo>
                  <a:cubicBezTo>
                    <a:pt x="0" y="1"/>
                    <a:pt x="1" y="0"/>
                    <a:pt x="2" y="0"/>
                  </a:cubicBezTo>
                  <a:cubicBezTo>
                    <a:pt x="15" y="0"/>
                    <a:pt x="15" y="0"/>
                    <a:pt x="15" y="0"/>
                  </a:cubicBezTo>
                  <a:cubicBezTo>
                    <a:pt x="17" y="0"/>
                    <a:pt x="18" y="1"/>
                    <a:pt x="18" y="2"/>
                  </a:cubicBezTo>
                  <a:cubicBezTo>
                    <a:pt x="18" y="3"/>
                    <a:pt x="17" y="4"/>
                    <a:pt x="1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81" name="Freeform 479"/>
            <p:cNvSpPr>
              <a:spLocks/>
            </p:cNvSpPr>
            <p:nvPr userDrawn="1"/>
          </p:nvSpPr>
          <p:spPr bwMode="auto">
            <a:xfrm>
              <a:off x="4855100" y="6313488"/>
              <a:ext cx="65088" cy="15875"/>
            </a:xfrm>
            <a:custGeom>
              <a:avLst/>
              <a:gdLst>
                <a:gd name="T0" fmla="*/ 15 w 17"/>
                <a:gd name="T1" fmla="*/ 4 h 4"/>
                <a:gd name="T2" fmla="*/ 2 w 17"/>
                <a:gd name="T3" fmla="*/ 4 h 4"/>
                <a:gd name="T4" fmla="*/ 0 w 17"/>
                <a:gd name="T5" fmla="*/ 2 h 4"/>
                <a:gd name="T6" fmla="*/ 2 w 17"/>
                <a:gd name="T7" fmla="*/ 0 h 4"/>
                <a:gd name="T8" fmla="*/ 15 w 17"/>
                <a:gd name="T9" fmla="*/ 0 h 4"/>
                <a:gd name="T10" fmla="*/ 17 w 17"/>
                <a:gd name="T11" fmla="*/ 2 h 4"/>
                <a:gd name="T12" fmla="*/ 15 w 1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5" y="4"/>
                  </a:moveTo>
                  <a:cubicBezTo>
                    <a:pt x="2" y="4"/>
                    <a:pt x="2" y="4"/>
                    <a:pt x="2" y="4"/>
                  </a:cubicBezTo>
                  <a:cubicBezTo>
                    <a:pt x="1" y="4"/>
                    <a:pt x="0" y="3"/>
                    <a:pt x="0" y="2"/>
                  </a:cubicBezTo>
                  <a:cubicBezTo>
                    <a:pt x="0" y="0"/>
                    <a:pt x="1" y="0"/>
                    <a:pt x="2" y="0"/>
                  </a:cubicBezTo>
                  <a:cubicBezTo>
                    <a:pt x="15" y="0"/>
                    <a:pt x="15" y="0"/>
                    <a:pt x="15" y="0"/>
                  </a:cubicBezTo>
                  <a:cubicBezTo>
                    <a:pt x="16" y="0"/>
                    <a:pt x="17" y="0"/>
                    <a:pt x="17" y="2"/>
                  </a:cubicBezTo>
                  <a:cubicBezTo>
                    <a:pt x="17" y="3"/>
                    <a:pt x="16" y="4"/>
                    <a:pt x="1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82" name="Freeform 480"/>
            <p:cNvSpPr>
              <a:spLocks/>
            </p:cNvSpPr>
            <p:nvPr userDrawn="1"/>
          </p:nvSpPr>
          <p:spPr bwMode="auto">
            <a:xfrm>
              <a:off x="4855100" y="6278563"/>
              <a:ext cx="65088" cy="15875"/>
            </a:xfrm>
            <a:custGeom>
              <a:avLst/>
              <a:gdLst>
                <a:gd name="T0" fmla="*/ 15 w 17"/>
                <a:gd name="T1" fmla="*/ 4 h 4"/>
                <a:gd name="T2" fmla="*/ 2 w 17"/>
                <a:gd name="T3" fmla="*/ 4 h 4"/>
                <a:gd name="T4" fmla="*/ 0 w 17"/>
                <a:gd name="T5" fmla="*/ 2 h 4"/>
                <a:gd name="T6" fmla="*/ 2 w 17"/>
                <a:gd name="T7" fmla="*/ 0 h 4"/>
                <a:gd name="T8" fmla="*/ 15 w 17"/>
                <a:gd name="T9" fmla="*/ 0 h 4"/>
                <a:gd name="T10" fmla="*/ 17 w 17"/>
                <a:gd name="T11" fmla="*/ 2 h 4"/>
                <a:gd name="T12" fmla="*/ 15 w 1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5" y="4"/>
                  </a:moveTo>
                  <a:cubicBezTo>
                    <a:pt x="2" y="4"/>
                    <a:pt x="2" y="4"/>
                    <a:pt x="2" y="4"/>
                  </a:cubicBezTo>
                  <a:cubicBezTo>
                    <a:pt x="1" y="4"/>
                    <a:pt x="0" y="3"/>
                    <a:pt x="0" y="2"/>
                  </a:cubicBezTo>
                  <a:cubicBezTo>
                    <a:pt x="0" y="1"/>
                    <a:pt x="1" y="0"/>
                    <a:pt x="2" y="0"/>
                  </a:cubicBezTo>
                  <a:cubicBezTo>
                    <a:pt x="15" y="0"/>
                    <a:pt x="15" y="0"/>
                    <a:pt x="15" y="0"/>
                  </a:cubicBezTo>
                  <a:cubicBezTo>
                    <a:pt x="16" y="0"/>
                    <a:pt x="17" y="1"/>
                    <a:pt x="17" y="2"/>
                  </a:cubicBezTo>
                  <a:cubicBezTo>
                    <a:pt x="17" y="3"/>
                    <a:pt x="16" y="4"/>
                    <a:pt x="1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83" name="Freeform 481"/>
            <p:cNvSpPr>
              <a:spLocks/>
            </p:cNvSpPr>
            <p:nvPr userDrawn="1"/>
          </p:nvSpPr>
          <p:spPr bwMode="auto">
            <a:xfrm>
              <a:off x="4855100" y="6243638"/>
              <a:ext cx="65088" cy="15875"/>
            </a:xfrm>
            <a:custGeom>
              <a:avLst/>
              <a:gdLst>
                <a:gd name="T0" fmla="*/ 15 w 17"/>
                <a:gd name="T1" fmla="*/ 4 h 4"/>
                <a:gd name="T2" fmla="*/ 2 w 17"/>
                <a:gd name="T3" fmla="*/ 4 h 4"/>
                <a:gd name="T4" fmla="*/ 0 w 17"/>
                <a:gd name="T5" fmla="*/ 2 h 4"/>
                <a:gd name="T6" fmla="*/ 2 w 17"/>
                <a:gd name="T7" fmla="*/ 0 h 4"/>
                <a:gd name="T8" fmla="*/ 15 w 17"/>
                <a:gd name="T9" fmla="*/ 0 h 4"/>
                <a:gd name="T10" fmla="*/ 17 w 17"/>
                <a:gd name="T11" fmla="*/ 2 h 4"/>
                <a:gd name="T12" fmla="*/ 15 w 1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5" y="4"/>
                  </a:moveTo>
                  <a:cubicBezTo>
                    <a:pt x="2" y="4"/>
                    <a:pt x="2" y="4"/>
                    <a:pt x="2" y="4"/>
                  </a:cubicBezTo>
                  <a:cubicBezTo>
                    <a:pt x="1" y="4"/>
                    <a:pt x="0" y="3"/>
                    <a:pt x="0" y="2"/>
                  </a:cubicBezTo>
                  <a:cubicBezTo>
                    <a:pt x="0" y="1"/>
                    <a:pt x="1" y="0"/>
                    <a:pt x="2" y="0"/>
                  </a:cubicBezTo>
                  <a:cubicBezTo>
                    <a:pt x="15" y="0"/>
                    <a:pt x="15" y="0"/>
                    <a:pt x="15" y="0"/>
                  </a:cubicBezTo>
                  <a:cubicBezTo>
                    <a:pt x="16" y="0"/>
                    <a:pt x="17" y="1"/>
                    <a:pt x="17" y="2"/>
                  </a:cubicBezTo>
                  <a:cubicBezTo>
                    <a:pt x="17" y="3"/>
                    <a:pt x="16" y="4"/>
                    <a:pt x="15"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84" name="Freeform 482"/>
            <p:cNvSpPr>
              <a:spLocks noEditPoints="1"/>
            </p:cNvSpPr>
            <p:nvPr userDrawn="1"/>
          </p:nvSpPr>
          <p:spPr bwMode="auto">
            <a:xfrm>
              <a:off x="4502675" y="6423026"/>
              <a:ext cx="65088" cy="136525"/>
            </a:xfrm>
            <a:custGeom>
              <a:avLst/>
              <a:gdLst>
                <a:gd name="T0" fmla="*/ 15 w 17"/>
                <a:gd name="T1" fmla="*/ 35 h 35"/>
                <a:gd name="T2" fmla="*/ 2 w 17"/>
                <a:gd name="T3" fmla="*/ 35 h 35"/>
                <a:gd name="T4" fmla="*/ 0 w 17"/>
                <a:gd name="T5" fmla="*/ 33 h 35"/>
                <a:gd name="T6" fmla="*/ 0 w 17"/>
                <a:gd name="T7" fmla="*/ 2 h 35"/>
                <a:gd name="T8" fmla="*/ 2 w 17"/>
                <a:gd name="T9" fmla="*/ 0 h 35"/>
                <a:gd name="T10" fmla="*/ 15 w 17"/>
                <a:gd name="T11" fmla="*/ 0 h 35"/>
                <a:gd name="T12" fmla="*/ 17 w 17"/>
                <a:gd name="T13" fmla="*/ 2 h 35"/>
                <a:gd name="T14" fmla="*/ 17 w 17"/>
                <a:gd name="T15" fmla="*/ 33 h 35"/>
                <a:gd name="T16" fmla="*/ 15 w 17"/>
                <a:gd name="T17" fmla="*/ 35 h 35"/>
                <a:gd name="T18" fmla="*/ 4 w 17"/>
                <a:gd name="T19" fmla="*/ 30 h 35"/>
                <a:gd name="T20" fmla="*/ 13 w 17"/>
                <a:gd name="T21" fmla="*/ 30 h 35"/>
                <a:gd name="T22" fmla="*/ 13 w 17"/>
                <a:gd name="T23" fmla="*/ 4 h 35"/>
                <a:gd name="T24" fmla="*/ 4 w 17"/>
                <a:gd name="T25" fmla="*/ 4 h 35"/>
                <a:gd name="T26" fmla="*/ 4 w 17"/>
                <a:gd name="T27"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35">
                  <a:moveTo>
                    <a:pt x="15" y="35"/>
                  </a:moveTo>
                  <a:cubicBezTo>
                    <a:pt x="2" y="35"/>
                    <a:pt x="2" y="35"/>
                    <a:pt x="2" y="35"/>
                  </a:cubicBezTo>
                  <a:cubicBezTo>
                    <a:pt x="1" y="35"/>
                    <a:pt x="0" y="34"/>
                    <a:pt x="0" y="33"/>
                  </a:cubicBezTo>
                  <a:cubicBezTo>
                    <a:pt x="0" y="2"/>
                    <a:pt x="0" y="2"/>
                    <a:pt x="0" y="2"/>
                  </a:cubicBezTo>
                  <a:cubicBezTo>
                    <a:pt x="0" y="1"/>
                    <a:pt x="1" y="0"/>
                    <a:pt x="2" y="0"/>
                  </a:cubicBezTo>
                  <a:cubicBezTo>
                    <a:pt x="15" y="0"/>
                    <a:pt x="15" y="0"/>
                    <a:pt x="15" y="0"/>
                  </a:cubicBezTo>
                  <a:cubicBezTo>
                    <a:pt x="16" y="0"/>
                    <a:pt x="17" y="1"/>
                    <a:pt x="17" y="2"/>
                  </a:cubicBezTo>
                  <a:cubicBezTo>
                    <a:pt x="17" y="33"/>
                    <a:pt x="17" y="33"/>
                    <a:pt x="17" y="33"/>
                  </a:cubicBezTo>
                  <a:cubicBezTo>
                    <a:pt x="17" y="34"/>
                    <a:pt x="16" y="35"/>
                    <a:pt x="15" y="35"/>
                  </a:cubicBezTo>
                  <a:close/>
                  <a:moveTo>
                    <a:pt x="4" y="30"/>
                  </a:moveTo>
                  <a:cubicBezTo>
                    <a:pt x="13" y="30"/>
                    <a:pt x="13" y="30"/>
                    <a:pt x="13" y="30"/>
                  </a:cubicBezTo>
                  <a:cubicBezTo>
                    <a:pt x="13" y="4"/>
                    <a:pt x="13" y="4"/>
                    <a:pt x="13" y="4"/>
                  </a:cubicBezTo>
                  <a:cubicBezTo>
                    <a:pt x="4" y="4"/>
                    <a:pt x="4" y="4"/>
                    <a:pt x="4" y="4"/>
                  </a:cubicBezTo>
                  <a:lnTo>
                    <a:pt x="4" y="30"/>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85" name="Freeform 483"/>
            <p:cNvSpPr>
              <a:spLocks noEditPoints="1"/>
            </p:cNvSpPr>
            <p:nvPr userDrawn="1"/>
          </p:nvSpPr>
          <p:spPr bwMode="auto">
            <a:xfrm>
              <a:off x="4621738" y="6243638"/>
              <a:ext cx="65088" cy="230188"/>
            </a:xfrm>
            <a:custGeom>
              <a:avLst/>
              <a:gdLst>
                <a:gd name="T0" fmla="*/ 15 w 17"/>
                <a:gd name="T1" fmla="*/ 59 h 59"/>
                <a:gd name="T2" fmla="*/ 2 w 17"/>
                <a:gd name="T3" fmla="*/ 59 h 59"/>
                <a:gd name="T4" fmla="*/ 0 w 17"/>
                <a:gd name="T5" fmla="*/ 57 h 59"/>
                <a:gd name="T6" fmla="*/ 0 w 17"/>
                <a:gd name="T7" fmla="*/ 2 h 59"/>
                <a:gd name="T8" fmla="*/ 2 w 17"/>
                <a:gd name="T9" fmla="*/ 0 h 59"/>
                <a:gd name="T10" fmla="*/ 15 w 17"/>
                <a:gd name="T11" fmla="*/ 0 h 59"/>
                <a:gd name="T12" fmla="*/ 17 w 17"/>
                <a:gd name="T13" fmla="*/ 2 h 59"/>
                <a:gd name="T14" fmla="*/ 17 w 17"/>
                <a:gd name="T15" fmla="*/ 57 h 59"/>
                <a:gd name="T16" fmla="*/ 15 w 17"/>
                <a:gd name="T17" fmla="*/ 59 h 59"/>
                <a:gd name="T18" fmla="*/ 4 w 17"/>
                <a:gd name="T19" fmla="*/ 55 h 59"/>
                <a:gd name="T20" fmla="*/ 13 w 17"/>
                <a:gd name="T21" fmla="*/ 55 h 59"/>
                <a:gd name="T22" fmla="*/ 13 w 17"/>
                <a:gd name="T23" fmla="*/ 4 h 59"/>
                <a:gd name="T24" fmla="*/ 4 w 17"/>
                <a:gd name="T25" fmla="*/ 4 h 59"/>
                <a:gd name="T26" fmla="*/ 4 w 17"/>
                <a:gd name="T27"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9">
                  <a:moveTo>
                    <a:pt x="15" y="59"/>
                  </a:moveTo>
                  <a:cubicBezTo>
                    <a:pt x="2" y="59"/>
                    <a:pt x="2" y="59"/>
                    <a:pt x="2" y="59"/>
                  </a:cubicBezTo>
                  <a:cubicBezTo>
                    <a:pt x="0" y="59"/>
                    <a:pt x="0" y="58"/>
                    <a:pt x="0" y="57"/>
                  </a:cubicBezTo>
                  <a:cubicBezTo>
                    <a:pt x="0" y="2"/>
                    <a:pt x="0" y="2"/>
                    <a:pt x="0" y="2"/>
                  </a:cubicBezTo>
                  <a:cubicBezTo>
                    <a:pt x="0" y="1"/>
                    <a:pt x="0" y="0"/>
                    <a:pt x="2" y="0"/>
                  </a:cubicBezTo>
                  <a:cubicBezTo>
                    <a:pt x="15" y="0"/>
                    <a:pt x="15" y="0"/>
                    <a:pt x="15" y="0"/>
                  </a:cubicBezTo>
                  <a:cubicBezTo>
                    <a:pt x="16" y="0"/>
                    <a:pt x="17" y="1"/>
                    <a:pt x="17" y="2"/>
                  </a:cubicBezTo>
                  <a:cubicBezTo>
                    <a:pt x="17" y="57"/>
                    <a:pt x="17" y="57"/>
                    <a:pt x="17" y="57"/>
                  </a:cubicBezTo>
                  <a:cubicBezTo>
                    <a:pt x="17" y="58"/>
                    <a:pt x="16" y="59"/>
                    <a:pt x="15" y="59"/>
                  </a:cubicBezTo>
                  <a:close/>
                  <a:moveTo>
                    <a:pt x="4" y="55"/>
                  </a:moveTo>
                  <a:cubicBezTo>
                    <a:pt x="13" y="55"/>
                    <a:pt x="13" y="55"/>
                    <a:pt x="13" y="55"/>
                  </a:cubicBezTo>
                  <a:cubicBezTo>
                    <a:pt x="13" y="4"/>
                    <a:pt x="13" y="4"/>
                    <a:pt x="13" y="4"/>
                  </a:cubicBezTo>
                  <a:cubicBezTo>
                    <a:pt x="4" y="4"/>
                    <a:pt x="4" y="4"/>
                    <a:pt x="4" y="4"/>
                  </a:cubicBezTo>
                  <a:lnTo>
                    <a:pt x="4" y="5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86" name="Freeform 484"/>
            <p:cNvSpPr>
              <a:spLocks noEditPoints="1"/>
            </p:cNvSpPr>
            <p:nvPr userDrawn="1"/>
          </p:nvSpPr>
          <p:spPr bwMode="auto">
            <a:xfrm>
              <a:off x="4621738" y="6637338"/>
              <a:ext cx="65088" cy="50800"/>
            </a:xfrm>
            <a:custGeom>
              <a:avLst/>
              <a:gdLst>
                <a:gd name="T0" fmla="*/ 15 w 17"/>
                <a:gd name="T1" fmla="*/ 13 h 13"/>
                <a:gd name="T2" fmla="*/ 2 w 17"/>
                <a:gd name="T3" fmla="*/ 13 h 13"/>
                <a:gd name="T4" fmla="*/ 0 w 17"/>
                <a:gd name="T5" fmla="*/ 10 h 13"/>
                <a:gd name="T6" fmla="*/ 0 w 17"/>
                <a:gd name="T7" fmla="*/ 2 h 13"/>
                <a:gd name="T8" fmla="*/ 2 w 17"/>
                <a:gd name="T9" fmla="*/ 0 h 13"/>
                <a:gd name="T10" fmla="*/ 15 w 17"/>
                <a:gd name="T11" fmla="*/ 0 h 13"/>
                <a:gd name="T12" fmla="*/ 17 w 17"/>
                <a:gd name="T13" fmla="*/ 2 h 13"/>
                <a:gd name="T14" fmla="*/ 17 w 17"/>
                <a:gd name="T15" fmla="*/ 10 h 13"/>
                <a:gd name="T16" fmla="*/ 15 w 17"/>
                <a:gd name="T17" fmla="*/ 13 h 13"/>
                <a:gd name="T18" fmla="*/ 4 w 17"/>
                <a:gd name="T19" fmla="*/ 8 h 13"/>
                <a:gd name="T20" fmla="*/ 13 w 17"/>
                <a:gd name="T21" fmla="*/ 8 h 13"/>
                <a:gd name="T22" fmla="*/ 13 w 17"/>
                <a:gd name="T23" fmla="*/ 4 h 13"/>
                <a:gd name="T24" fmla="*/ 4 w 17"/>
                <a:gd name="T25" fmla="*/ 4 h 13"/>
                <a:gd name="T26" fmla="*/ 4 w 17"/>
                <a:gd name="T2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3">
                  <a:moveTo>
                    <a:pt x="15" y="13"/>
                  </a:moveTo>
                  <a:cubicBezTo>
                    <a:pt x="2" y="13"/>
                    <a:pt x="2" y="13"/>
                    <a:pt x="2" y="13"/>
                  </a:cubicBezTo>
                  <a:cubicBezTo>
                    <a:pt x="0" y="13"/>
                    <a:pt x="0" y="12"/>
                    <a:pt x="0" y="10"/>
                  </a:cubicBezTo>
                  <a:cubicBezTo>
                    <a:pt x="0" y="2"/>
                    <a:pt x="0" y="2"/>
                    <a:pt x="0" y="2"/>
                  </a:cubicBezTo>
                  <a:cubicBezTo>
                    <a:pt x="0" y="0"/>
                    <a:pt x="0" y="0"/>
                    <a:pt x="2" y="0"/>
                  </a:cubicBezTo>
                  <a:cubicBezTo>
                    <a:pt x="15" y="0"/>
                    <a:pt x="15" y="0"/>
                    <a:pt x="15" y="0"/>
                  </a:cubicBezTo>
                  <a:cubicBezTo>
                    <a:pt x="16" y="0"/>
                    <a:pt x="17" y="0"/>
                    <a:pt x="17" y="2"/>
                  </a:cubicBezTo>
                  <a:cubicBezTo>
                    <a:pt x="17" y="10"/>
                    <a:pt x="17" y="10"/>
                    <a:pt x="17" y="10"/>
                  </a:cubicBezTo>
                  <a:cubicBezTo>
                    <a:pt x="17" y="12"/>
                    <a:pt x="16" y="13"/>
                    <a:pt x="15" y="13"/>
                  </a:cubicBezTo>
                  <a:close/>
                  <a:moveTo>
                    <a:pt x="4" y="8"/>
                  </a:moveTo>
                  <a:cubicBezTo>
                    <a:pt x="13" y="8"/>
                    <a:pt x="13" y="8"/>
                    <a:pt x="13" y="8"/>
                  </a:cubicBezTo>
                  <a:cubicBezTo>
                    <a:pt x="13" y="4"/>
                    <a:pt x="13" y="4"/>
                    <a:pt x="13" y="4"/>
                  </a:cubicBezTo>
                  <a:cubicBezTo>
                    <a:pt x="4" y="4"/>
                    <a:pt x="4" y="4"/>
                    <a:pt x="4" y="4"/>
                  </a:cubicBezTo>
                  <a:lnTo>
                    <a:pt x="4" y="8"/>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87" name="Freeform 485"/>
            <p:cNvSpPr>
              <a:spLocks noEditPoints="1"/>
            </p:cNvSpPr>
            <p:nvPr userDrawn="1"/>
          </p:nvSpPr>
          <p:spPr bwMode="auto">
            <a:xfrm>
              <a:off x="4621738" y="6489701"/>
              <a:ext cx="65088" cy="50800"/>
            </a:xfrm>
            <a:custGeom>
              <a:avLst/>
              <a:gdLst>
                <a:gd name="T0" fmla="*/ 15 w 17"/>
                <a:gd name="T1" fmla="*/ 13 h 13"/>
                <a:gd name="T2" fmla="*/ 2 w 17"/>
                <a:gd name="T3" fmla="*/ 13 h 13"/>
                <a:gd name="T4" fmla="*/ 0 w 17"/>
                <a:gd name="T5" fmla="*/ 11 h 13"/>
                <a:gd name="T6" fmla="*/ 0 w 17"/>
                <a:gd name="T7" fmla="*/ 3 h 13"/>
                <a:gd name="T8" fmla="*/ 2 w 17"/>
                <a:gd name="T9" fmla="*/ 0 h 13"/>
                <a:gd name="T10" fmla="*/ 15 w 17"/>
                <a:gd name="T11" fmla="*/ 0 h 13"/>
                <a:gd name="T12" fmla="*/ 17 w 17"/>
                <a:gd name="T13" fmla="*/ 3 h 13"/>
                <a:gd name="T14" fmla="*/ 17 w 17"/>
                <a:gd name="T15" fmla="*/ 11 h 13"/>
                <a:gd name="T16" fmla="*/ 15 w 17"/>
                <a:gd name="T17" fmla="*/ 13 h 13"/>
                <a:gd name="T18" fmla="*/ 4 w 17"/>
                <a:gd name="T19" fmla="*/ 9 h 13"/>
                <a:gd name="T20" fmla="*/ 13 w 17"/>
                <a:gd name="T21" fmla="*/ 9 h 13"/>
                <a:gd name="T22" fmla="*/ 13 w 17"/>
                <a:gd name="T23" fmla="*/ 5 h 13"/>
                <a:gd name="T24" fmla="*/ 4 w 17"/>
                <a:gd name="T25" fmla="*/ 5 h 13"/>
                <a:gd name="T26" fmla="*/ 4 w 17"/>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3">
                  <a:moveTo>
                    <a:pt x="15" y="13"/>
                  </a:moveTo>
                  <a:cubicBezTo>
                    <a:pt x="2" y="13"/>
                    <a:pt x="2" y="13"/>
                    <a:pt x="2" y="13"/>
                  </a:cubicBezTo>
                  <a:cubicBezTo>
                    <a:pt x="0" y="13"/>
                    <a:pt x="0" y="13"/>
                    <a:pt x="0" y="11"/>
                  </a:cubicBezTo>
                  <a:cubicBezTo>
                    <a:pt x="0" y="3"/>
                    <a:pt x="0" y="3"/>
                    <a:pt x="0" y="3"/>
                  </a:cubicBezTo>
                  <a:cubicBezTo>
                    <a:pt x="0" y="1"/>
                    <a:pt x="0" y="0"/>
                    <a:pt x="2" y="0"/>
                  </a:cubicBezTo>
                  <a:cubicBezTo>
                    <a:pt x="15" y="0"/>
                    <a:pt x="15" y="0"/>
                    <a:pt x="15" y="0"/>
                  </a:cubicBezTo>
                  <a:cubicBezTo>
                    <a:pt x="16" y="0"/>
                    <a:pt x="17" y="1"/>
                    <a:pt x="17" y="3"/>
                  </a:cubicBezTo>
                  <a:cubicBezTo>
                    <a:pt x="17" y="11"/>
                    <a:pt x="17" y="11"/>
                    <a:pt x="17" y="11"/>
                  </a:cubicBezTo>
                  <a:cubicBezTo>
                    <a:pt x="17" y="13"/>
                    <a:pt x="16" y="13"/>
                    <a:pt x="15" y="13"/>
                  </a:cubicBezTo>
                  <a:close/>
                  <a:moveTo>
                    <a:pt x="4" y="9"/>
                  </a:moveTo>
                  <a:cubicBezTo>
                    <a:pt x="13" y="9"/>
                    <a:pt x="13" y="9"/>
                    <a:pt x="13" y="9"/>
                  </a:cubicBezTo>
                  <a:cubicBezTo>
                    <a:pt x="13" y="5"/>
                    <a:pt x="13" y="5"/>
                    <a:pt x="13" y="5"/>
                  </a:cubicBezTo>
                  <a:cubicBezTo>
                    <a:pt x="4" y="5"/>
                    <a:pt x="4" y="5"/>
                    <a:pt x="4" y="5"/>
                  </a:cubicBezTo>
                  <a:lnTo>
                    <a:pt x="4" y="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88" name="Freeform 486"/>
            <p:cNvSpPr>
              <a:spLocks/>
            </p:cNvSpPr>
            <p:nvPr userDrawn="1"/>
          </p:nvSpPr>
          <p:spPr bwMode="auto">
            <a:xfrm>
              <a:off x="4629675" y="6559551"/>
              <a:ext cx="14288" cy="58738"/>
            </a:xfrm>
            <a:custGeom>
              <a:avLst/>
              <a:gdLst>
                <a:gd name="T0" fmla="*/ 2 w 4"/>
                <a:gd name="T1" fmla="*/ 15 h 15"/>
                <a:gd name="T2" fmla="*/ 0 w 4"/>
                <a:gd name="T3" fmla="*/ 13 h 15"/>
                <a:gd name="T4" fmla="*/ 0 w 4"/>
                <a:gd name="T5" fmla="*/ 2 h 15"/>
                <a:gd name="T6" fmla="*/ 2 w 4"/>
                <a:gd name="T7" fmla="*/ 0 h 15"/>
                <a:gd name="T8" fmla="*/ 4 w 4"/>
                <a:gd name="T9" fmla="*/ 2 h 15"/>
                <a:gd name="T10" fmla="*/ 4 w 4"/>
                <a:gd name="T11" fmla="*/ 13 h 15"/>
                <a:gd name="T12" fmla="*/ 2 w 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 h="15">
                  <a:moveTo>
                    <a:pt x="2" y="15"/>
                  </a:moveTo>
                  <a:cubicBezTo>
                    <a:pt x="1" y="15"/>
                    <a:pt x="0" y="14"/>
                    <a:pt x="0" y="13"/>
                  </a:cubicBezTo>
                  <a:cubicBezTo>
                    <a:pt x="0" y="2"/>
                    <a:pt x="0" y="2"/>
                    <a:pt x="0" y="2"/>
                  </a:cubicBezTo>
                  <a:cubicBezTo>
                    <a:pt x="0" y="1"/>
                    <a:pt x="1" y="0"/>
                    <a:pt x="2" y="0"/>
                  </a:cubicBezTo>
                  <a:cubicBezTo>
                    <a:pt x="3" y="0"/>
                    <a:pt x="4" y="1"/>
                    <a:pt x="4" y="2"/>
                  </a:cubicBezTo>
                  <a:cubicBezTo>
                    <a:pt x="4" y="13"/>
                    <a:pt x="4" y="13"/>
                    <a:pt x="4" y="13"/>
                  </a:cubicBezTo>
                  <a:cubicBezTo>
                    <a:pt x="4" y="14"/>
                    <a:pt x="3" y="15"/>
                    <a:pt x="2" y="1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89" name="Freeform 487"/>
            <p:cNvSpPr>
              <a:spLocks/>
            </p:cNvSpPr>
            <p:nvPr userDrawn="1"/>
          </p:nvSpPr>
          <p:spPr bwMode="auto">
            <a:xfrm>
              <a:off x="4659838" y="6559551"/>
              <a:ext cx="19050" cy="58738"/>
            </a:xfrm>
            <a:custGeom>
              <a:avLst/>
              <a:gdLst>
                <a:gd name="T0" fmla="*/ 3 w 5"/>
                <a:gd name="T1" fmla="*/ 15 h 15"/>
                <a:gd name="T2" fmla="*/ 0 w 5"/>
                <a:gd name="T3" fmla="*/ 13 h 15"/>
                <a:gd name="T4" fmla="*/ 0 w 5"/>
                <a:gd name="T5" fmla="*/ 2 h 15"/>
                <a:gd name="T6" fmla="*/ 3 w 5"/>
                <a:gd name="T7" fmla="*/ 0 h 15"/>
                <a:gd name="T8" fmla="*/ 5 w 5"/>
                <a:gd name="T9" fmla="*/ 2 h 15"/>
                <a:gd name="T10" fmla="*/ 5 w 5"/>
                <a:gd name="T11" fmla="*/ 13 h 15"/>
                <a:gd name="T12" fmla="*/ 3 w 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3" y="15"/>
                  </a:moveTo>
                  <a:cubicBezTo>
                    <a:pt x="1" y="15"/>
                    <a:pt x="0" y="14"/>
                    <a:pt x="0" y="13"/>
                  </a:cubicBezTo>
                  <a:cubicBezTo>
                    <a:pt x="0" y="2"/>
                    <a:pt x="0" y="2"/>
                    <a:pt x="0" y="2"/>
                  </a:cubicBezTo>
                  <a:cubicBezTo>
                    <a:pt x="0" y="1"/>
                    <a:pt x="1" y="0"/>
                    <a:pt x="3" y="0"/>
                  </a:cubicBezTo>
                  <a:cubicBezTo>
                    <a:pt x="4" y="0"/>
                    <a:pt x="5" y="1"/>
                    <a:pt x="5" y="2"/>
                  </a:cubicBezTo>
                  <a:cubicBezTo>
                    <a:pt x="5" y="13"/>
                    <a:pt x="5" y="13"/>
                    <a:pt x="5" y="13"/>
                  </a:cubicBezTo>
                  <a:cubicBezTo>
                    <a:pt x="5" y="14"/>
                    <a:pt x="4" y="15"/>
                    <a:pt x="3" y="1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90" name="Freeform 488"/>
            <p:cNvSpPr>
              <a:spLocks noEditPoints="1"/>
            </p:cNvSpPr>
            <p:nvPr userDrawn="1"/>
          </p:nvSpPr>
          <p:spPr bwMode="auto">
            <a:xfrm>
              <a:off x="4855100" y="6489701"/>
              <a:ext cx="65088" cy="50800"/>
            </a:xfrm>
            <a:custGeom>
              <a:avLst/>
              <a:gdLst>
                <a:gd name="T0" fmla="*/ 15 w 17"/>
                <a:gd name="T1" fmla="*/ 13 h 13"/>
                <a:gd name="T2" fmla="*/ 2 w 17"/>
                <a:gd name="T3" fmla="*/ 13 h 13"/>
                <a:gd name="T4" fmla="*/ 0 w 17"/>
                <a:gd name="T5" fmla="*/ 11 h 13"/>
                <a:gd name="T6" fmla="*/ 0 w 17"/>
                <a:gd name="T7" fmla="*/ 3 h 13"/>
                <a:gd name="T8" fmla="*/ 2 w 17"/>
                <a:gd name="T9" fmla="*/ 0 h 13"/>
                <a:gd name="T10" fmla="*/ 15 w 17"/>
                <a:gd name="T11" fmla="*/ 0 h 13"/>
                <a:gd name="T12" fmla="*/ 17 w 17"/>
                <a:gd name="T13" fmla="*/ 3 h 13"/>
                <a:gd name="T14" fmla="*/ 17 w 17"/>
                <a:gd name="T15" fmla="*/ 11 h 13"/>
                <a:gd name="T16" fmla="*/ 15 w 17"/>
                <a:gd name="T17" fmla="*/ 13 h 13"/>
                <a:gd name="T18" fmla="*/ 4 w 17"/>
                <a:gd name="T19" fmla="*/ 9 h 13"/>
                <a:gd name="T20" fmla="*/ 13 w 17"/>
                <a:gd name="T21" fmla="*/ 9 h 13"/>
                <a:gd name="T22" fmla="*/ 13 w 17"/>
                <a:gd name="T23" fmla="*/ 5 h 13"/>
                <a:gd name="T24" fmla="*/ 4 w 17"/>
                <a:gd name="T25" fmla="*/ 5 h 13"/>
                <a:gd name="T26" fmla="*/ 4 w 17"/>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3">
                  <a:moveTo>
                    <a:pt x="15" y="13"/>
                  </a:moveTo>
                  <a:cubicBezTo>
                    <a:pt x="2" y="13"/>
                    <a:pt x="2" y="13"/>
                    <a:pt x="2" y="13"/>
                  </a:cubicBezTo>
                  <a:cubicBezTo>
                    <a:pt x="1" y="13"/>
                    <a:pt x="0" y="13"/>
                    <a:pt x="0" y="11"/>
                  </a:cubicBezTo>
                  <a:cubicBezTo>
                    <a:pt x="0" y="3"/>
                    <a:pt x="0" y="3"/>
                    <a:pt x="0" y="3"/>
                  </a:cubicBezTo>
                  <a:cubicBezTo>
                    <a:pt x="0" y="1"/>
                    <a:pt x="1" y="0"/>
                    <a:pt x="2" y="0"/>
                  </a:cubicBezTo>
                  <a:cubicBezTo>
                    <a:pt x="15" y="0"/>
                    <a:pt x="15" y="0"/>
                    <a:pt x="15" y="0"/>
                  </a:cubicBezTo>
                  <a:cubicBezTo>
                    <a:pt x="16" y="0"/>
                    <a:pt x="17" y="1"/>
                    <a:pt x="17" y="3"/>
                  </a:cubicBezTo>
                  <a:cubicBezTo>
                    <a:pt x="17" y="11"/>
                    <a:pt x="17" y="11"/>
                    <a:pt x="17" y="11"/>
                  </a:cubicBezTo>
                  <a:cubicBezTo>
                    <a:pt x="17" y="13"/>
                    <a:pt x="16" y="13"/>
                    <a:pt x="15" y="13"/>
                  </a:cubicBezTo>
                  <a:close/>
                  <a:moveTo>
                    <a:pt x="4" y="9"/>
                  </a:moveTo>
                  <a:cubicBezTo>
                    <a:pt x="13" y="9"/>
                    <a:pt x="13" y="9"/>
                    <a:pt x="13" y="9"/>
                  </a:cubicBezTo>
                  <a:cubicBezTo>
                    <a:pt x="13" y="5"/>
                    <a:pt x="13" y="5"/>
                    <a:pt x="13" y="5"/>
                  </a:cubicBezTo>
                  <a:cubicBezTo>
                    <a:pt x="4" y="5"/>
                    <a:pt x="4" y="5"/>
                    <a:pt x="4" y="5"/>
                  </a:cubicBezTo>
                  <a:lnTo>
                    <a:pt x="4" y="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91" name="Freeform 489"/>
            <p:cNvSpPr>
              <a:spLocks noEditPoints="1"/>
            </p:cNvSpPr>
            <p:nvPr userDrawn="1"/>
          </p:nvSpPr>
          <p:spPr bwMode="auto">
            <a:xfrm>
              <a:off x="4855100" y="6345238"/>
              <a:ext cx="65088" cy="50800"/>
            </a:xfrm>
            <a:custGeom>
              <a:avLst/>
              <a:gdLst>
                <a:gd name="T0" fmla="*/ 15 w 17"/>
                <a:gd name="T1" fmla="*/ 13 h 13"/>
                <a:gd name="T2" fmla="*/ 2 w 17"/>
                <a:gd name="T3" fmla="*/ 13 h 13"/>
                <a:gd name="T4" fmla="*/ 0 w 17"/>
                <a:gd name="T5" fmla="*/ 11 h 13"/>
                <a:gd name="T6" fmla="*/ 0 w 17"/>
                <a:gd name="T7" fmla="*/ 2 h 13"/>
                <a:gd name="T8" fmla="*/ 2 w 17"/>
                <a:gd name="T9" fmla="*/ 0 h 13"/>
                <a:gd name="T10" fmla="*/ 15 w 17"/>
                <a:gd name="T11" fmla="*/ 0 h 13"/>
                <a:gd name="T12" fmla="*/ 17 w 17"/>
                <a:gd name="T13" fmla="*/ 2 h 13"/>
                <a:gd name="T14" fmla="*/ 17 w 17"/>
                <a:gd name="T15" fmla="*/ 11 h 13"/>
                <a:gd name="T16" fmla="*/ 15 w 17"/>
                <a:gd name="T17" fmla="*/ 13 h 13"/>
                <a:gd name="T18" fmla="*/ 4 w 17"/>
                <a:gd name="T19" fmla="*/ 9 h 13"/>
                <a:gd name="T20" fmla="*/ 13 w 17"/>
                <a:gd name="T21" fmla="*/ 9 h 13"/>
                <a:gd name="T22" fmla="*/ 13 w 17"/>
                <a:gd name="T23" fmla="*/ 5 h 13"/>
                <a:gd name="T24" fmla="*/ 4 w 17"/>
                <a:gd name="T25" fmla="*/ 5 h 13"/>
                <a:gd name="T26" fmla="*/ 4 w 17"/>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3">
                  <a:moveTo>
                    <a:pt x="15" y="13"/>
                  </a:moveTo>
                  <a:cubicBezTo>
                    <a:pt x="2" y="13"/>
                    <a:pt x="2" y="13"/>
                    <a:pt x="2" y="13"/>
                  </a:cubicBezTo>
                  <a:cubicBezTo>
                    <a:pt x="1" y="13"/>
                    <a:pt x="0" y="12"/>
                    <a:pt x="0" y="11"/>
                  </a:cubicBezTo>
                  <a:cubicBezTo>
                    <a:pt x="0" y="2"/>
                    <a:pt x="0" y="2"/>
                    <a:pt x="0" y="2"/>
                  </a:cubicBezTo>
                  <a:cubicBezTo>
                    <a:pt x="0" y="1"/>
                    <a:pt x="1" y="0"/>
                    <a:pt x="2" y="0"/>
                  </a:cubicBezTo>
                  <a:cubicBezTo>
                    <a:pt x="15" y="0"/>
                    <a:pt x="15" y="0"/>
                    <a:pt x="15" y="0"/>
                  </a:cubicBezTo>
                  <a:cubicBezTo>
                    <a:pt x="16" y="0"/>
                    <a:pt x="17" y="1"/>
                    <a:pt x="17" y="2"/>
                  </a:cubicBezTo>
                  <a:cubicBezTo>
                    <a:pt x="17" y="11"/>
                    <a:pt x="17" y="11"/>
                    <a:pt x="17" y="11"/>
                  </a:cubicBezTo>
                  <a:cubicBezTo>
                    <a:pt x="17" y="12"/>
                    <a:pt x="16" y="13"/>
                    <a:pt x="15" y="13"/>
                  </a:cubicBezTo>
                  <a:close/>
                  <a:moveTo>
                    <a:pt x="4" y="9"/>
                  </a:moveTo>
                  <a:cubicBezTo>
                    <a:pt x="13" y="9"/>
                    <a:pt x="13" y="9"/>
                    <a:pt x="13" y="9"/>
                  </a:cubicBezTo>
                  <a:cubicBezTo>
                    <a:pt x="13" y="5"/>
                    <a:pt x="13" y="5"/>
                    <a:pt x="13" y="5"/>
                  </a:cubicBezTo>
                  <a:cubicBezTo>
                    <a:pt x="4" y="5"/>
                    <a:pt x="4" y="5"/>
                    <a:pt x="4" y="5"/>
                  </a:cubicBezTo>
                  <a:lnTo>
                    <a:pt x="4" y="9"/>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92" name="Freeform 490"/>
            <p:cNvSpPr>
              <a:spLocks/>
            </p:cNvSpPr>
            <p:nvPr userDrawn="1"/>
          </p:nvSpPr>
          <p:spPr bwMode="auto">
            <a:xfrm>
              <a:off x="4863038" y="6415088"/>
              <a:ext cx="14288" cy="58738"/>
            </a:xfrm>
            <a:custGeom>
              <a:avLst/>
              <a:gdLst>
                <a:gd name="T0" fmla="*/ 2 w 4"/>
                <a:gd name="T1" fmla="*/ 15 h 15"/>
                <a:gd name="T2" fmla="*/ 0 w 4"/>
                <a:gd name="T3" fmla="*/ 13 h 15"/>
                <a:gd name="T4" fmla="*/ 0 w 4"/>
                <a:gd name="T5" fmla="*/ 2 h 15"/>
                <a:gd name="T6" fmla="*/ 2 w 4"/>
                <a:gd name="T7" fmla="*/ 0 h 15"/>
                <a:gd name="T8" fmla="*/ 4 w 4"/>
                <a:gd name="T9" fmla="*/ 2 h 15"/>
                <a:gd name="T10" fmla="*/ 4 w 4"/>
                <a:gd name="T11" fmla="*/ 13 h 15"/>
                <a:gd name="T12" fmla="*/ 2 w 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 h="15">
                  <a:moveTo>
                    <a:pt x="2" y="15"/>
                  </a:moveTo>
                  <a:cubicBezTo>
                    <a:pt x="1" y="15"/>
                    <a:pt x="0" y="14"/>
                    <a:pt x="0" y="13"/>
                  </a:cubicBezTo>
                  <a:cubicBezTo>
                    <a:pt x="0" y="2"/>
                    <a:pt x="0" y="2"/>
                    <a:pt x="0" y="2"/>
                  </a:cubicBezTo>
                  <a:cubicBezTo>
                    <a:pt x="0" y="1"/>
                    <a:pt x="1" y="0"/>
                    <a:pt x="2" y="0"/>
                  </a:cubicBezTo>
                  <a:cubicBezTo>
                    <a:pt x="3" y="0"/>
                    <a:pt x="4" y="1"/>
                    <a:pt x="4" y="2"/>
                  </a:cubicBezTo>
                  <a:cubicBezTo>
                    <a:pt x="4" y="13"/>
                    <a:pt x="4" y="13"/>
                    <a:pt x="4" y="13"/>
                  </a:cubicBezTo>
                  <a:cubicBezTo>
                    <a:pt x="4" y="14"/>
                    <a:pt x="3" y="15"/>
                    <a:pt x="2" y="1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93" name="Freeform 491"/>
            <p:cNvSpPr>
              <a:spLocks/>
            </p:cNvSpPr>
            <p:nvPr userDrawn="1"/>
          </p:nvSpPr>
          <p:spPr bwMode="auto">
            <a:xfrm>
              <a:off x="4863038" y="6559551"/>
              <a:ext cx="14288" cy="42863"/>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94" name="Freeform 492"/>
            <p:cNvSpPr>
              <a:spLocks/>
            </p:cNvSpPr>
            <p:nvPr userDrawn="1"/>
          </p:nvSpPr>
          <p:spPr bwMode="auto">
            <a:xfrm>
              <a:off x="4896375" y="6559551"/>
              <a:ext cx="15875" cy="42863"/>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95" name="Freeform 493"/>
            <p:cNvSpPr>
              <a:spLocks/>
            </p:cNvSpPr>
            <p:nvPr userDrawn="1"/>
          </p:nvSpPr>
          <p:spPr bwMode="auto">
            <a:xfrm>
              <a:off x="4896375" y="6415088"/>
              <a:ext cx="15875" cy="58738"/>
            </a:xfrm>
            <a:custGeom>
              <a:avLst/>
              <a:gdLst>
                <a:gd name="T0" fmla="*/ 2 w 4"/>
                <a:gd name="T1" fmla="*/ 15 h 15"/>
                <a:gd name="T2" fmla="*/ 0 w 4"/>
                <a:gd name="T3" fmla="*/ 13 h 15"/>
                <a:gd name="T4" fmla="*/ 0 w 4"/>
                <a:gd name="T5" fmla="*/ 2 h 15"/>
                <a:gd name="T6" fmla="*/ 2 w 4"/>
                <a:gd name="T7" fmla="*/ 0 h 15"/>
                <a:gd name="T8" fmla="*/ 4 w 4"/>
                <a:gd name="T9" fmla="*/ 2 h 15"/>
                <a:gd name="T10" fmla="*/ 4 w 4"/>
                <a:gd name="T11" fmla="*/ 13 h 15"/>
                <a:gd name="T12" fmla="*/ 2 w 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 h="15">
                  <a:moveTo>
                    <a:pt x="2" y="15"/>
                  </a:moveTo>
                  <a:cubicBezTo>
                    <a:pt x="1" y="15"/>
                    <a:pt x="0" y="14"/>
                    <a:pt x="0" y="13"/>
                  </a:cubicBezTo>
                  <a:cubicBezTo>
                    <a:pt x="0" y="2"/>
                    <a:pt x="0" y="2"/>
                    <a:pt x="0" y="2"/>
                  </a:cubicBezTo>
                  <a:cubicBezTo>
                    <a:pt x="0" y="1"/>
                    <a:pt x="1" y="0"/>
                    <a:pt x="2" y="0"/>
                  </a:cubicBezTo>
                  <a:cubicBezTo>
                    <a:pt x="3" y="0"/>
                    <a:pt x="4" y="1"/>
                    <a:pt x="4" y="2"/>
                  </a:cubicBezTo>
                  <a:cubicBezTo>
                    <a:pt x="4" y="13"/>
                    <a:pt x="4" y="13"/>
                    <a:pt x="4" y="13"/>
                  </a:cubicBezTo>
                  <a:cubicBezTo>
                    <a:pt x="4" y="14"/>
                    <a:pt x="3" y="15"/>
                    <a:pt x="2" y="1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96" name="Freeform 494"/>
            <p:cNvSpPr>
              <a:spLocks noEditPoints="1"/>
            </p:cNvSpPr>
            <p:nvPr userDrawn="1"/>
          </p:nvSpPr>
          <p:spPr bwMode="auto">
            <a:xfrm>
              <a:off x="4736038" y="6457951"/>
              <a:ext cx="68263" cy="125413"/>
            </a:xfrm>
            <a:custGeom>
              <a:avLst/>
              <a:gdLst>
                <a:gd name="T0" fmla="*/ 15 w 18"/>
                <a:gd name="T1" fmla="*/ 32 h 32"/>
                <a:gd name="T2" fmla="*/ 2 w 18"/>
                <a:gd name="T3" fmla="*/ 32 h 32"/>
                <a:gd name="T4" fmla="*/ 0 w 18"/>
                <a:gd name="T5" fmla="*/ 30 h 32"/>
                <a:gd name="T6" fmla="*/ 0 w 18"/>
                <a:gd name="T7" fmla="*/ 2 h 32"/>
                <a:gd name="T8" fmla="*/ 2 w 18"/>
                <a:gd name="T9" fmla="*/ 0 h 32"/>
                <a:gd name="T10" fmla="*/ 15 w 18"/>
                <a:gd name="T11" fmla="*/ 0 h 32"/>
                <a:gd name="T12" fmla="*/ 18 w 18"/>
                <a:gd name="T13" fmla="*/ 2 h 32"/>
                <a:gd name="T14" fmla="*/ 18 w 18"/>
                <a:gd name="T15" fmla="*/ 30 h 32"/>
                <a:gd name="T16" fmla="*/ 15 w 18"/>
                <a:gd name="T17" fmla="*/ 32 h 32"/>
                <a:gd name="T18" fmla="*/ 4 w 18"/>
                <a:gd name="T19" fmla="*/ 28 h 32"/>
                <a:gd name="T20" fmla="*/ 13 w 18"/>
                <a:gd name="T21" fmla="*/ 28 h 32"/>
                <a:gd name="T22" fmla="*/ 13 w 18"/>
                <a:gd name="T23" fmla="*/ 4 h 32"/>
                <a:gd name="T24" fmla="*/ 4 w 18"/>
                <a:gd name="T25" fmla="*/ 4 h 32"/>
                <a:gd name="T26" fmla="*/ 4 w 18"/>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2">
                  <a:moveTo>
                    <a:pt x="15" y="32"/>
                  </a:moveTo>
                  <a:cubicBezTo>
                    <a:pt x="2" y="32"/>
                    <a:pt x="2" y="32"/>
                    <a:pt x="2" y="32"/>
                  </a:cubicBezTo>
                  <a:cubicBezTo>
                    <a:pt x="1" y="32"/>
                    <a:pt x="0" y="31"/>
                    <a:pt x="0" y="30"/>
                  </a:cubicBezTo>
                  <a:cubicBezTo>
                    <a:pt x="0" y="2"/>
                    <a:pt x="0" y="2"/>
                    <a:pt x="0" y="2"/>
                  </a:cubicBezTo>
                  <a:cubicBezTo>
                    <a:pt x="0" y="1"/>
                    <a:pt x="1" y="0"/>
                    <a:pt x="2" y="0"/>
                  </a:cubicBezTo>
                  <a:cubicBezTo>
                    <a:pt x="15" y="0"/>
                    <a:pt x="15" y="0"/>
                    <a:pt x="15" y="0"/>
                  </a:cubicBezTo>
                  <a:cubicBezTo>
                    <a:pt x="17" y="0"/>
                    <a:pt x="18" y="1"/>
                    <a:pt x="18" y="2"/>
                  </a:cubicBezTo>
                  <a:cubicBezTo>
                    <a:pt x="18" y="30"/>
                    <a:pt x="18" y="30"/>
                    <a:pt x="18" y="30"/>
                  </a:cubicBezTo>
                  <a:cubicBezTo>
                    <a:pt x="18" y="31"/>
                    <a:pt x="17" y="32"/>
                    <a:pt x="15" y="32"/>
                  </a:cubicBezTo>
                  <a:close/>
                  <a:moveTo>
                    <a:pt x="4" y="28"/>
                  </a:moveTo>
                  <a:cubicBezTo>
                    <a:pt x="13" y="28"/>
                    <a:pt x="13" y="28"/>
                    <a:pt x="13" y="28"/>
                  </a:cubicBezTo>
                  <a:cubicBezTo>
                    <a:pt x="13" y="4"/>
                    <a:pt x="13" y="4"/>
                    <a:pt x="13" y="4"/>
                  </a:cubicBezTo>
                  <a:cubicBezTo>
                    <a:pt x="4" y="4"/>
                    <a:pt x="4" y="4"/>
                    <a:pt x="4" y="4"/>
                  </a:cubicBezTo>
                  <a:lnTo>
                    <a:pt x="4" y="28"/>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97" name="Freeform 495"/>
            <p:cNvSpPr>
              <a:spLocks noEditPoints="1"/>
            </p:cNvSpPr>
            <p:nvPr userDrawn="1"/>
          </p:nvSpPr>
          <p:spPr bwMode="auto">
            <a:xfrm>
              <a:off x="4736038" y="6313488"/>
              <a:ext cx="68263" cy="50800"/>
            </a:xfrm>
            <a:custGeom>
              <a:avLst/>
              <a:gdLst>
                <a:gd name="T0" fmla="*/ 15 w 18"/>
                <a:gd name="T1" fmla="*/ 13 h 13"/>
                <a:gd name="T2" fmla="*/ 2 w 18"/>
                <a:gd name="T3" fmla="*/ 13 h 13"/>
                <a:gd name="T4" fmla="*/ 0 w 18"/>
                <a:gd name="T5" fmla="*/ 10 h 13"/>
                <a:gd name="T6" fmla="*/ 0 w 18"/>
                <a:gd name="T7" fmla="*/ 2 h 13"/>
                <a:gd name="T8" fmla="*/ 2 w 18"/>
                <a:gd name="T9" fmla="*/ 0 h 13"/>
                <a:gd name="T10" fmla="*/ 15 w 18"/>
                <a:gd name="T11" fmla="*/ 0 h 13"/>
                <a:gd name="T12" fmla="*/ 18 w 18"/>
                <a:gd name="T13" fmla="*/ 2 h 13"/>
                <a:gd name="T14" fmla="*/ 18 w 18"/>
                <a:gd name="T15" fmla="*/ 10 h 13"/>
                <a:gd name="T16" fmla="*/ 15 w 18"/>
                <a:gd name="T17" fmla="*/ 13 h 13"/>
                <a:gd name="T18" fmla="*/ 4 w 18"/>
                <a:gd name="T19" fmla="*/ 8 h 13"/>
                <a:gd name="T20" fmla="*/ 13 w 18"/>
                <a:gd name="T21" fmla="*/ 8 h 13"/>
                <a:gd name="T22" fmla="*/ 13 w 18"/>
                <a:gd name="T23" fmla="*/ 4 h 13"/>
                <a:gd name="T24" fmla="*/ 4 w 18"/>
                <a:gd name="T25" fmla="*/ 4 h 13"/>
                <a:gd name="T26" fmla="*/ 4 w 18"/>
                <a:gd name="T2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3">
                  <a:moveTo>
                    <a:pt x="15" y="13"/>
                  </a:moveTo>
                  <a:cubicBezTo>
                    <a:pt x="2" y="13"/>
                    <a:pt x="2" y="13"/>
                    <a:pt x="2" y="13"/>
                  </a:cubicBezTo>
                  <a:cubicBezTo>
                    <a:pt x="1" y="13"/>
                    <a:pt x="0" y="12"/>
                    <a:pt x="0" y="10"/>
                  </a:cubicBezTo>
                  <a:cubicBezTo>
                    <a:pt x="0" y="2"/>
                    <a:pt x="0" y="2"/>
                    <a:pt x="0" y="2"/>
                  </a:cubicBezTo>
                  <a:cubicBezTo>
                    <a:pt x="0" y="0"/>
                    <a:pt x="1" y="0"/>
                    <a:pt x="2" y="0"/>
                  </a:cubicBezTo>
                  <a:cubicBezTo>
                    <a:pt x="15" y="0"/>
                    <a:pt x="15" y="0"/>
                    <a:pt x="15" y="0"/>
                  </a:cubicBezTo>
                  <a:cubicBezTo>
                    <a:pt x="17" y="0"/>
                    <a:pt x="18" y="0"/>
                    <a:pt x="18" y="2"/>
                  </a:cubicBezTo>
                  <a:cubicBezTo>
                    <a:pt x="18" y="10"/>
                    <a:pt x="18" y="10"/>
                    <a:pt x="18" y="10"/>
                  </a:cubicBezTo>
                  <a:cubicBezTo>
                    <a:pt x="18" y="12"/>
                    <a:pt x="17" y="13"/>
                    <a:pt x="15" y="13"/>
                  </a:cubicBezTo>
                  <a:close/>
                  <a:moveTo>
                    <a:pt x="4" y="8"/>
                  </a:moveTo>
                  <a:cubicBezTo>
                    <a:pt x="13" y="8"/>
                    <a:pt x="13" y="8"/>
                    <a:pt x="13" y="8"/>
                  </a:cubicBezTo>
                  <a:cubicBezTo>
                    <a:pt x="13" y="4"/>
                    <a:pt x="13" y="4"/>
                    <a:pt x="13" y="4"/>
                  </a:cubicBezTo>
                  <a:cubicBezTo>
                    <a:pt x="4" y="4"/>
                    <a:pt x="4" y="4"/>
                    <a:pt x="4" y="4"/>
                  </a:cubicBezTo>
                  <a:lnTo>
                    <a:pt x="4" y="8"/>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98" name="Freeform 496"/>
            <p:cNvSpPr>
              <a:spLocks/>
            </p:cNvSpPr>
            <p:nvPr userDrawn="1"/>
          </p:nvSpPr>
          <p:spPr bwMode="auto">
            <a:xfrm>
              <a:off x="4778900" y="6380163"/>
              <a:ext cx="14288" cy="58738"/>
            </a:xfrm>
            <a:custGeom>
              <a:avLst/>
              <a:gdLst>
                <a:gd name="T0" fmla="*/ 2 w 4"/>
                <a:gd name="T1" fmla="*/ 15 h 15"/>
                <a:gd name="T2" fmla="*/ 0 w 4"/>
                <a:gd name="T3" fmla="*/ 13 h 15"/>
                <a:gd name="T4" fmla="*/ 0 w 4"/>
                <a:gd name="T5" fmla="*/ 2 h 15"/>
                <a:gd name="T6" fmla="*/ 2 w 4"/>
                <a:gd name="T7" fmla="*/ 0 h 15"/>
                <a:gd name="T8" fmla="*/ 4 w 4"/>
                <a:gd name="T9" fmla="*/ 2 h 15"/>
                <a:gd name="T10" fmla="*/ 4 w 4"/>
                <a:gd name="T11" fmla="*/ 13 h 15"/>
                <a:gd name="T12" fmla="*/ 2 w 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 h="15">
                  <a:moveTo>
                    <a:pt x="2" y="15"/>
                  </a:moveTo>
                  <a:cubicBezTo>
                    <a:pt x="1" y="15"/>
                    <a:pt x="0" y="14"/>
                    <a:pt x="0" y="13"/>
                  </a:cubicBezTo>
                  <a:cubicBezTo>
                    <a:pt x="0" y="2"/>
                    <a:pt x="0" y="2"/>
                    <a:pt x="0" y="2"/>
                  </a:cubicBezTo>
                  <a:cubicBezTo>
                    <a:pt x="0" y="1"/>
                    <a:pt x="1" y="0"/>
                    <a:pt x="2" y="0"/>
                  </a:cubicBezTo>
                  <a:cubicBezTo>
                    <a:pt x="3" y="0"/>
                    <a:pt x="4" y="1"/>
                    <a:pt x="4" y="2"/>
                  </a:cubicBezTo>
                  <a:cubicBezTo>
                    <a:pt x="4" y="13"/>
                    <a:pt x="4" y="13"/>
                    <a:pt x="4" y="13"/>
                  </a:cubicBezTo>
                  <a:cubicBezTo>
                    <a:pt x="4" y="14"/>
                    <a:pt x="3" y="15"/>
                    <a:pt x="2" y="1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99" name="Freeform 497"/>
            <p:cNvSpPr>
              <a:spLocks/>
            </p:cNvSpPr>
            <p:nvPr userDrawn="1"/>
          </p:nvSpPr>
          <p:spPr bwMode="auto">
            <a:xfrm>
              <a:off x="4743975" y="6380163"/>
              <a:ext cx="19050" cy="58738"/>
            </a:xfrm>
            <a:custGeom>
              <a:avLst/>
              <a:gdLst>
                <a:gd name="T0" fmla="*/ 2 w 5"/>
                <a:gd name="T1" fmla="*/ 15 h 15"/>
                <a:gd name="T2" fmla="*/ 0 w 5"/>
                <a:gd name="T3" fmla="*/ 13 h 15"/>
                <a:gd name="T4" fmla="*/ 0 w 5"/>
                <a:gd name="T5" fmla="*/ 2 h 15"/>
                <a:gd name="T6" fmla="*/ 2 w 5"/>
                <a:gd name="T7" fmla="*/ 0 h 15"/>
                <a:gd name="T8" fmla="*/ 5 w 5"/>
                <a:gd name="T9" fmla="*/ 2 h 15"/>
                <a:gd name="T10" fmla="*/ 5 w 5"/>
                <a:gd name="T11" fmla="*/ 13 h 15"/>
                <a:gd name="T12" fmla="*/ 2 w 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2" y="15"/>
                  </a:moveTo>
                  <a:cubicBezTo>
                    <a:pt x="1" y="15"/>
                    <a:pt x="0" y="14"/>
                    <a:pt x="0" y="13"/>
                  </a:cubicBezTo>
                  <a:cubicBezTo>
                    <a:pt x="0" y="2"/>
                    <a:pt x="0" y="2"/>
                    <a:pt x="0" y="2"/>
                  </a:cubicBezTo>
                  <a:cubicBezTo>
                    <a:pt x="0" y="1"/>
                    <a:pt x="1" y="0"/>
                    <a:pt x="2" y="0"/>
                  </a:cubicBezTo>
                  <a:cubicBezTo>
                    <a:pt x="4" y="0"/>
                    <a:pt x="5" y="1"/>
                    <a:pt x="5" y="2"/>
                  </a:cubicBezTo>
                  <a:cubicBezTo>
                    <a:pt x="5" y="13"/>
                    <a:pt x="5" y="13"/>
                    <a:pt x="5" y="13"/>
                  </a:cubicBezTo>
                  <a:cubicBezTo>
                    <a:pt x="5" y="14"/>
                    <a:pt x="4" y="15"/>
                    <a:pt x="2" y="1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00" name="Freeform 498"/>
            <p:cNvSpPr>
              <a:spLocks noEditPoints="1"/>
            </p:cNvSpPr>
            <p:nvPr userDrawn="1"/>
          </p:nvSpPr>
          <p:spPr bwMode="auto">
            <a:xfrm>
              <a:off x="1613425" y="6208713"/>
              <a:ext cx="523875" cy="534988"/>
            </a:xfrm>
            <a:custGeom>
              <a:avLst/>
              <a:gdLst>
                <a:gd name="T0" fmla="*/ 109 w 137"/>
                <a:gd name="T1" fmla="*/ 4 h 137"/>
                <a:gd name="T2" fmla="*/ 27 w 137"/>
                <a:gd name="T3" fmla="*/ 4 h 137"/>
                <a:gd name="T4" fmla="*/ 0 w 137"/>
                <a:gd name="T5" fmla="*/ 13 h 137"/>
                <a:gd name="T6" fmla="*/ 27 w 137"/>
                <a:gd name="T7" fmla="*/ 23 h 137"/>
                <a:gd name="T8" fmla="*/ 34 w 137"/>
                <a:gd name="T9" fmla="*/ 31 h 137"/>
                <a:gd name="T10" fmla="*/ 27 w 137"/>
                <a:gd name="T11" fmla="*/ 77 h 137"/>
                <a:gd name="T12" fmla="*/ 32 w 137"/>
                <a:gd name="T13" fmla="*/ 89 h 137"/>
                <a:gd name="T14" fmla="*/ 27 w 137"/>
                <a:gd name="T15" fmla="*/ 94 h 137"/>
                <a:gd name="T16" fmla="*/ 19 w 137"/>
                <a:gd name="T17" fmla="*/ 115 h 137"/>
                <a:gd name="T18" fmla="*/ 20 w 137"/>
                <a:gd name="T19" fmla="*/ 137 h 137"/>
                <a:gd name="T20" fmla="*/ 121 w 137"/>
                <a:gd name="T21" fmla="*/ 126 h 137"/>
                <a:gd name="T22" fmla="*/ 109 w 137"/>
                <a:gd name="T23" fmla="*/ 114 h 137"/>
                <a:gd name="T24" fmla="*/ 109 w 137"/>
                <a:gd name="T25" fmla="*/ 97 h 137"/>
                <a:gd name="T26" fmla="*/ 108 w 137"/>
                <a:gd name="T27" fmla="*/ 96 h 137"/>
                <a:gd name="T28" fmla="*/ 108 w 137"/>
                <a:gd name="T29" fmla="*/ 91 h 137"/>
                <a:gd name="T30" fmla="*/ 109 w 137"/>
                <a:gd name="T31" fmla="*/ 89 h 137"/>
                <a:gd name="T32" fmla="*/ 105 w 137"/>
                <a:gd name="T33" fmla="*/ 43 h 137"/>
                <a:gd name="T34" fmla="*/ 108 w 137"/>
                <a:gd name="T35" fmla="*/ 34 h 137"/>
                <a:gd name="T36" fmla="*/ 109 w 137"/>
                <a:gd name="T37" fmla="*/ 32 h 137"/>
                <a:gd name="T38" fmla="*/ 119 w 137"/>
                <a:gd name="T39" fmla="*/ 23 h 137"/>
                <a:gd name="T40" fmla="*/ 125 w 137"/>
                <a:gd name="T41" fmla="*/ 2 h 137"/>
                <a:gd name="T42" fmla="*/ 18 w 137"/>
                <a:gd name="T43" fmla="*/ 13 h 137"/>
                <a:gd name="T44" fmla="*/ 21 w 137"/>
                <a:gd name="T45" fmla="*/ 18 h 137"/>
                <a:gd name="T46" fmla="*/ 27 w 137"/>
                <a:gd name="T47" fmla="*/ 18 h 137"/>
                <a:gd name="T48" fmla="*/ 115 w 137"/>
                <a:gd name="T49" fmla="*/ 132 h 137"/>
                <a:gd name="T50" fmla="*/ 21 w 137"/>
                <a:gd name="T51" fmla="*/ 119 h 137"/>
                <a:gd name="T52" fmla="*/ 102 w 137"/>
                <a:gd name="T53" fmla="*/ 32 h 137"/>
                <a:gd name="T54" fmla="*/ 105 w 137"/>
                <a:gd name="T55" fmla="*/ 48 h 137"/>
                <a:gd name="T56" fmla="*/ 94 w 137"/>
                <a:gd name="T57" fmla="*/ 97 h 137"/>
                <a:gd name="T58" fmla="*/ 93 w 137"/>
                <a:gd name="T59" fmla="*/ 98 h 137"/>
                <a:gd name="T60" fmla="*/ 95 w 137"/>
                <a:gd name="T61" fmla="*/ 100 h 137"/>
                <a:gd name="T62" fmla="*/ 96 w 137"/>
                <a:gd name="T63" fmla="*/ 100 h 137"/>
                <a:gd name="T64" fmla="*/ 105 w 137"/>
                <a:gd name="T65" fmla="*/ 100 h 137"/>
                <a:gd name="T66" fmla="*/ 32 w 137"/>
                <a:gd name="T67" fmla="*/ 94 h 137"/>
                <a:gd name="T68" fmla="*/ 36 w 137"/>
                <a:gd name="T69" fmla="*/ 82 h 137"/>
                <a:gd name="T70" fmla="*/ 32 w 137"/>
                <a:gd name="T71" fmla="*/ 36 h 137"/>
                <a:gd name="T72" fmla="*/ 41 w 137"/>
                <a:gd name="T73" fmla="*/ 36 h 137"/>
                <a:gd name="T74" fmla="*/ 41 w 137"/>
                <a:gd name="T75" fmla="*/ 36 h 137"/>
                <a:gd name="T76" fmla="*/ 43 w 137"/>
                <a:gd name="T77" fmla="*/ 34 h 137"/>
                <a:gd name="T78" fmla="*/ 43 w 137"/>
                <a:gd name="T79" fmla="*/ 33 h 137"/>
                <a:gd name="T80" fmla="*/ 32 w 137"/>
                <a:gd name="T81" fmla="*/ 23 h 137"/>
                <a:gd name="T82" fmla="*/ 103 w 137"/>
                <a:gd name="T83" fmla="*/ 4 h 137"/>
                <a:gd name="T84" fmla="*/ 102 w 137"/>
                <a:gd name="T85" fmla="*/ 32 h 137"/>
                <a:gd name="T86" fmla="*/ 115 w 137"/>
                <a:gd name="T87" fmla="*/ 18 h 137"/>
                <a:gd name="T88" fmla="*/ 125 w 137"/>
                <a:gd name="T89" fmla="*/ 20 h 137"/>
                <a:gd name="T90" fmla="*/ 132 w 137"/>
                <a:gd name="T91" fmla="*/ 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37">
                  <a:moveTo>
                    <a:pt x="125" y="2"/>
                  </a:moveTo>
                  <a:cubicBezTo>
                    <a:pt x="123" y="2"/>
                    <a:pt x="121" y="3"/>
                    <a:pt x="119" y="4"/>
                  </a:cubicBezTo>
                  <a:cubicBezTo>
                    <a:pt x="109" y="4"/>
                    <a:pt x="109" y="4"/>
                    <a:pt x="109" y="4"/>
                  </a:cubicBezTo>
                  <a:cubicBezTo>
                    <a:pt x="108" y="1"/>
                    <a:pt x="105" y="0"/>
                    <a:pt x="103" y="0"/>
                  </a:cubicBezTo>
                  <a:cubicBezTo>
                    <a:pt x="34" y="0"/>
                    <a:pt x="34" y="0"/>
                    <a:pt x="34" y="0"/>
                  </a:cubicBezTo>
                  <a:cubicBezTo>
                    <a:pt x="31" y="0"/>
                    <a:pt x="28" y="1"/>
                    <a:pt x="27" y="4"/>
                  </a:cubicBezTo>
                  <a:cubicBezTo>
                    <a:pt x="18" y="4"/>
                    <a:pt x="18" y="4"/>
                    <a:pt x="18" y="4"/>
                  </a:cubicBezTo>
                  <a:cubicBezTo>
                    <a:pt x="16" y="3"/>
                    <a:pt x="13" y="2"/>
                    <a:pt x="11" y="2"/>
                  </a:cubicBezTo>
                  <a:cubicBezTo>
                    <a:pt x="5" y="2"/>
                    <a:pt x="0" y="7"/>
                    <a:pt x="0" y="13"/>
                  </a:cubicBezTo>
                  <a:cubicBezTo>
                    <a:pt x="0" y="20"/>
                    <a:pt x="5" y="25"/>
                    <a:pt x="11" y="25"/>
                  </a:cubicBezTo>
                  <a:cubicBezTo>
                    <a:pt x="13" y="25"/>
                    <a:pt x="16" y="24"/>
                    <a:pt x="18" y="23"/>
                  </a:cubicBezTo>
                  <a:cubicBezTo>
                    <a:pt x="27" y="23"/>
                    <a:pt x="27" y="23"/>
                    <a:pt x="27" y="23"/>
                  </a:cubicBezTo>
                  <a:cubicBezTo>
                    <a:pt x="27" y="25"/>
                    <a:pt x="27" y="25"/>
                    <a:pt x="27" y="25"/>
                  </a:cubicBezTo>
                  <a:cubicBezTo>
                    <a:pt x="27" y="26"/>
                    <a:pt x="28" y="26"/>
                    <a:pt x="28" y="27"/>
                  </a:cubicBezTo>
                  <a:cubicBezTo>
                    <a:pt x="30" y="28"/>
                    <a:pt x="33" y="29"/>
                    <a:pt x="34" y="31"/>
                  </a:cubicBezTo>
                  <a:cubicBezTo>
                    <a:pt x="32" y="31"/>
                    <a:pt x="30" y="31"/>
                    <a:pt x="29" y="32"/>
                  </a:cubicBezTo>
                  <a:cubicBezTo>
                    <a:pt x="28" y="32"/>
                    <a:pt x="27" y="33"/>
                    <a:pt x="27" y="34"/>
                  </a:cubicBezTo>
                  <a:cubicBezTo>
                    <a:pt x="27" y="77"/>
                    <a:pt x="27" y="77"/>
                    <a:pt x="27" y="77"/>
                  </a:cubicBezTo>
                  <a:cubicBezTo>
                    <a:pt x="27" y="78"/>
                    <a:pt x="27" y="79"/>
                    <a:pt x="28" y="79"/>
                  </a:cubicBezTo>
                  <a:cubicBezTo>
                    <a:pt x="32" y="83"/>
                    <a:pt x="32" y="83"/>
                    <a:pt x="32" y="83"/>
                  </a:cubicBezTo>
                  <a:cubicBezTo>
                    <a:pt x="32" y="89"/>
                    <a:pt x="32" y="89"/>
                    <a:pt x="32" y="89"/>
                  </a:cubicBezTo>
                  <a:cubicBezTo>
                    <a:pt x="32" y="89"/>
                    <a:pt x="32" y="89"/>
                    <a:pt x="32" y="89"/>
                  </a:cubicBezTo>
                  <a:cubicBezTo>
                    <a:pt x="30" y="89"/>
                    <a:pt x="29" y="89"/>
                    <a:pt x="28" y="90"/>
                  </a:cubicBezTo>
                  <a:cubicBezTo>
                    <a:pt x="27" y="91"/>
                    <a:pt x="27" y="92"/>
                    <a:pt x="27" y="94"/>
                  </a:cubicBezTo>
                  <a:cubicBezTo>
                    <a:pt x="27" y="114"/>
                    <a:pt x="27" y="114"/>
                    <a:pt x="27" y="114"/>
                  </a:cubicBezTo>
                  <a:cubicBezTo>
                    <a:pt x="20" y="114"/>
                    <a:pt x="20" y="114"/>
                    <a:pt x="20" y="114"/>
                  </a:cubicBezTo>
                  <a:cubicBezTo>
                    <a:pt x="20" y="114"/>
                    <a:pt x="19" y="114"/>
                    <a:pt x="19" y="115"/>
                  </a:cubicBezTo>
                  <a:cubicBezTo>
                    <a:pt x="18" y="115"/>
                    <a:pt x="16" y="118"/>
                    <a:pt x="16" y="126"/>
                  </a:cubicBezTo>
                  <a:cubicBezTo>
                    <a:pt x="16" y="133"/>
                    <a:pt x="18" y="136"/>
                    <a:pt x="19" y="136"/>
                  </a:cubicBezTo>
                  <a:cubicBezTo>
                    <a:pt x="19" y="137"/>
                    <a:pt x="20" y="137"/>
                    <a:pt x="20" y="137"/>
                  </a:cubicBezTo>
                  <a:cubicBezTo>
                    <a:pt x="116" y="137"/>
                    <a:pt x="116" y="137"/>
                    <a:pt x="116" y="137"/>
                  </a:cubicBezTo>
                  <a:cubicBezTo>
                    <a:pt x="117" y="137"/>
                    <a:pt x="117" y="137"/>
                    <a:pt x="118" y="136"/>
                  </a:cubicBezTo>
                  <a:cubicBezTo>
                    <a:pt x="118" y="136"/>
                    <a:pt x="121" y="133"/>
                    <a:pt x="121" y="126"/>
                  </a:cubicBezTo>
                  <a:cubicBezTo>
                    <a:pt x="121" y="118"/>
                    <a:pt x="118" y="115"/>
                    <a:pt x="118" y="115"/>
                  </a:cubicBezTo>
                  <a:cubicBezTo>
                    <a:pt x="117" y="114"/>
                    <a:pt x="117" y="114"/>
                    <a:pt x="116" y="114"/>
                  </a:cubicBezTo>
                  <a:cubicBezTo>
                    <a:pt x="109" y="114"/>
                    <a:pt x="109" y="114"/>
                    <a:pt x="109" y="114"/>
                  </a:cubicBezTo>
                  <a:cubicBezTo>
                    <a:pt x="109" y="98"/>
                    <a:pt x="109" y="98"/>
                    <a:pt x="109" y="98"/>
                  </a:cubicBezTo>
                  <a:cubicBezTo>
                    <a:pt x="109" y="98"/>
                    <a:pt x="109" y="98"/>
                    <a:pt x="109" y="98"/>
                  </a:cubicBezTo>
                  <a:cubicBezTo>
                    <a:pt x="109" y="97"/>
                    <a:pt x="109" y="97"/>
                    <a:pt x="109" y="97"/>
                  </a:cubicBezTo>
                  <a:cubicBezTo>
                    <a:pt x="109" y="97"/>
                    <a:pt x="109" y="97"/>
                    <a:pt x="109" y="97"/>
                  </a:cubicBezTo>
                  <a:cubicBezTo>
                    <a:pt x="108" y="96"/>
                    <a:pt x="108" y="96"/>
                    <a:pt x="108" y="96"/>
                  </a:cubicBezTo>
                  <a:cubicBezTo>
                    <a:pt x="108" y="96"/>
                    <a:pt x="108" y="96"/>
                    <a:pt x="108" y="96"/>
                  </a:cubicBezTo>
                  <a:cubicBezTo>
                    <a:pt x="108" y="96"/>
                    <a:pt x="108" y="96"/>
                    <a:pt x="108" y="96"/>
                  </a:cubicBezTo>
                  <a:cubicBezTo>
                    <a:pt x="106" y="95"/>
                    <a:pt x="104" y="95"/>
                    <a:pt x="102" y="95"/>
                  </a:cubicBezTo>
                  <a:cubicBezTo>
                    <a:pt x="104" y="93"/>
                    <a:pt x="106" y="92"/>
                    <a:pt x="108" y="91"/>
                  </a:cubicBezTo>
                  <a:cubicBezTo>
                    <a:pt x="109" y="90"/>
                    <a:pt x="109" y="90"/>
                    <a:pt x="109" y="90"/>
                  </a:cubicBezTo>
                  <a:cubicBezTo>
                    <a:pt x="109" y="90"/>
                    <a:pt x="109" y="90"/>
                    <a:pt x="109" y="90"/>
                  </a:cubicBezTo>
                  <a:cubicBezTo>
                    <a:pt x="109" y="89"/>
                    <a:pt x="109" y="89"/>
                    <a:pt x="109" y="89"/>
                  </a:cubicBezTo>
                  <a:cubicBezTo>
                    <a:pt x="109" y="89"/>
                    <a:pt x="109" y="89"/>
                    <a:pt x="109" y="89"/>
                  </a:cubicBezTo>
                  <a:cubicBezTo>
                    <a:pt x="109" y="48"/>
                    <a:pt x="109" y="48"/>
                    <a:pt x="109" y="48"/>
                  </a:cubicBezTo>
                  <a:cubicBezTo>
                    <a:pt x="109" y="45"/>
                    <a:pt x="107" y="43"/>
                    <a:pt x="105" y="43"/>
                  </a:cubicBezTo>
                  <a:cubicBezTo>
                    <a:pt x="105" y="35"/>
                    <a:pt x="105" y="35"/>
                    <a:pt x="105" y="35"/>
                  </a:cubicBezTo>
                  <a:cubicBezTo>
                    <a:pt x="108" y="34"/>
                    <a:pt x="108" y="34"/>
                    <a:pt x="108" y="34"/>
                  </a:cubicBezTo>
                  <a:cubicBezTo>
                    <a:pt x="108" y="34"/>
                    <a:pt x="108" y="34"/>
                    <a:pt x="108" y="34"/>
                  </a:cubicBezTo>
                  <a:cubicBezTo>
                    <a:pt x="109" y="33"/>
                    <a:pt x="109" y="33"/>
                    <a:pt x="109" y="33"/>
                  </a:cubicBezTo>
                  <a:cubicBezTo>
                    <a:pt x="109" y="33"/>
                    <a:pt x="109" y="33"/>
                    <a:pt x="109" y="33"/>
                  </a:cubicBezTo>
                  <a:cubicBezTo>
                    <a:pt x="109" y="32"/>
                    <a:pt x="109" y="32"/>
                    <a:pt x="109" y="32"/>
                  </a:cubicBezTo>
                  <a:cubicBezTo>
                    <a:pt x="109" y="32"/>
                    <a:pt x="109" y="32"/>
                    <a:pt x="109" y="32"/>
                  </a:cubicBezTo>
                  <a:cubicBezTo>
                    <a:pt x="109" y="23"/>
                    <a:pt x="109" y="23"/>
                    <a:pt x="109" y="23"/>
                  </a:cubicBezTo>
                  <a:cubicBezTo>
                    <a:pt x="119" y="23"/>
                    <a:pt x="119" y="23"/>
                    <a:pt x="119" y="23"/>
                  </a:cubicBezTo>
                  <a:cubicBezTo>
                    <a:pt x="121" y="24"/>
                    <a:pt x="123" y="25"/>
                    <a:pt x="125" y="25"/>
                  </a:cubicBezTo>
                  <a:cubicBezTo>
                    <a:pt x="132" y="25"/>
                    <a:pt x="137" y="20"/>
                    <a:pt x="137" y="13"/>
                  </a:cubicBezTo>
                  <a:cubicBezTo>
                    <a:pt x="137" y="7"/>
                    <a:pt x="132" y="2"/>
                    <a:pt x="125" y="2"/>
                  </a:cubicBezTo>
                  <a:close/>
                  <a:moveTo>
                    <a:pt x="4" y="13"/>
                  </a:moveTo>
                  <a:cubicBezTo>
                    <a:pt x="4" y="10"/>
                    <a:pt x="7" y="7"/>
                    <a:pt x="11" y="7"/>
                  </a:cubicBezTo>
                  <a:cubicBezTo>
                    <a:pt x="15" y="7"/>
                    <a:pt x="18" y="10"/>
                    <a:pt x="18" y="13"/>
                  </a:cubicBezTo>
                  <a:cubicBezTo>
                    <a:pt x="18" y="17"/>
                    <a:pt x="15" y="20"/>
                    <a:pt x="11" y="20"/>
                  </a:cubicBezTo>
                  <a:cubicBezTo>
                    <a:pt x="7" y="20"/>
                    <a:pt x="4" y="17"/>
                    <a:pt x="4" y="13"/>
                  </a:cubicBezTo>
                  <a:close/>
                  <a:moveTo>
                    <a:pt x="21" y="18"/>
                  </a:moveTo>
                  <a:cubicBezTo>
                    <a:pt x="23" y="15"/>
                    <a:pt x="23" y="12"/>
                    <a:pt x="21" y="9"/>
                  </a:cubicBezTo>
                  <a:cubicBezTo>
                    <a:pt x="27" y="9"/>
                    <a:pt x="27" y="9"/>
                    <a:pt x="27" y="9"/>
                  </a:cubicBezTo>
                  <a:cubicBezTo>
                    <a:pt x="27" y="18"/>
                    <a:pt x="27" y="18"/>
                    <a:pt x="27" y="18"/>
                  </a:cubicBezTo>
                  <a:lnTo>
                    <a:pt x="21" y="18"/>
                  </a:lnTo>
                  <a:close/>
                  <a:moveTo>
                    <a:pt x="116" y="126"/>
                  </a:moveTo>
                  <a:cubicBezTo>
                    <a:pt x="116" y="128"/>
                    <a:pt x="116" y="130"/>
                    <a:pt x="115" y="132"/>
                  </a:cubicBezTo>
                  <a:cubicBezTo>
                    <a:pt x="21" y="132"/>
                    <a:pt x="21" y="132"/>
                    <a:pt x="21" y="132"/>
                  </a:cubicBezTo>
                  <a:cubicBezTo>
                    <a:pt x="20" y="130"/>
                    <a:pt x="20" y="128"/>
                    <a:pt x="20" y="126"/>
                  </a:cubicBezTo>
                  <a:cubicBezTo>
                    <a:pt x="20" y="123"/>
                    <a:pt x="20" y="121"/>
                    <a:pt x="21" y="119"/>
                  </a:cubicBezTo>
                  <a:cubicBezTo>
                    <a:pt x="115" y="119"/>
                    <a:pt x="115" y="119"/>
                    <a:pt x="115" y="119"/>
                  </a:cubicBezTo>
                  <a:cubicBezTo>
                    <a:pt x="116" y="121"/>
                    <a:pt x="116" y="123"/>
                    <a:pt x="116" y="126"/>
                  </a:cubicBezTo>
                  <a:close/>
                  <a:moveTo>
                    <a:pt x="102" y="32"/>
                  </a:moveTo>
                  <a:cubicBezTo>
                    <a:pt x="101" y="32"/>
                    <a:pt x="100" y="33"/>
                    <a:pt x="100" y="34"/>
                  </a:cubicBezTo>
                  <a:cubicBezTo>
                    <a:pt x="100" y="43"/>
                    <a:pt x="100" y="43"/>
                    <a:pt x="100" y="43"/>
                  </a:cubicBezTo>
                  <a:cubicBezTo>
                    <a:pt x="100" y="46"/>
                    <a:pt x="102" y="48"/>
                    <a:pt x="105" y="48"/>
                  </a:cubicBezTo>
                  <a:cubicBezTo>
                    <a:pt x="105" y="88"/>
                    <a:pt x="105" y="88"/>
                    <a:pt x="105" y="88"/>
                  </a:cubicBezTo>
                  <a:cubicBezTo>
                    <a:pt x="102" y="89"/>
                    <a:pt x="96" y="93"/>
                    <a:pt x="94" y="97"/>
                  </a:cubicBezTo>
                  <a:cubicBezTo>
                    <a:pt x="94" y="97"/>
                    <a:pt x="94" y="97"/>
                    <a:pt x="94" y="97"/>
                  </a:cubicBezTo>
                  <a:cubicBezTo>
                    <a:pt x="94" y="97"/>
                    <a:pt x="94" y="97"/>
                    <a:pt x="94" y="97"/>
                  </a:cubicBezTo>
                  <a:cubicBezTo>
                    <a:pt x="93" y="98"/>
                    <a:pt x="93" y="98"/>
                    <a:pt x="93" y="98"/>
                  </a:cubicBezTo>
                  <a:cubicBezTo>
                    <a:pt x="93" y="98"/>
                    <a:pt x="93" y="98"/>
                    <a:pt x="93" y="98"/>
                  </a:cubicBezTo>
                  <a:cubicBezTo>
                    <a:pt x="93" y="98"/>
                    <a:pt x="93" y="98"/>
                    <a:pt x="93" y="98"/>
                  </a:cubicBezTo>
                  <a:cubicBezTo>
                    <a:pt x="93" y="99"/>
                    <a:pt x="93" y="99"/>
                    <a:pt x="93" y="99"/>
                  </a:cubicBezTo>
                  <a:cubicBezTo>
                    <a:pt x="94" y="99"/>
                    <a:pt x="94" y="100"/>
                    <a:pt x="95" y="100"/>
                  </a:cubicBezTo>
                  <a:cubicBezTo>
                    <a:pt x="95" y="100"/>
                    <a:pt x="95" y="100"/>
                    <a:pt x="95" y="100"/>
                  </a:cubicBezTo>
                  <a:cubicBezTo>
                    <a:pt x="96" y="100"/>
                    <a:pt x="96" y="100"/>
                    <a:pt x="96" y="100"/>
                  </a:cubicBezTo>
                  <a:cubicBezTo>
                    <a:pt x="96" y="100"/>
                    <a:pt x="96" y="100"/>
                    <a:pt x="96" y="100"/>
                  </a:cubicBezTo>
                  <a:cubicBezTo>
                    <a:pt x="96" y="100"/>
                    <a:pt x="96" y="100"/>
                    <a:pt x="96" y="100"/>
                  </a:cubicBezTo>
                  <a:cubicBezTo>
                    <a:pt x="97" y="100"/>
                    <a:pt x="97" y="100"/>
                    <a:pt x="97" y="100"/>
                  </a:cubicBezTo>
                  <a:cubicBezTo>
                    <a:pt x="99" y="99"/>
                    <a:pt x="102" y="99"/>
                    <a:pt x="105" y="100"/>
                  </a:cubicBezTo>
                  <a:cubicBezTo>
                    <a:pt x="105" y="114"/>
                    <a:pt x="105" y="114"/>
                    <a:pt x="105" y="114"/>
                  </a:cubicBezTo>
                  <a:cubicBezTo>
                    <a:pt x="32" y="114"/>
                    <a:pt x="32" y="114"/>
                    <a:pt x="32" y="114"/>
                  </a:cubicBezTo>
                  <a:cubicBezTo>
                    <a:pt x="32" y="94"/>
                    <a:pt x="32" y="94"/>
                    <a:pt x="32" y="94"/>
                  </a:cubicBezTo>
                  <a:cubicBezTo>
                    <a:pt x="32" y="94"/>
                    <a:pt x="32" y="94"/>
                    <a:pt x="32" y="94"/>
                  </a:cubicBezTo>
                  <a:cubicBezTo>
                    <a:pt x="34" y="94"/>
                    <a:pt x="36" y="91"/>
                    <a:pt x="36" y="89"/>
                  </a:cubicBezTo>
                  <a:cubicBezTo>
                    <a:pt x="36" y="82"/>
                    <a:pt x="36" y="82"/>
                    <a:pt x="36" y="82"/>
                  </a:cubicBezTo>
                  <a:cubicBezTo>
                    <a:pt x="36" y="81"/>
                    <a:pt x="36" y="81"/>
                    <a:pt x="36" y="80"/>
                  </a:cubicBezTo>
                  <a:cubicBezTo>
                    <a:pt x="32" y="77"/>
                    <a:pt x="32" y="77"/>
                    <a:pt x="32" y="77"/>
                  </a:cubicBezTo>
                  <a:cubicBezTo>
                    <a:pt x="32" y="36"/>
                    <a:pt x="32" y="36"/>
                    <a:pt x="32" y="36"/>
                  </a:cubicBezTo>
                  <a:cubicBezTo>
                    <a:pt x="34" y="35"/>
                    <a:pt x="37" y="35"/>
                    <a:pt x="40" y="36"/>
                  </a:cubicBezTo>
                  <a:cubicBezTo>
                    <a:pt x="40" y="36"/>
                    <a:pt x="40" y="36"/>
                    <a:pt x="40" y="36"/>
                  </a:cubicBezTo>
                  <a:cubicBezTo>
                    <a:pt x="41" y="36"/>
                    <a:pt x="41" y="36"/>
                    <a:pt x="41" y="36"/>
                  </a:cubicBezTo>
                  <a:cubicBezTo>
                    <a:pt x="41" y="36"/>
                    <a:pt x="41" y="36"/>
                    <a:pt x="41" y="36"/>
                  </a:cubicBezTo>
                  <a:cubicBezTo>
                    <a:pt x="41" y="36"/>
                    <a:pt x="41" y="36"/>
                    <a:pt x="41" y="36"/>
                  </a:cubicBezTo>
                  <a:cubicBezTo>
                    <a:pt x="41" y="36"/>
                    <a:pt x="41" y="36"/>
                    <a:pt x="41" y="36"/>
                  </a:cubicBezTo>
                  <a:cubicBezTo>
                    <a:pt x="42" y="36"/>
                    <a:pt x="42" y="36"/>
                    <a:pt x="42" y="36"/>
                  </a:cubicBezTo>
                  <a:cubicBezTo>
                    <a:pt x="42" y="36"/>
                    <a:pt x="43" y="35"/>
                    <a:pt x="43" y="34"/>
                  </a:cubicBezTo>
                  <a:cubicBezTo>
                    <a:pt x="43" y="34"/>
                    <a:pt x="43" y="34"/>
                    <a:pt x="43" y="34"/>
                  </a:cubicBezTo>
                  <a:cubicBezTo>
                    <a:pt x="43" y="34"/>
                    <a:pt x="43" y="34"/>
                    <a:pt x="43" y="34"/>
                  </a:cubicBezTo>
                  <a:cubicBezTo>
                    <a:pt x="43" y="34"/>
                    <a:pt x="43" y="34"/>
                    <a:pt x="43" y="34"/>
                  </a:cubicBezTo>
                  <a:cubicBezTo>
                    <a:pt x="43" y="33"/>
                    <a:pt x="43" y="33"/>
                    <a:pt x="43" y="33"/>
                  </a:cubicBezTo>
                  <a:cubicBezTo>
                    <a:pt x="43" y="33"/>
                    <a:pt x="43" y="33"/>
                    <a:pt x="43" y="33"/>
                  </a:cubicBezTo>
                  <a:cubicBezTo>
                    <a:pt x="43" y="33"/>
                    <a:pt x="43" y="33"/>
                    <a:pt x="43" y="33"/>
                  </a:cubicBezTo>
                  <a:cubicBezTo>
                    <a:pt x="41" y="29"/>
                    <a:pt x="34" y="25"/>
                    <a:pt x="32" y="23"/>
                  </a:cubicBezTo>
                  <a:cubicBezTo>
                    <a:pt x="32" y="7"/>
                    <a:pt x="32" y="7"/>
                    <a:pt x="32" y="7"/>
                  </a:cubicBezTo>
                  <a:cubicBezTo>
                    <a:pt x="32" y="5"/>
                    <a:pt x="33" y="4"/>
                    <a:pt x="34" y="4"/>
                  </a:cubicBezTo>
                  <a:cubicBezTo>
                    <a:pt x="103" y="4"/>
                    <a:pt x="103" y="4"/>
                    <a:pt x="103" y="4"/>
                  </a:cubicBezTo>
                  <a:cubicBezTo>
                    <a:pt x="104" y="4"/>
                    <a:pt x="105" y="5"/>
                    <a:pt x="105" y="7"/>
                  </a:cubicBezTo>
                  <a:cubicBezTo>
                    <a:pt x="105" y="30"/>
                    <a:pt x="105" y="30"/>
                    <a:pt x="105" y="30"/>
                  </a:cubicBezTo>
                  <a:lnTo>
                    <a:pt x="102" y="32"/>
                  </a:lnTo>
                  <a:close/>
                  <a:moveTo>
                    <a:pt x="109" y="9"/>
                  </a:moveTo>
                  <a:cubicBezTo>
                    <a:pt x="115" y="9"/>
                    <a:pt x="115" y="9"/>
                    <a:pt x="115" y="9"/>
                  </a:cubicBezTo>
                  <a:cubicBezTo>
                    <a:pt x="114" y="12"/>
                    <a:pt x="114" y="15"/>
                    <a:pt x="115" y="18"/>
                  </a:cubicBezTo>
                  <a:cubicBezTo>
                    <a:pt x="109" y="18"/>
                    <a:pt x="109" y="18"/>
                    <a:pt x="109" y="18"/>
                  </a:cubicBezTo>
                  <a:lnTo>
                    <a:pt x="109" y="9"/>
                  </a:lnTo>
                  <a:close/>
                  <a:moveTo>
                    <a:pt x="125" y="20"/>
                  </a:moveTo>
                  <a:cubicBezTo>
                    <a:pt x="122" y="20"/>
                    <a:pt x="119" y="17"/>
                    <a:pt x="119" y="13"/>
                  </a:cubicBezTo>
                  <a:cubicBezTo>
                    <a:pt x="119" y="10"/>
                    <a:pt x="122" y="7"/>
                    <a:pt x="125" y="7"/>
                  </a:cubicBezTo>
                  <a:cubicBezTo>
                    <a:pt x="129" y="7"/>
                    <a:pt x="132" y="10"/>
                    <a:pt x="132" y="13"/>
                  </a:cubicBezTo>
                  <a:cubicBezTo>
                    <a:pt x="132" y="15"/>
                    <a:pt x="132" y="17"/>
                    <a:pt x="130" y="18"/>
                  </a:cubicBezTo>
                  <a:cubicBezTo>
                    <a:pt x="129" y="20"/>
                    <a:pt x="127" y="20"/>
                    <a:pt x="125" y="2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01" name="Freeform 499"/>
            <p:cNvSpPr>
              <a:spLocks/>
            </p:cNvSpPr>
            <p:nvPr userDrawn="1"/>
          </p:nvSpPr>
          <p:spPr bwMode="auto">
            <a:xfrm>
              <a:off x="1795988" y="6286501"/>
              <a:ext cx="165100" cy="47625"/>
            </a:xfrm>
            <a:custGeom>
              <a:avLst/>
              <a:gdLst>
                <a:gd name="T0" fmla="*/ 41 w 43"/>
                <a:gd name="T1" fmla="*/ 5 h 12"/>
                <a:gd name="T2" fmla="*/ 38 w 43"/>
                <a:gd name="T3" fmla="*/ 5 h 12"/>
                <a:gd name="T4" fmla="*/ 34 w 43"/>
                <a:gd name="T5" fmla="*/ 1 h 12"/>
                <a:gd name="T6" fmla="*/ 31 w 43"/>
                <a:gd name="T7" fmla="*/ 1 h 12"/>
                <a:gd name="T8" fmla="*/ 26 w 43"/>
                <a:gd name="T9" fmla="*/ 5 h 12"/>
                <a:gd name="T10" fmla="*/ 25 w 43"/>
                <a:gd name="T11" fmla="*/ 2 h 12"/>
                <a:gd name="T12" fmla="*/ 23 w 43"/>
                <a:gd name="T13" fmla="*/ 0 h 12"/>
                <a:gd name="T14" fmla="*/ 21 w 43"/>
                <a:gd name="T15" fmla="*/ 0 h 12"/>
                <a:gd name="T16" fmla="*/ 12 w 43"/>
                <a:gd name="T17" fmla="*/ 5 h 12"/>
                <a:gd name="T18" fmla="*/ 9 w 43"/>
                <a:gd name="T19" fmla="*/ 3 h 12"/>
                <a:gd name="T20" fmla="*/ 7 w 43"/>
                <a:gd name="T21" fmla="*/ 3 h 12"/>
                <a:gd name="T22" fmla="*/ 1 w 43"/>
                <a:gd name="T23" fmla="*/ 5 h 12"/>
                <a:gd name="T24" fmla="*/ 0 w 43"/>
                <a:gd name="T25" fmla="*/ 7 h 12"/>
                <a:gd name="T26" fmla="*/ 0 w 43"/>
                <a:gd name="T27" fmla="*/ 9 h 12"/>
                <a:gd name="T28" fmla="*/ 3 w 43"/>
                <a:gd name="T29" fmla="*/ 9 h 12"/>
                <a:gd name="T30" fmla="*/ 8 w 43"/>
                <a:gd name="T31" fmla="*/ 7 h 12"/>
                <a:gd name="T32" fmla="*/ 11 w 43"/>
                <a:gd name="T33" fmla="*/ 9 h 12"/>
                <a:gd name="T34" fmla="*/ 13 w 43"/>
                <a:gd name="T35" fmla="*/ 9 h 12"/>
                <a:gd name="T36" fmla="*/ 21 w 43"/>
                <a:gd name="T37" fmla="*/ 6 h 12"/>
                <a:gd name="T38" fmla="*/ 22 w 43"/>
                <a:gd name="T39" fmla="*/ 10 h 12"/>
                <a:gd name="T40" fmla="*/ 24 w 43"/>
                <a:gd name="T41" fmla="*/ 12 h 12"/>
                <a:gd name="T42" fmla="*/ 26 w 43"/>
                <a:gd name="T43" fmla="*/ 11 h 12"/>
                <a:gd name="T44" fmla="*/ 32 w 43"/>
                <a:gd name="T45" fmla="*/ 6 h 12"/>
                <a:gd name="T46" fmla="*/ 35 w 43"/>
                <a:gd name="T47" fmla="*/ 9 h 12"/>
                <a:gd name="T48" fmla="*/ 37 w 43"/>
                <a:gd name="T49" fmla="*/ 9 h 12"/>
                <a:gd name="T50" fmla="*/ 41 w 43"/>
                <a:gd name="T51" fmla="*/ 9 h 12"/>
                <a:gd name="T52" fmla="*/ 43 w 43"/>
                <a:gd name="T53" fmla="*/ 7 h 12"/>
                <a:gd name="T54" fmla="*/ 41 w 4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12">
                  <a:moveTo>
                    <a:pt x="41" y="5"/>
                  </a:moveTo>
                  <a:cubicBezTo>
                    <a:pt x="38" y="5"/>
                    <a:pt x="38" y="5"/>
                    <a:pt x="38" y="5"/>
                  </a:cubicBezTo>
                  <a:cubicBezTo>
                    <a:pt x="34" y="1"/>
                    <a:pt x="34" y="1"/>
                    <a:pt x="34" y="1"/>
                  </a:cubicBezTo>
                  <a:cubicBezTo>
                    <a:pt x="34" y="0"/>
                    <a:pt x="32" y="0"/>
                    <a:pt x="31" y="1"/>
                  </a:cubicBezTo>
                  <a:cubicBezTo>
                    <a:pt x="26" y="5"/>
                    <a:pt x="26" y="5"/>
                    <a:pt x="26" y="5"/>
                  </a:cubicBezTo>
                  <a:cubicBezTo>
                    <a:pt x="25" y="2"/>
                    <a:pt x="25" y="2"/>
                    <a:pt x="25" y="2"/>
                  </a:cubicBezTo>
                  <a:cubicBezTo>
                    <a:pt x="24" y="1"/>
                    <a:pt x="24" y="1"/>
                    <a:pt x="23" y="0"/>
                  </a:cubicBezTo>
                  <a:cubicBezTo>
                    <a:pt x="23" y="0"/>
                    <a:pt x="22" y="0"/>
                    <a:pt x="21" y="0"/>
                  </a:cubicBezTo>
                  <a:cubicBezTo>
                    <a:pt x="12" y="5"/>
                    <a:pt x="12" y="5"/>
                    <a:pt x="12" y="5"/>
                  </a:cubicBezTo>
                  <a:cubicBezTo>
                    <a:pt x="9" y="3"/>
                    <a:pt x="9" y="3"/>
                    <a:pt x="9" y="3"/>
                  </a:cubicBezTo>
                  <a:cubicBezTo>
                    <a:pt x="9" y="3"/>
                    <a:pt x="8" y="2"/>
                    <a:pt x="7" y="3"/>
                  </a:cubicBezTo>
                  <a:cubicBezTo>
                    <a:pt x="1" y="5"/>
                    <a:pt x="1" y="5"/>
                    <a:pt x="1" y="5"/>
                  </a:cubicBezTo>
                  <a:cubicBezTo>
                    <a:pt x="0" y="5"/>
                    <a:pt x="0" y="6"/>
                    <a:pt x="0" y="7"/>
                  </a:cubicBezTo>
                  <a:cubicBezTo>
                    <a:pt x="0" y="8"/>
                    <a:pt x="0" y="8"/>
                    <a:pt x="0" y="9"/>
                  </a:cubicBezTo>
                  <a:cubicBezTo>
                    <a:pt x="1" y="9"/>
                    <a:pt x="2" y="10"/>
                    <a:pt x="3" y="9"/>
                  </a:cubicBezTo>
                  <a:cubicBezTo>
                    <a:pt x="8" y="7"/>
                    <a:pt x="8" y="7"/>
                    <a:pt x="8" y="7"/>
                  </a:cubicBezTo>
                  <a:cubicBezTo>
                    <a:pt x="11" y="9"/>
                    <a:pt x="11" y="9"/>
                    <a:pt x="11" y="9"/>
                  </a:cubicBezTo>
                  <a:cubicBezTo>
                    <a:pt x="12" y="9"/>
                    <a:pt x="12" y="10"/>
                    <a:pt x="13" y="9"/>
                  </a:cubicBezTo>
                  <a:cubicBezTo>
                    <a:pt x="21" y="6"/>
                    <a:pt x="21" y="6"/>
                    <a:pt x="21" y="6"/>
                  </a:cubicBezTo>
                  <a:cubicBezTo>
                    <a:pt x="22" y="10"/>
                    <a:pt x="22" y="10"/>
                    <a:pt x="22" y="10"/>
                  </a:cubicBezTo>
                  <a:cubicBezTo>
                    <a:pt x="22" y="11"/>
                    <a:pt x="23" y="11"/>
                    <a:pt x="24" y="12"/>
                  </a:cubicBezTo>
                  <a:cubicBezTo>
                    <a:pt x="25" y="12"/>
                    <a:pt x="25" y="12"/>
                    <a:pt x="26" y="11"/>
                  </a:cubicBezTo>
                  <a:cubicBezTo>
                    <a:pt x="32" y="6"/>
                    <a:pt x="32" y="6"/>
                    <a:pt x="32" y="6"/>
                  </a:cubicBezTo>
                  <a:cubicBezTo>
                    <a:pt x="35" y="9"/>
                    <a:pt x="35" y="9"/>
                    <a:pt x="35" y="9"/>
                  </a:cubicBezTo>
                  <a:cubicBezTo>
                    <a:pt x="35" y="9"/>
                    <a:pt x="36" y="9"/>
                    <a:pt x="37" y="9"/>
                  </a:cubicBezTo>
                  <a:cubicBezTo>
                    <a:pt x="41" y="9"/>
                    <a:pt x="41" y="9"/>
                    <a:pt x="41" y="9"/>
                  </a:cubicBezTo>
                  <a:cubicBezTo>
                    <a:pt x="42" y="9"/>
                    <a:pt x="43" y="8"/>
                    <a:pt x="43" y="7"/>
                  </a:cubicBezTo>
                  <a:cubicBezTo>
                    <a:pt x="43" y="6"/>
                    <a:pt x="42" y="5"/>
                    <a:pt x="41"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02" name="Freeform 500"/>
            <p:cNvSpPr>
              <a:spLocks/>
            </p:cNvSpPr>
            <p:nvPr userDrawn="1"/>
          </p:nvSpPr>
          <p:spPr bwMode="auto">
            <a:xfrm>
              <a:off x="1795988" y="6376988"/>
              <a:ext cx="165100" cy="46038"/>
            </a:xfrm>
            <a:custGeom>
              <a:avLst/>
              <a:gdLst>
                <a:gd name="T0" fmla="*/ 41 w 43"/>
                <a:gd name="T1" fmla="*/ 5 h 12"/>
                <a:gd name="T2" fmla="*/ 38 w 43"/>
                <a:gd name="T3" fmla="*/ 5 h 12"/>
                <a:gd name="T4" fmla="*/ 34 w 43"/>
                <a:gd name="T5" fmla="*/ 1 h 12"/>
                <a:gd name="T6" fmla="*/ 31 w 43"/>
                <a:gd name="T7" fmla="*/ 1 h 12"/>
                <a:gd name="T8" fmla="*/ 26 w 43"/>
                <a:gd name="T9" fmla="*/ 5 h 12"/>
                <a:gd name="T10" fmla="*/ 25 w 43"/>
                <a:gd name="T11" fmla="*/ 2 h 12"/>
                <a:gd name="T12" fmla="*/ 23 w 43"/>
                <a:gd name="T13" fmla="*/ 0 h 12"/>
                <a:gd name="T14" fmla="*/ 21 w 43"/>
                <a:gd name="T15" fmla="*/ 0 h 12"/>
                <a:gd name="T16" fmla="*/ 12 w 43"/>
                <a:gd name="T17" fmla="*/ 4 h 12"/>
                <a:gd name="T18" fmla="*/ 9 w 43"/>
                <a:gd name="T19" fmla="*/ 3 h 12"/>
                <a:gd name="T20" fmla="*/ 7 w 43"/>
                <a:gd name="T21" fmla="*/ 3 h 12"/>
                <a:gd name="T22" fmla="*/ 1 w 43"/>
                <a:gd name="T23" fmla="*/ 5 h 12"/>
                <a:gd name="T24" fmla="*/ 0 w 43"/>
                <a:gd name="T25" fmla="*/ 7 h 12"/>
                <a:gd name="T26" fmla="*/ 0 w 43"/>
                <a:gd name="T27" fmla="*/ 9 h 12"/>
                <a:gd name="T28" fmla="*/ 3 w 43"/>
                <a:gd name="T29" fmla="*/ 9 h 12"/>
                <a:gd name="T30" fmla="*/ 8 w 43"/>
                <a:gd name="T31" fmla="*/ 7 h 12"/>
                <a:gd name="T32" fmla="*/ 11 w 43"/>
                <a:gd name="T33" fmla="*/ 9 h 12"/>
                <a:gd name="T34" fmla="*/ 13 w 43"/>
                <a:gd name="T35" fmla="*/ 9 h 12"/>
                <a:gd name="T36" fmla="*/ 21 w 43"/>
                <a:gd name="T37" fmla="*/ 6 h 12"/>
                <a:gd name="T38" fmla="*/ 22 w 43"/>
                <a:gd name="T39" fmla="*/ 10 h 12"/>
                <a:gd name="T40" fmla="*/ 24 w 43"/>
                <a:gd name="T41" fmla="*/ 12 h 12"/>
                <a:gd name="T42" fmla="*/ 26 w 43"/>
                <a:gd name="T43" fmla="*/ 11 h 12"/>
                <a:gd name="T44" fmla="*/ 32 w 43"/>
                <a:gd name="T45" fmla="*/ 6 h 12"/>
                <a:gd name="T46" fmla="*/ 35 w 43"/>
                <a:gd name="T47" fmla="*/ 9 h 12"/>
                <a:gd name="T48" fmla="*/ 37 w 43"/>
                <a:gd name="T49" fmla="*/ 9 h 12"/>
                <a:gd name="T50" fmla="*/ 41 w 43"/>
                <a:gd name="T51" fmla="*/ 9 h 12"/>
                <a:gd name="T52" fmla="*/ 43 w 43"/>
                <a:gd name="T53" fmla="*/ 7 h 12"/>
                <a:gd name="T54" fmla="*/ 41 w 4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12">
                  <a:moveTo>
                    <a:pt x="41" y="5"/>
                  </a:moveTo>
                  <a:cubicBezTo>
                    <a:pt x="38" y="5"/>
                    <a:pt x="38" y="5"/>
                    <a:pt x="38" y="5"/>
                  </a:cubicBezTo>
                  <a:cubicBezTo>
                    <a:pt x="34" y="1"/>
                    <a:pt x="34" y="1"/>
                    <a:pt x="34" y="1"/>
                  </a:cubicBezTo>
                  <a:cubicBezTo>
                    <a:pt x="34" y="0"/>
                    <a:pt x="32" y="0"/>
                    <a:pt x="31" y="1"/>
                  </a:cubicBezTo>
                  <a:cubicBezTo>
                    <a:pt x="26" y="5"/>
                    <a:pt x="26" y="5"/>
                    <a:pt x="26" y="5"/>
                  </a:cubicBezTo>
                  <a:cubicBezTo>
                    <a:pt x="25" y="2"/>
                    <a:pt x="25" y="2"/>
                    <a:pt x="25" y="2"/>
                  </a:cubicBezTo>
                  <a:cubicBezTo>
                    <a:pt x="24" y="1"/>
                    <a:pt x="24" y="1"/>
                    <a:pt x="23" y="0"/>
                  </a:cubicBezTo>
                  <a:cubicBezTo>
                    <a:pt x="23" y="0"/>
                    <a:pt x="22" y="0"/>
                    <a:pt x="21" y="0"/>
                  </a:cubicBezTo>
                  <a:cubicBezTo>
                    <a:pt x="12" y="4"/>
                    <a:pt x="12" y="4"/>
                    <a:pt x="12" y="4"/>
                  </a:cubicBezTo>
                  <a:cubicBezTo>
                    <a:pt x="9" y="3"/>
                    <a:pt x="9" y="3"/>
                    <a:pt x="9" y="3"/>
                  </a:cubicBezTo>
                  <a:cubicBezTo>
                    <a:pt x="9" y="2"/>
                    <a:pt x="8" y="2"/>
                    <a:pt x="7" y="3"/>
                  </a:cubicBezTo>
                  <a:cubicBezTo>
                    <a:pt x="1" y="5"/>
                    <a:pt x="1" y="5"/>
                    <a:pt x="1" y="5"/>
                  </a:cubicBezTo>
                  <a:cubicBezTo>
                    <a:pt x="0" y="5"/>
                    <a:pt x="0" y="6"/>
                    <a:pt x="0" y="7"/>
                  </a:cubicBezTo>
                  <a:cubicBezTo>
                    <a:pt x="0" y="7"/>
                    <a:pt x="0" y="8"/>
                    <a:pt x="0" y="9"/>
                  </a:cubicBezTo>
                  <a:cubicBezTo>
                    <a:pt x="1" y="9"/>
                    <a:pt x="2" y="9"/>
                    <a:pt x="3" y="9"/>
                  </a:cubicBezTo>
                  <a:cubicBezTo>
                    <a:pt x="8" y="7"/>
                    <a:pt x="8" y="7"/>
                    <a:pt x="8" y="7"/>
                  </a:cubicBezTo>
                  <a:cubicBezTo>
                    <a:pt x="11" y="9"/>
                    <a:pt x="11" y="9"/>
                    <a:pt x="11" y="9"/>
                  </a:cubicBezTo>
                  <a:cubicBezTo>
                    <a:pt x="12" y="9"/>
                    <a:pt x="12" y="9"/>
                    <a:pt x="13" y="9"/>
                  </a:cubicBezTo>
                  <a:cubicBezTo>
                    <a:pt x="21" y="6"/>
                    <a:pt x="21" y="6"/>
                    <a:pt x="21" y="6"/>
                  </a:cubicBezTo>
                  <a:cubicBezTo>
                    <a:pt x="22" y="10"/>
                    <a:pt x="22" y="10"/>
                    <a:pt x="22" y="10"/>
                  </a:cubicBezTo>
                  <a:cubicBezTo>
                    <a:pt x="22" y="11"/>
                    <a:pt x="23" y="11"/>
                    <a:pt x="24" y="12"/>
                  </a:cubicBezTo>
                  <a:cubicBezTo>
                    <a:pt x="25" y="12"/>
                    <a:pt x="25" y="12"/>
                    <a:pt x="26" y="11"/>
                  </a:cubicBezTo>
                  <a:cubicBezTo>
                    <a:pt x="32" y="6"/>
                    <a:pt x="32" y="6"/>
                    <a:pt x="32" y="6"/>
                  </a:cubicBezTo>
                  <a:cubicBezTo>
                    <a:pt x="35" y="9"/>
                    <a:pt x="35" y="9"/>
                    <a:pt x="35" y="9"/>
                  </a:cubicBezTo>
                  <a:cubicBezTo>
                    <a:pt x="35" y="9"/>
                    <a:pt x="36" y="9"/>
                    <a:pt x="37" y="9"/>
                  </a:cubicBezTo>
                  <a:cubicBezTo>
                    <a:pt x="41" y="9"/>
                    <a:pt x="41" y="9"/>
                    <a:pt x="41" y="9"/>
                  </a:cubicBezTo>
                  <a:cubicBezTo>
                    <a:pt x="42" y="9"/>
                    <a:pt x="43" y="8"/>
                    <a:pt x="43" y="7"/>
                  </a:cubicBezTo>
                  <a:cubicBezTo>
                    <a:pt x="43" y="6"/>
                    <a:pt x="42" y="5"/>
                    <a:pt x="41"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03" name="Freeform 501"/>
            <p:cNvSpPr>
              <a:spLocks/>
            </p:cNvSpPr>
            <p:nvPr userDrawn="1"/>
          </p:nvSpPr>
          <p:spPr bwMode="auto">
            <a:xfrm>
              <a:off x="1792813" y="6465888"/>
              <a:ext cx="168275" cy="47625"/>
            </a:xfrm>
            <a:custGeom>
              <a:avLst/>
              <a:gdLst>
                <a:gd name="T0" fmla="*/ 42 w 44"/>
                <a:gd name="T1" fmla="*/ 5 h 12"/>
                <a:gd name="T2" fmla="*/ 39 w 44"/>
                <a:gd name="T3" fmla="*/ 5 h 12"/>
                <a:gd name="T4" fmla="*/ 35 w 44"/>
                <a:gd name="T5" fmla="*/ 1 h 12"/>
                <a:gd name="T6" fmla="*/ 32 w 44"/>
                <a:gd name="T7" fmla="*/ 1 h 12"/>
                <a:gd name="T8" fmla="*/ 27 w 44"/>
                <a:gd name="T9" fmla="*/ 5 h 12"/>
                <a:gd name="T10" fmla="*/ 26 w 44"/>
                <a:gd name="T11" fmla="*/ 2 h 12"/>
                <a:gd name="T12" fmla="*/ 24 w 44"/>
                <a:gd name="T13" fmla="*/ 0 h 12"/>
                <a:gd name="T14" fmla="*/ 22 w 44"/>
                <a:gd name="T15" fmla="*/ 0 h 12"/>
                <a:gd name="T16" fmla="*/ 13 w 44"/>
                <a:gd name="T17" fmla="*/ 4 h 12"/>
                <a:gd name="T18" fmla="*/ 10 w 44"/>
                <a:gd name="T19" fmla="*/ 3 h 12"/>
                <a:gd name="T20" fmla="*/ 8 w 44"/>
                <a:gd name="T21" fmla="*/ 2 h 12"/>
                <a:gd name="T22" fmla="*/ 2 w 44"/>
                <a:gd name="T23" fmla="*/ 5 h 12"/>
                <a:gd name="T24" fmla="*/ 1 w 44"/>
                <a:gd name="T25" fmla="*/ 8 h 12"/>
                <a:gd name="T26" fmla="*/ 4 w 44"/>
                <a:gd name="T27" fmla="*/ 9 h 12"/>
                <a:gd name="T28" fmla="*/ 9 w 44"/>
                <a:gd name="T29" fmla="*/ 7 h 12"/>
                <a:gd name="T30" fmla="*/ 12 w 44"/>
                <a:gd name="T31" fmla="*/ 9 h 12"/>
                <a:gd name="T32" fmla="*/ 14 w 44"/>
                <a:gd name="T33" fmla="*/ 9 h 12"/>
                <a:gd name="T34" fmla="*/ 22 w 44"/>
                <a:gd name="T35" fmla="*/ 5 h 12"/>
                <a:gd name="T36" fmla="*/ 23 w 44"/>
                <a:gd name="T37" fmla="*/ 10 h 12"/>
                <a:gd name="T38" fmla="*/ 25 w 44"/>
                <a:gd name="T39" fmla="*/ 11 h 12"/>
                <a:gd name="T40" fmla="*/ 27 w 44"/>
                <a:gd name="T41" fmla="*/ 11 h 12"/>
                <a:gd name="T42" fmla="*/ 33 w 44"/>
                <a:gd name="T43" fmla="*/ 6 h 12"/>
                <a:gd name="T44" fmla="*/ 36 w 44"/>
                <a:gd name="T45" fmla="*/ 8 h 12"/>
                <a:gd name="T46" fmla="*/ 38 w 44"/>
                <a:gd name="T47" fmla="*/ 9 h 12"/>
                <a:gd name="T48" fmla="*/ 42 w 44"/>
                <a:gd name="T49" fmla="*/ 9 h 12"/>
                <a:gd name="T50" fmla="*/ 44 w 44"/>
                <a:gd name="T51" fmla="*/ 7 h 12"/>
                <a:gd name="T52" fmla="*/ 42 w 44"/>
                <a:gd name="T5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12">
                  <a:moveTo>
                    <a:pt x="42" y="5"/>
                  </a:moveTo>
                  <a:cubicBezTo>
                    <a:pt x="39" y="5"/>
                    <a:pt x="39" y="5"/>
                    <a:pt x="39" y="5"/>
                  </a:cubicBezTo>
                  <a:cubicBezTo>
                    <a:pt x="35" y="1"/>
                    <a:pt x="35" y="1"/>
                    <a:pt x="35" y="1"/>
                  </a:cubicBezTo>
                  <a:cubicBezTo>
                    <a:pt x="35" y="0"/>
                    <a:pt x="33" y="0"/>
                    <a:pt x="32" y="1"/>
                  </a:cubicBezTo>
                  <a:cubicBezTo>
                    <a:pt x="27" y="5"/>
                    <a:pt x="27" y="5"/>
                    <a:pt x="27" y="5"/>
                  </a:cubicBezTo>
                  <a:cubicBezTo>
                    <a:pt x="26" y="2"/>
                    <a:pt x="26" y="2"/>
                    <a:pt x="26" y="2"/>
                  </a:cubicBezTo>
                  <a:cubicBezTo>
                    <a:pt x="25" y="1"/>
                    <a:pt x="25" y="1"/>
                    <a:pt x="24" y="0"/>
                  </a:cubicBezTo>
                  <a:cubicBezTo>
                    <a:pt x="24" y="0"/>
                    <a:pt x="23" y="0"/>
                    <a:pt x="22" y="0"/>
                  </a:cubicBezTo>
                  <a:cubicBezTo>
                    <a:pt x="13" y="4"/>
                    <a:pt x="13" y="4"/>
                    <a:pt x="13" y="4"/>
                  </a:cubicBezTo>
                  <a:cubicBezTo>
                    <a:pt x="10" y="3"/>
                    <a:pt x="10" y="3"/>
                    <a:pt x="10" y="3"/>
                  </a:cubicBezTo>
                  <a:cubicBezTo>
                    <a:pt x="10" y="2"/>
                    <a:pt x="9" y="2"/>
                    <a:pt x="8" y="2"/>
                  </a:cubicBezTo>
                  <a:cubicBezTo>
                    <a:pt x="2" y="5"/>
                    <a:pt x="2" y="5"/>
                    <a:pt x="2" y="5"/>
                  </a:cubicBezTo>
                  <a:cubicBezTo>
                    <a:pt x="1" y="5"/>
                    <a:pt x="0" y="7"/>
                    <a:pt x="1" y="8"/>
                  </a:cubicBezTo>
                  <a:cubicBezTo>
                    <a:pt x="1" y="9"/>
                    <a:pt x="3" y="10"/>
                    <a:pt x="4" y="9"/>
                  </a:cubicBezTo>
                  <a:cubicBezTo>
                    <a:pt x="9" y="7"/>
                    <a:pt x="9" y="7"/>
                    <a:pt x="9" y="7"/>
                  </a:cubicBezTo>
                  <a:cubicBezTo>
                    <a:pt x="12" y="9"/>
                    <a:pt x="12" y="9"/>
                    <a:pt x="12" y="9"/>
                  </a:cubicBezTo>
                  <a:cubicBezTo>
                    <a:pt x="13" y="9"/>
                    <a:pt x="13" y="9"/>
                    <a:pt x="14" y="9"/>
                  </a:cubicBezTo>
                  <a:cubicBezTo>
                    <a:pt x="22" y="5"/>
                    <a:pt x="22" y="5"/>
                    <a:pt x="22" y="5"/>
                  </a:cubicBezTo>
                  <a:cubicBezTo>
                    <a:pt x="23" y="10"/>
                    <a:pt x="23" y="10"/>
                    <a:pt x="23" y="10"/>
                  </a:cubicBezTo>
                  <a:cubicBezTo>
                    <a:pt x="23" y="11"/>
                    <a:pt x="24" y="11"/>
                    <a:pt x="25" y="11"/>
                  </a:cubicBezTo>
                  <a:cubicBezTo>
                    <a:pt x="26" y="12"/>
                    <a:pt x="26" y="11"/>
                    <a:pt x="27" y="11"/>
                  </a:cubicBezTo>
                  <a:cubicBezTo>
                    <a:pt x="33" y="6"/>
                    <a:pt x="33" y="6"/>
                    <a:pt x="33" y="6"/>
                  </a:cubicBezTo>
                  <a:cubicBezTo>
                    <a:pt x="36" y="8"/>
                    <a:pt x="36" y="8"/>
                    <a:pt x="36" y="8"/>
                  </a:cubicBezTo>
                  <a:cubicBezTo>
                    <a:pt x="36" y="9"/>
                    <a:pt x="37" y="9"/>
                    <a:pt x="38" y="9"/>
                  </a:cubicBezTo>
                  <a:cubicBezTo>
                    <a:pt x="42" y="9"/>
                    <a:pt x="42" y="9"/>
                    <a:pt x="42" y="9"/>
                  </a:cubicBezTo>
                  <a:cubicBezTo>
                    <a:pt x="43" y="9"/>
                    <a:pt x="44" y="8"/>
                    <a:pt x="44" y="7"/>
                  </a:cubicBezTo>
                  <a:cubicBezTo>
                    <a:pt x="44" y="6"/>
                    <a:pt x="43" y="5"/>
                    <a:pt x="42"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04" name="Freeform 502"/>
            <p:cNvSpPr>
              <a:spLocks/>
            </p:cNvSpPr>
            <p:nvPr userDrawn="1"/>
          </p:nvSpPr>
          <p:spPr bwMode="auto">
            <a:xfrm>
              <a:off x="1792813" y="6556376"/>
              <a:ext cx="152400" cy="46038"/>
            </a:xfrm>
            <a:custGeom>
              <a:avLst/>
              <a:gdLst>
                <a:gd name="T0" fmla="*/ 35 w 40"/>
                <a:gd name="T1" fmla="*/ 1 h 12"/>
                <a:gd name="T2" fmla="*/ 32 w 40"/>
                <a:gd name="T3" fmla="*/ 0 h 12"/>
                <a:gd name="T4" fmla="*/ 27 w 40"/>
                <a:gd name="T5" fmla="*/ 5 h 12"/>
                <a:gd name="T6" fmla="*/ 26 w 40"/>
                <a:gd name="T7" fmla="*/ 2 h 12"/>
                <a:gd name="T8" fmla="*/ 24 w 40"/>
                <a:gd name="T9" fmla="*/ 0 h 12"/>
                <a:gd name="T10" fmla="*/ 22 w 40"/>
                <a:gd name="T11" fmla="*/ 0 h 12"/>
                <a:gd name="T12" fmla="*/ 13 w 40"/>
                <a:gd name="T13" fmla="*/ 4 h 12"/>
                <a:gd name="T14" fmla="*/ 10 w 40"/>
                <a:gd name="T15" fmla="*/ 3 h 12"/>
                <a:gd name="T16" fmla="*/ 8 w 40"/>
                <a:gd name="T17" fmla="*/ 2 h 12"/>
                <a:gd name="T18" fmla="*/ 2 w 40"/>
                <a:gd name="T19" fmla="*/ 5 h 12"/>
                <a:gd name="T20" fmla="*/ 1 w 40"/>
                <a:gd name="T21" fmla="*/ 8 h 12"/>
                <a:gd name="T22" fmla="*/ 4 w 40"/>
                <a:gd name="T23" fmla="*/ 9 h 12"/>
                <a:gd name="T24" fmla="*/ 9 w 40"/>
                <a:gd name="T25" fmla="*/ 7 h 12"/>
                <a:gd name="T26" fmla="*/ 12 w 40"/>
                <a:gd name="T27" fmla="*/ 9 h 12"/>
                <a:gd name="T28" fmla="*/ 14 w 40"/>
                <a:gd name="T29" fmla="*/ 9 h 12"/>
                <a:gd name="T30" fmla="*/ 22 w 40"/>
                <a:gd name="T31" fmla="*/ 5 h 12"/>
                <a:gd name="T32" fmla="*/ 23 w 40"/>
                <a:gd name="T33" fmla="*/ 10 h 12"/>
                <a:gd name="T34" fmla="*/ 25 w 40"/>
                <a:gd name="T35" fmla="*/ 11 h 12"/>
                <a:gd name="T36" fmla="*/ 27 w 40"/>
                <a:gd name="T37" fmla="*/ 11 h 12"/>
                <a:gd name="T38" fmla="*/ 33 w 40"/>
                <a:gd name="T39" fmla="*/ 5 h 12"/>
                <a:gd name="T40" fmla="*/ 36 w 40"/>
                <a:gd name="T41" fmla="*/ 8 h 12"/>
                <a:gd name="T42" fmla="*/ 38 w 40"/>
                <a:gd name="T43" fmla="*/ 9 h 12"/>
                <a:gd name="T44" fmla="*/ 40 w 40"/>
                <a:gd name="T45" fmla="*/ 8 h 12"/>
                <a:gd name="T46" fmla="*/ 39 w 40"/>
                <a:gd name="T47" fmla="*/ 5 h 12"/>
                <a:gd name="T48" fmla="*/ 35 w 40"/>
                <a:gd name="T4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12">
                  <a:moveTo>
                    <a:pt x="35" y="1"/>
                  </a:moveTo>
                  <a:cubicBezTo>
                    <a:pt x="35" y="0"/>
                    <a:pt x="33" y="0"/>
                    <a:pt x="32" y="0"/>
                  </a:cubicBezTo>
                  <a:cubicBezTo>
                    <a:pt x="27" y="5"/>
                    <a:pt x="27" y="5"/>
                    <a:pt x="27" y="5"/>
                  </a:cubicBezTo>
                  <a:cubicBezTo>
                    <a:pt x="26" y="2"/>
                    <a:pt x="26" y="2"/>
                    <a:pt x="26" y="2"/>
                  </a:cubicBezTo>
                  <a:cubicBezTo>
                    <a:pt x="25" y="1"/>
                    <a:pt x="25" y="0"/>
                    <a:pt x="24" y="0"/>
                  </a:cubicBezTo>
                  <a:cubicBezTo>
                    <a:pt x="24" y="0"/>
                    <a:pt x="23" y="0"/>
                    <a:pt x="22" y="0"/>
                  </a:cubicBezTo>
                  <a:cubicBezTo>
                    <a:pt x="13" y="4"/>
                    <a:pt x="13" y="4"/>
                    <a:pt x="13" y="4"/>
                  </a:cubicBezTo>
                  <a:cubicBezTo>
                    <a:pt x="10" y="3"/>
                    <a:pt x="10" y="3"/>
                    <a:pt x="10" y="3"/>
                  </a:cubicBezTo>
                  <a:cubicBezTo>
                    <a:pt x="10" y="2"/>
                    <a:pt x="9" y="2"/>
                    <a:pt x="8" y="2"/>
                  </a:cubicBezTo>
                  <a:cubicBezTo>
                    <a:pt x="2" y="5"/>
                    <a:pt x="2" y="5"/>
                    <a:pt x="2" y="5"/>
                  </a:cubicBezTo>
                  <a:cubicBezTo>
                    <a:pt x="1" y="5"/>
                    <a:pt x="0" y="6"/>
                    <a:pt x="1" y="8"/>
                  </a:cubicBezTo>
                  <a:cubicBezTo>
                    <a:pt x="1" y="9"/>
                    <a:pt x="3" y="9"/>
                    <a:pt x="4" y="9"/>
                  </a:cubicBezTo>
                  <a:cubicBezTo>
                    <a:pt x="9" y="7"/>
                    <a:pt x="9" y="7"/>
                    <a:pt x="9" y="7"/>
                  </a:cubicBezTo>
                  <a:cubicBezTo>
                    <a:pt x="12" y="9"/>
                    <a:pt x="12" y="9"/>
                    <a:pt x="12" y="9"/>
                  </a:cubicBezTo>
                  <a:cubicBezTo>
                    <a:pt x="13" y="9"/>
                    <a:pt x="13" y="9"/>
                    <a:pt x="14" y="9"/>
                  </a:cubicBezTo>
                  <a:cubicBezTo>
                    <a:pt x="22" y="5"/>
                    <a:pt x="22" y="5"/>
                    <a:pt x="22" y="5"/>
                  </a:cubicBezTo>
                  <a:cubicBezTo>
                    <a:pt x="23" y="10"/>
                    <a:pt x="23" y="10"/>
                    <a:pt x="23" y="10"/>
                  </a:cubicBezTo>
                  <a:cubicBezTo>
                    <a:pt x="23" y="10"/>
                    <a:pt x="24" y="11"/>
                    <a:pt x="25" y="11"/>
                  </a:cubicBezTo>
                  <a:cubicBezTo>
                    <a:pt x="26" y="12"/>
                    <a:pt x="26" y="11"/>
                    <a:pt x="27" y="11"/>
                  </a:cubicBezTo>
                  <a:cubicBezTo>
                    <a:pt x="33" y="5"/>
                    <a:pt x="33" y="5"/>
                    <a:pt x="33" y="5"/>
                  </a:cubicBezTo>
                  <a:cubicBezTo>
                    <a:pt x="36" y="8"/>
                    <a:pt x="36" y="8"/>
                    <a:pt x="36" y="8"/>
                  </a:cubicBezTo>
                  <a:cubicBezTo>
                    <a:pt x="37" y="9"/>
                    <a:pt x="37" y="9"/>
                    <a:pt x="38" y="9"/>
                  </a:cubicBezTo>
                  <a:cubicBezTo>
                    <a:pt x="39" y="9"/>
                    <a:pt x="40" y="8"/>
                    <a:pt x="40" y="8"/>
                  </a:cubicBezTo>
                  <a:cubicBezTo>
                    <a:pt x="40" y="7"/>
                    <a:pt x="40" y="6"/>
                    <a:pt x="39" y="5"/>
                  </a:cubicBezTo>
                  <a:lnTo>
                    <a:pt x="35" y="1"/>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05" name="Freeform 503"/>
            <p:cNvSpPr>
              <a:spLocks/>
            </p:cNvSpPr>
            <p:nvPr userDrawn="1"/>
          </p:nvSpPr>
          <p:spPr bwMode="auto">
            <a:xfrm>
              <a:off x="1483250" y="6521451"/>
              <a:ext cx="168275" cy="182563"/>
            </a:xfrm>
            <a:custGeom>
              <a:avLst/>
              <a:gdLst>
                <a:gd name="T0" fmla="*/ 0 w 44"/>
                <a:gd name="T1" fmla="*/ 2 h 47"/>
                <a:gd name="T2" fmla="*/ 3 w 44"/>
                <a:gd name="T3" fmla="*/ 35 h 47"/>
                <a:gd name="T4" fmla="*/ 15 w 44"/>
                <a:gd name="T5" fmla="*/ 47 h 47"/>
                <a:gd name="T6" fmla="*/ 42 w 44"/>
                <a:gd name="T7" fmla="*/ 47 h 47"/>
                <a:gd name="T8" fmla="*/ 44 w 44"/>
                <a:gd name="T9" fmla="*/ 45 h 47"/>
                <a:gd name="T10" fmla="*/ 42 w 44"/>
                <a:gd name="T11" fmla="*/ 43 h 47"/>
                <a:gd name="T12" fmla="*/ 15 w 44"/>
                <a:gd name="T13" fmla="*/ 43 h 47"/>
                <a:gd name="T14" fmla="*/ 7 w 44"/>
                <a:gd name="T15" fmla="*/ 34 h 47"/>
                <a:gd name="T16" fmla="*/ 4 w 44"/>
                <a:gd name="T17" fmla="*/ 2 h 47"/>
                <a:gd name="T18" fmla="*/ 2 w 44"/>
                <a:gd name="T19" fmla="*/ 0 h 47"/>
                <a:gd name="T20" fmla="*/ 0 w 44"/>
                <a:gd name="T21"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7">
                  <a:moveTo>
                    <a:pt x="0" y="2"/>
                  </a:moveTo>
                  <a:cubicBezTo>
                    <a:pt x="3" y="35"/>
                    <a:pt x="3" y="35"/>
                    <a:pt x="3" y="35"/>
                  </a:cubicBezTo>
                  <a:cubicBezTo>
                    <a:pt x="3" y="42"/>
                    <a:pt x="9" y="47"/>
                    <a:pt x="15" y="47"/>
                  </a:cubicBezTo>
                  <a:cubicBezTo>
                    <a:pt x="42" y="47"/>
                    <a:pt x="42" y="47"/>
                    <a:pt x="42" y="47"/>
                  </a:cubicBezTo>
                  <a:cubicBezTo>
                    <a:pt x="43" y="47"/>
                    <a:pt x="44" y="46"/>
                    <a:pt x="44" y="45"/>
                  </a:cubicBezTo>
                  <a:cubicBezTo>
                    <a:pt x="44" y="44"/>
                    <a:pt x="43" y="43"/>
                    <a:pt x="42" y="43"/>
                  </a:cubicBezTo>
                  <a:cubicBezTo>
                    <a:pt x="15" y="43"/>
                    <a:pt x="15" y="43"/>
                    <a:pt x="15" y="43"/>
                  </a:cubicBezTo>
                  <a:cubicBezTo>
                    <a:pt x="11" y="43"/>
                    <a:pt x="7" y="39"/>
                    <a:pt x="7" y="34"/>
                  </a:cubicBezTo>
                  <a:cubicBezTo>
                    <a:pt x="4" y="2"/>
                    <a:pt x="4" y="2"/>
                    <a:pt x="4" y="2"/>
                  </a:cubicBezTo>
                  <a:cubicBezTo>
                    <a:pt x="4" y="1"/>
                    <a:pt x="3" y="0"/>
                    <a:pt x="2" y="0"/>
                  </a:cubicBezTo>
                  <a:cubicBezTo>
                    <a:pt x="1" y="0"/>
                    <a:pt x="0" y="1"/>
                    <a:pt x="0"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06" name="Freeform 504"/>
            <p:cNvSpPr>
              <a:spLocks/>
            </p:cNvSpPr>
            <p:nvPr userDrawn="1"/>
          </p:nvSpPr>
          <p:spPr bwMode="auto">
            <a:xfrm>
              <a:off x="2091263" y="6567488"/>
              <a:ext cx="152400" cy="136525"/>
            </a:xfrm>
            <a:custGeom>
              <a:avLst/>
              <a:gdLst>
                <a:gd name="T0" fmla="*/ 2 w 40"/>
                <a:gd name="T1" fmla="*/ 35 h 35"/>
                <a:gd name="T2" fmla="*/ 18 w 40"/>
                <a:gd name="T3" fmla="*/ 35 h 35"/>
                <a:gd name="T4" fmla="*/ 27 w 40"/>
                <a:gd name="T5" fmla="*/ 27 h 35"/>
                <a:gd name="T6" fmla="*/ 39 w 40"/>
                <a:gd name="T7" fmla="*/ 4 h 35"/>
                <a:gd name="T8" fmla="*/ 39 w 40"/>
                <a:gd name="T9" fmla="*/ 1 h 35"/>
                <a:gd name="T10" fmla="*/ 36 w 40"/>
                <a:gd name="T11" fmla="*/ 1 h 35"/>
                <a:gd name="T12" fmla="*/ 23 w 40"/>
                <a:gd name="T13" fmla="*/ 26 h 35"/>
                <a:gd name="T14" fmla="*/ 18 w 40"/>
                <a:gd name="T15" fmla="*/ 31 h 35"/>
                <a:gd name="T16" fmla="*/ 2 w 40"/>
                <a:gd name="T17" fmla="*/ 31 h 35"/>
                <a:gd name="T18" fmla="*/ 0 w 40"/>
                <a:gd name="T19" fmla="*/ 33 h 35"/>
                <a:gd name="T20" fmla="*/ 2 w 40"/>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5">
                  <a:moveTo>
                    <a:pt x="2" y="35"/>
                  </a:moveTo>
                  <a:cubicBezTo>
                    <a:pt x="18" y="35"/>
                    <a:pt x="18" y="35"/>
                    <a:pt x="18" y="35"/>
                  </a:cubicBezTo>
                  <a:cubicBezTo>
                    <a:pt x="22" y="35"/>
                    <a:pt x="26" y="32"/>
                    <a:pt x="27" y="27"/>
                  </a:cubicBezTo>
                  <a:cubicBezTo>
                    <a:pt x="29" y="21"/>
                    <a:pt x="32" y="11"/>
                    <a:pt x="39" y="4"/>
                  </a:cubicBezTo>
                  <a:cubicBezTo>
                    <a:pt x="40" y="3"/>
                    <a:pt x="40" y="2"/>
                    <a:pt x="39" y="1"/>
                  </a:cubicBezTo>
                  <a:cubicBezTo>
                    <a:pt x="38" y="0"/>
                    <a:pt x="37" y="0"/>
                    <a:pt x="36" y="1"/>
                  </a:cubicBezTo>
                  <a:cubicBezTo>
                    <a:pt x="28" y="9"/>
                    <a:pt x="25" y="20"/>
                    <a:pt x="23" y="26"/>
                  </a:cubicBezTo>
                  <a:cubicBezTo>
                    <a:pt x="23" y="29"/>
                    <a:pt x="21" y="31"/>
                    <a:pt x="18" y="31"/>
                  </a:cubicBezTo>
                  <a:cubicBezTo>
                    <a:pt x="2" y="31"/>
                    <a:pt x="2" y="31"/>
                    <a:pt x="2" y="31"/>
                  </a:cubicBezTo>
                  <a:cubicBezTo>
                    <a:pt x="1" y="31"/>
                    <a:pt x="0" y="32"/>
                    <a:pt x="0" y="33"/>
                  </a:cubicBezTo>
                  <a:cubicBezTo>
                    <a:pt x="0" y="34"/>
                    <a:pt x="1" y="35"/>
                    <a:pt x="2" y="3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07" name="Freeform 505"/>
            <p:cNvSpPr>
              <a:spLocks/>
            </p:cNvSpPr>
            <p:nvPr userDrawn="1"/>
          </p:nvSpPr>
          <p:spPr bwMode="auto">
            <a:xfrm>
              <a:off x="2691338" y="6735763"/>
              <a:ext cx="160338" cy="15875"/>
            </a:xfrm>
            <a:custGeom>
              <a:avLst/>
              <a:gdLst>
                <a:gd name="T0" fmla="*/ 2 w 42"/>
                <a:gd name="T1" fmla="*/ 4 h 4"/>
                <a:gd name="T2" fmla="*/ 40 w 42"/>
                <a:gd name="T3" fmla="*/ 4 h 4"/>
                <a:gd name="T4" fmla="*/ 42 w 42"/>
                <a:gd name="T5" fmla="*/ 2 h 4"/>
                <a:gd name="T6" fmla="*/ 40 w 42"/>
                <a:gd name="T7" fmla="*/ 0 h 4"/>
                <a:gd name="T8" fmla="*/ 2 w 42"/>
                <a:gd name="T9" fmla="*/ 0 h 4"/>
                <a:gd name="T10" fmla="*/ 0 w 42"/>
                <a:gd name="T11" fmla="*/ 2 h 4"/>
                <a:gd name="T12" fmla="*/ 2 w 4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2" h="4">
                  <a:moveTo>
                    <a:pt x="2" y="4"/>
                  </a:moveTo>
                  <a:cubicBezTo>
                    <a:pt x="40" y="4"/>
                    <a:pt x="40" y="4"/>
                    <a:pt x="40" y="4"/>
                  </a:cubicBezTo>
                  <a:cubicBezTo>
                    <a:pt x="41" y="4"/>
                    <a:pt x="42" y="3"/>
                    <a:pt x="42" y="2"/>
                  </a:cubicBezTo>
                  <a:cubicBezTo>
                    <a:pt x="42" y="1"/>
                    <a:pt x="41" y="0"/>
                    <a:pt x="40" y="0"/>
                  </a:cubicBezTo>
                  <a:cubicBezTo>
                    <a:pt x="2" y="0"/>
                    <a:pt x="2" y="0"/>
                    <a:pt x="2" y="0"/>
                  </a:cubicBezTo>
                  <a:cubicBezTo>
                    <a:pt x="1" y="0"/>
                    <a:pt x="0" y="1"/>
                    <a:pt x="0" y="2"/>
                  </a:cubicBezTo>
                  <a:cubicBezTo>
                    <a:pt x="0" y="3"/>
                    <a:pt x="1" y="4"/>
                    <a:pt x="2" y="4"/>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08" name="Freeform 506"/>
            <p:cNvSpPr>
              <a:spLocks/>
            </p:cNvSpPr>
            <p:nvPr userDrawn="1"/>
          </p:nvSpPr>
          <p:spPr bwMode="auto">
            <a:xfrm>
              <a:off x="3348563" y="6634163"/>
              <a:ext cx="222250" cy="101600"/>
            </a:xfrm>
            <a:custGeom>
              <a:avLst/>
              <a:gdLst>
                <a:gd name="T0" fmla="*/ 0 w 58"/>
                <a:gd name="T1" fmla="*/ 2 h 26"/>
                <a:gd name="T2" fmla="*/ 0 w 58"/>
                <a:gd name="T3" fmla="*/ 14 h 26"/>
                <a:gd name="T4" fmla="*/ 11 w 58"/>
                <a:gd name="T5" fmla="*/ 26 h 26"/>
                <a:gd name="T6" fmla="*/ 56 w 58"/>
                <a:gd name="T7" fmla="*/ 26 h 26"/>
                <a:gd name="T8" fmla="*/ 58 w 58"/>
                <a:gd name="T9" fmla="*/ 24 h 26"/>
                <a:gd name="T10" fmla="*/ 56 w 58"/>
                <a:gd name="T11" fmla="*/ 22 h 26"/>
                <a:gd name="T12" fmla="*/ 11 w 58"/>
                <a:gd name="T13" fmla="*/ 22 h 26"/>
                <a:gd name="T14" fmla="*/ 4 w 58"/>
                <a:gd name="T15" fmla="*/ 14 h 26"/>
                <a:gd name="T16" fmla="*/ 4 w 58"/>
                <a:gd name="T17" fmla="*/ 2 h 26"/>
                <a:gd name="T18" fmla="*/ 2 w 58"/>
                <a:gd name="T19" fmla="*/ 0 h 26"/>
                <a:gd name="T20" fmla="*/ 0 w 58"/>
                <a:gd name="T2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6">
                  <a:moveTo>
                    <a:pt x="0" y="2"/>
                  </a:moveTo>
                  <a:cubicBezTo>
                    <a:pt x="0" y="14"/>
                    <a:pt x="0" y="14"/>
                    <a:pt x="0" y="14"/>
                  </a:cubicBezTo>
                  <a:cubicBezTo>
                    <a:pt x="0" y="21"/>
                    <a:pt x="5" y="26"/>
                    <a:pt x="11" y="26"/>
                  </a:cubicBezTo>
                  <a:cubicBezTo>
                    <a:pt x="56" y="26"/>
                    <a:pt x="56" y="26"/>
                    <a:pt x="56" y="26"/>
                  </a:cubicBezTo>
                  <a:cubicBezTo>
                    <a:pt x="57" y="26"/>
                    <a:pt x="58" y="25"/>
                    <a:pt x="58" y="24"/>
                  </a:cubicBezTo>
                  <a:cubicBezTo>
                    <a:pt x="58" y="23"/>
                    <a:pt x="57" y="22"/>
                    <a:pt x="56" y="22"/>
                  </a:cubicBezTo>
                  <a:cubicBezTo>
                    <a:pt x="11" y="22"/>
                    <a:pt x="11" y="22"/>
                    <a:pt x="11" y="22"/>
                  </a:cubicBezTo>
                  <a:cubicBezTo>
                    <a:pt x="7" y="22"/>
                    <a:pt x="4" y="18"/>
                    <a:pt x="4" y="14"/>
                  </a:cubicBezTo>
                  <a:cubicBezTo>
                    <a:pt x="4" y="2"/>
                    <a:pt x="4" y="2"/>
                    <a:pt x="4" y="2"/>
                  </a:cubicBezTo>
                  <a:cubicBezTo>
                    <a:pt x="4" y="0"/>
                    <a:pt x="3" y="0"/>
                    <a:pt x="2" y="0"/>
                  </a:cubicBezTo>
                  <a:cubicBezTo>
                    <a:pt x="1" y="0"/>
                    <a:pt x="0" y="0"/>
                    <a:pt x="0"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09" name="Freeform 507"/>
            <p:cNvSpPr>
              <a:spLocks/>
            </p:cNvSpPr>
            <p:nvPr userDrawn="1"/>
          </p:nvSpPr>
          <p:spPr bwMode="auto">
            <a:xfrm>
              <a:off x="3926413" y="6580188"/>
              <a:ext cx="133350" cy="190500"/>
            </a:xfrm>
            <a:custGeom>
              <a:avLst/>
              <a:gdLst>
                <a:gd name="T0" fmla="*/ 0 w 35"/>
                <a:gd name="T1" fmla="*/ 2 h 49"/>
                <a:gd name="T2" fmla="*/ 0 w 35"/>
                <a:gd name="T3" fmla="*/ 38 h 49"/>
                <a:gd name="T4" fmla="*/ 0 w 35"/>
                <a:gd name="T5" fmla="*/ 38 h 49"/>
                <a:gd name="T6" fmla="*/ 5 w 35"/>
                <a:gd name="T7" fmla="*/ 44 h 49"/>
                <a:gd name="T8" fmla="*/ 31 w 35"/>
                <a:gd name="T9" fmla="*/ 49 h 49"/>
                <a:gd name="T10" fmla="*/ 33 w 35"/>
                <a:gd name="T11" fmla="*/ 49 h 49"/>
                <a:gd name="T12" fmla="*/ 35 w 35"/>
                <a:gd name="T13" fmla="*/ 47 h 49"/>
                <a:gd name="T14" fmla="*/ 33 w 35"/>
                <a:gd name="T15" fmla="*/ 45 h 49"/>
                <a:gd name="T16" fmla="*/ 31 w 35"/>
                <a:gd name="T17" fmla="*/ 45 h 49"/>
                <a:gd name="T18" fmla="*/ 7 w 35"/>
                <a:gd name="T19" fmla="*/ 41 h 49"/>
                <a:gd name="T20" fmla="*/ 4 w 35"/>
                <a:gd name="T21" fmla="*/ 38 h 49"/>
                <a:gd name="T22" fmla="*/ 4 w 35"/>
                <a:gd name="T23" fmla="*/ 38 h 49"/>
                <a:gd name="T24" fmla="*/ 4 w 35"/>
                <a:gd name="T25" fmla="*/ 37 h 49"/>
                <a:gd name="T26" fmla="*/ 3 w 35"/>
                <a:gd name="T27" fmla="*/ 38 h 49"/>
                <a:gd name="T28" fmla="*/ 4 w 35"/>
                <a:gd name="T29" fmla="*/ 38 h 49"/>
                <a:gd name="T30" fmla="*/ 4 w 35"/>
                <a:gd name="T31" fmla="*/ 37 h 49"/>
                <a:gd name="T32" fmla="*/ 3 w 35"/>
                <a:gd name="T33" fmla="*/ 38 h 49"/>
                <a:gd name="T34" fmla="*/ 4 w 35"/>
                <a:gd name="T35" fmla="*/ 38 h 49"/>
                <a:gd name="T36" fmla="*/ 2 w 35"/>
                <a:gd name="T37" fmla="*/ 38 h 49"/>
                <a:gd name="T38" fmla="*/ 4 w 35"/>
                <a:gd name="T39" fmla="*/ 38 h 49"/>
                <a:gd name="T40" fmla="*/ 4 w 35"/>
                <a:gd name="T41" fmla="*/ 2 h 49"/>
                <a:gd name="T42" fmla="*/ 2 w 35"/>
                <a:gd name="T43" fmla="*/ 0 h 49"/>
                <a:gd name="T44" fmla="*/ 0 w 35"/>
                <a:gd name="T45"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49">
                  <a:moveTo>
                    <a:pt x="0" y="2"/>
                  </a:moveTo>
                  <a:cubicBezTo>
                    <a:pt x="0" y="38"/>
                    <a:pt x="0" y="38"/>
                    <a:pt x="0" y="38"/>
                  </a:cubicBezTo>
                  <a:cubicBezTo>
                    <a:pt x="0" y="38"/>
                    <a:pt x="0" y="38"/>
                    <a:pt x="0" y="38"/>
                  </a:cubicBezTo>
                  <a:cubicBezTo>
                    <a:pt x="0" y="38"/>
                    <a:pt x="0" y="41"/>
                    <a:pt x="5" y="44"/>
                  </a:cubicBezTo>
                  <a:cubicBezTo>
                    <a:pt x="9" y="47"/>
                    <a:pt x="16" y="49"/>
                    <a:pt x="31" y="49"/>
                  </a:cubicBezTo>
                  <a:cubicBezTo>
                    <a:pt x="32" y="49"/>
                    <a:pt x="32" y="49"/>
                    <a:pt x="33" y="49"/>
                  </a:cubicBezTo>
                  <a:cubicBezTo>
                    <a:pt x="34" y="49"/>
                    <a:pt x="35" y="48"/>
                    <a:pt x="35" y="47"/>
                  </a:cubicBezTo>
                  <a:cubicBezTo>
                    <a:pt x="35" y="46"/>
                    <a:pt x="34" y="45"/>
                    <a:pt x="33" y="45"/>
                  </a:cubicBezTo>
                  <a:cubicBezTo>
                    <a:pt x="32" y="45"/>
                    <a:pt x="32" y="45"/>
                    <a:pt x="31" y="45"/>
                  </a:cubicBezTo>
                  <a:cubicBezTo>
                    <a:pt x="17" y="45"/>
                    <a:pt x="10" y="43"/>
                    <a:pt x="7" y="41"/>
                  </a:cubicBezTo>
                  <a:cubicBezTo>
                    <a:pt x="5" y="40"/>
                    <a:pt x="5" y="39"/>
                    <a:pt x="4" y="38"/>
                  </a:cubicBezTo>
                  <a:cubicBezTo>
                    <a:pt x="4" y="38"/>
                    <a:pt x="4" y="38"/>
                    <a:pt x="4" y="38"/>
                  </a:cubicBezTo>
                  <a:cubicBezTo>
                    <a:pt x="4" y="37"/>
                    <a:pt x="4" y="37"/>
                    <a:pt x="4" y="37"/>
                  </a:cubicBezTo>
                  <a:cubicBezTo>
                    <a:pt x="3" y="38"/>
                    <a:pt x="3" y="38"/>
                    <a:pt x="3" y="38"/>
                  </a:cubicBezTo>
                  <a:cubicBezTo>
                    <a:pt x="4" y="38"/>
                    <a:pt x="4" y="38"/>
                    <a:pt x="4" y="38"/>
                  </a:cubicBezTo>
                  <a:cubicBezTo>
                    <a:pt x="4" y="37"/>
                    <a:pt x="4" y="37"/>
                    <a:pt x="4" y="37"/>
                  </a:cubicBezTo>
                  <a:cubicBezTo>
                    <a:pt x="3" y="38"/>
                    <a:pt x="3" y="38"/>
                    <a:pt x="3" y="38"/>
                  </a:cubicBezTo>
                  <a:cubicBezTo>
                    <a:pt x="4" y="38"/>
                    <a:pt x="4" y="38"/>
                    <a:pt x="4" y="38"/>
                  </a:cubicBezTo>
                  <a:cubicBezTo>
                    <a:pt x="2" y="38"/>
                    <a:pt x="2" y="38"/>
                    <a:pt x="2" y="38"/>
                  </a:cubicBezTo>
                  <a:cubicBezTo>
                    <a:pt x="4" y="38"/>
                    <a:pt x="4" y="38"/>
                    <a:pt x="4" y="38"/>
                  </a:cubicBezTo>
                  <a:cubicBezTo>
                    <a:pt x="4" y="2"/>
                    <a:pt x="4" y="2"/>
                    <a:pt x="4" y="2"/>
                  </a:cubicBezTo>
                  <a:cubicBezTo>
                    <a:pt x="4" y="1"/>
                    <a:pt x="3" y="0"/>
                    <a:pt x="2" y="0"/>
                  </a:cubicBezTo>
                  <a:cubicBezTo>
                    <a:pt x="1" y="0"/>
                    <a:pt x="0" y="1"/>
                    <a:pt x="0"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0" name="Freeform 508"/>
            <p:cNvSpPr>
              <a:spLocks/>
            </p:cNvSpPr>
            <p:nvPr userDrawn="1"/>
          </p:nvSpPr>
          <p:spPr bwMode="auto">
            <a:xfrm>
              <a:off x="4334400" y="6751638"/>
              <a:ext cx="684213" cy="14288"/>
            </a:xfrm>
            <a:custGeom>
              <a:avLst/>
              <a:gdLst>
                <a:gd name="T0" fmla="*/ 2 w 179"/>
                <a:gd name="T1" fmla="*/ 4 h 4"/>
                <a:gd name="T2" fmla="*/ 177 w 179"/>
                <a:gd name="T3" fmla="*/ 4 h 4"/>
                <a:gd name="T4" fmla="*/ 179 w 179"/>
                <a:gd name="T5" fmla="*/ 2 h 4"/>
                <a:gd name="T6" fmla="*/ 177 w 179"/>
                <a:gd name="T7" fmla="*/ 0 h 4"/>
                <a:gd name="T8" fmla="*/ 2 w 179"/>
                <a:gd name="T9" fmla="*/ 0 h 4"/>
                <a:gd name="T10" fmla="*/ 0 w 179"/>
                <a:gd name="T11" fmla="*/ 2 h 4"/>
                <a:gd name="T12" fmla="*/ 2 w 179"/>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79" h="4">
                  <a:moveTo>
                    <a:pt x="2" y="4"/>
                  </a:moveTo>
                  <a:cubicBezTo>
                    <a:pt x="177" y="4"/>
                    <a:pt x="177" y="4"/>
                    <a:pt x="177" y="4"/>
                  </a:cubicBezTo>
                  <a:cubicBezTo>
                    <a:pt x="178" y="4"/>
                    <a:pt x="179" y="3"/>
                    <a:pt x="179" y="2"/>
                  </a:cubicBezTo>
                  <a:cubicBezTo>
                    <a:pt x="179" y="1"/>
                    <a:pt x="178" y="0"/>
                    <a:pt x="177" y="0"/>
                  </a:cubicBezTo>
                  <a:cubicBezTo>
                    <a:pt x="2" y="0"/>
                    <a:pt x="2" y="0"/>
                    <a:pt x="2" y="0"/>
                  </a:cubicBezTo>
                  <a:cubicBezTo>
                    <a:pt x="0" y="0"/>
                    <a:pt x="0" y="1"/>
                    <a:pt x="0" y="2"/>
                  </a:cubicBezTo>
                  <a:cubicBezTo>
                    <a:pt x="0" y="3"/>
                    <a:pt x="0" y="4"/>
                    <a:pt x="2" y="4"/>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1" name="Freeform 509"/>
            <p:cNvSpPr>
              <a:spLocks/>
            </p:cNvSpPr>
            <p:nvPr userDrawn="1"/>
          </p:nvSpPr>
          <p:spPr bwMode="auto">
            <a:xfrm>
              <a:off x="6212413" y="6711951"/>
              <a:ext cx="369888" cy="53975"/>
            </a:xfrm>
            <a:custGeom>
              <a:avLst/>
              <a:gdLst>
                <a:gd name="T0" fmla="*/ 2 w 97"/>
                <a:gd name="T1" fmla="*/ 14 h 14"/>
                <a:gd name="T2" fmla="*/ 30 w 97"/>
                <a:gd name="T3" fmla="*/ 14 h 14"/>
                <a:gd name="T4" fmla="*/ 37 w 97"/>
                <a:gd name="T5" fmla="*/ 7 h 14"/>
                <a:gd name="T6" fmla="*/ 39 w 97"/>
                <a:gd name="T7" fmla="*/ 4 h 14"/>
                <a:gd name="T8" fmla="*/ 95 w 97"/>
                <a:gd name="T9" fmla="*/ 4 h 14"/>
                <a:gd name="T10" fmla="*/ 97 w 97"/>
                <a:gd name="T11" fmla="*/ 2 h 14"/>
                <a:gd name="T12" fmla="*/ 95 w 97"/>
                <a:gd name="T13" fmla="*/ 0 h 14"/>
                <a:gd name="T14" fmla="*/ 39 w 97"/>
                <a:gd name="T15" fmla="*/ 0 h 14"/>
                <a:gd name="T16" fmla="*/ 33 w 97"/>
                <a:gd name="T17" fmla="*/ 7 h 14"/>
                <a:gd name="T18" fmla="*/ 30 w 97"/>
                <a:gd name="T19" fmla="*/ 10 h 14"/>
                <a:gd name="T20" fmla="*/ 2 w 97"/>
                <a:gd name="T21" fmla="*/ 10 h 14"/>
                <a:gd name="T22" fmla="*/ 0 w 97"/>
                <a:gd name="T23" fmla="*/ 12 h 14"/>
                <a:gd name="T24" fmla="*/ 2 w 97"/>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4">
                  <a:moveTo>
                    <a:pt x="2" y="14"/>
                  </a:moveTo>
                  <a:cubicBezTo>
                    <a:pt x="30" y="14"/>
                    <a:pt x="30" y="14"/>
                    <a:pt x="30" y="14"/>
                  </a:cubicBezTo>
                  <a:cubicBezTo>
                    <a:pt x="33" y="14"/>
                    <a:pt x="36" y="11"/>
                    <a:pt x="37" y="7"/>
                  </a:cubicBezTo>
                  <a:cubicBezTo>
                    <a:pt x="37" y="6"/>
                    <a:pt x="38" y="4"/>
                    <a:pt x="39" y="4"/>
                  </a:cubicBezTo>
                  <a:cubicBezTo>
                    <a:pt x="95" y="4"/>
                    <a:pt x="95" y="4"/>
                    <a:pt x="95" y="4"/>
                  </a:cubicBezTo>
                  <a:cubicBezTo>
                    <a:pt x="96" y="4"/>
                    <a:pt x="97" y="3"/>
                    <a:pt x="97" y="2"/>
                  </a:cubicBezTo>
                  <a:cubicBezTo>
                    <a:pt x="97" y="1"/>
                    <a:pt x="96" y="0"/>
                    <a:pt x="95" y="0"/>
                  </a:cubicBezTo>
                  <a:cubicBezTo>
                    <a:pt x="39" y="0"/>
                    <a:pt x="39" y="0"/>
                    <a:pt x="39" y="0"/>
                  </a:cubicBezTo>
                  <a:cubicBezTo>
                    <a:pt x="36" y="0"/>
                    <a:pt x="33" y="3"/>
                    <a:pt x="33" y="7"/>
                  </a:cubicBezTo>
                  <a:cubicBezTo>
                    <a:pt x="32" y="9"/>
                    <a:pt x="31" y="10"/>
                    <a:pt x="30" y="10"/>
                  </a:cubicBezTo>
                  <a:cubicBezTo>
                    <a:pt x="2" y="10"/>
                    <a:pt x="2" y="10"/>
                    <a:pt x="2" y="10"/>
                  </a:cubicBezTo>
                  <a:cubicBezTo>
                    <a:pt x="1" y="10"/>
                    <a:pt x="0" y="11"/>
                    <a:pt x="0" y="12"/>
                  </a:cubicBezTo>
                  <a:cubicBezTo>
                    <a:pt x="0" y="13"/>
                    <a:pt x="1" y="14"/>
                    <a:pt x="2" y="1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2" name="Freeform 510"/>
            <p:cNvSpPr>
              <a:spLocks/>
            </p:cNvSpPr>
            <p:nvPr userDrawn="1"/>
          </p:nvSpPr>
          <p:spPr bwMode="auto">
            <a:xfrm>
              <a:off x="8298388" y="6711951"/>
              <a:ext cx="271463" cy="15875"/>
            </a:xfrm>
            <a:custGeom>
              <a:avLst/>
              <a:gdLst>
                <a:gd name="T0" fmla="*/ 2 w 71"/>
                <a:gd name="T1" fmla="*/ 4 h 4"/>
                <a:gd name="T2" fmla="*/ 69 w 71"/>
                <a:gd name="T3" fmla="*/ 4 h 4"/>
                <a:gd name="T4" fmla="*/ 71 w 71"/>
                <a:gd name="T5" fmla="*/ 2 h 4"/>
                <a:gd name="T6" fmla="*/ 69 w 71"/>
                <a:gd name="T7" fmla="*/ 0 h 4"/>
                <a:gd name="T8" fmla="*/ 2 w 71"/>
                <a:gd name="T9" fmla="*/ 0 h 4"/>
                <a:gd name="T10" fmla="*/ 0 w 71"/>
                <a:gd name="T11" fmla="*/ 2 h 4"/>
                <a:gd name="T12" fmla="*/ 2 w 7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1" h="4">
                  <a:moveTo>
                    <a:pt x="2" y="4"/>
                  </a:moveTo>
                  <a:cubicBezTo>
                    <a:pt x="69" y="4"/>
                    <a:pt x="69" y="4"/>
                    <a:pt x="69" y="4"/>
                  </a:cubicBezTo>
                  <a:cubicBezTo>
                    <a:pt x="70" y="4"/>
                    <a:pt x="71" y="3"/>
                    <a:pt x="71" y="2"/>
                  </a:cubicBezTo>
                  <a:cubicBezTo>
                    <a:pt x="71" y="1"/>
                    <a:pt x="70" y="0"/>
                    <a:pt x="69" y="0"/>
                  </a:cubicBezTo>
                  <a:cubicBezTo>
                    <a:pt x="2" y="0"/>
                    <a:pt x="2" y="0"/>
                    <a:pt x="2" y="0"/>
                  </a:cubicBezTo>
                  <a:cubicBezTo>
                    <a:pt x="1" y="0"/>
                    <a:pt x="0" y="1"/>
                    <a:pt x="0" y="2"/>
                  </a:cubicBezTo>
                  <a:cubicBezTo>
                    <a:pt x="0" y="3"/>
                    <a:pt x="1" y="4"/>
                    <a:pt x="2" y="4"/>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3" name="Freeform 511"/>
            <p:cNvSpPr>
              <a:spLocks/>
            </p:cNvSpPr>
            <p:nvPr userDrawn="1"/>
          </p:nvSpPr>
          <p:spPr bwMode="auto">
            <a:xfrm>
              <a:off x="8822263" y="6572251"/>
              <a:ext cx="134938" cy="155575"/>
            </a:xfrm>
            <a:custGeom>
              <a:avLst/>
              <a:gdLst>
                <a:gd name="T0" fmla="*/ 2 w 35"/>
                <a:gd name="T1" fmla="*/ 40 h 40"/>
                <a:gd name="T2" fmla="*/ 6 w 35"/>
                <a:gd name="T3" fmla="*/ 40 h 40"/>
                <a:gd name="T4" fmla="*/ 17 w 35"/>
                <a:gd name="T5" fmla="*/ 40 h 40"/>
                <a:gd name="T6" fmla="*/ 35 w 35"/>
                <a:gd name="T7" fmla="*/ 23 h 40"/>
                <a:gd name="T8" fmla="*/ 35 w 35"/>
                <a:gd name="T9" fmla="*/ 2 h 40"/>
                <a:gd name="T10" fmla="*/ 33 w 35"/>
                <a:gd name="T11" fmla="*/ 0 h 40"/>
                <a:gd name="T12" fmla="*/ 31 w 35"/>
                <a:gd name="T13" fmla="*/ 2 h 40"/>
                <a:gd name="T14" fmla="*/ 31 w 35"/>
                <a:gd name="T15" fmla="*/ 23 h 40"/>
                <a:gd name="T16" fmla="*/ 17 w 35"/>
                <a:gd name="T17" fmla="*/ 36 h 40"/>
                <a:gd name="T18" fmla="*/ 6 w 35"/>
                <a:gd name="T19" fmla="*/ 36 h 40"/>
                <a:gd name="T20" fmla="*/ 2 w 35"/>
                <a:gd name="T21" fmla="*/ 36 h 40"/>
                <a:gd name="T22" fmla="*/ 0 w 35"/>
                <a:gd name="T23" fmla="*/ 38 h 40"/>
                <a:gd name="T24" fmla="*/ 2 w 35"/>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0">
                  <a:moveTo>
                    <a:pt x="2" y="40"/>
                  </a:moveTo>
                  <a:cubicBezTo>
                    <a:pt x="6" y="40"/>
                    <a:pt x="6" y="40"/>
                    <a:pt x="6" y="40"/>
                  </a:cubicBezTo>
                  <a:cubicBezTo>
                    <a:pt x="17" y="40"/>
                    <a:pt x="17" y="40"/>
                    <a:pt x="17" y="40"/>
                  </a:cubicBezTo>
                  <a:cubicBezTo>
                    <a:pt x="27" y="40"/>
                    <a:pt x="35" y="32"/>
                    <a:pt x="35" y="23"/>
                  </a:cubicBezTo>
                  <a:cubicBezTo>
                    <a:pt x="35" y="2"/>
                    <a:pt x="35" y="2"/>
                    <a:pt x="35" y="2"/>
                  </a:cubicBezTo>
                  <a:cubicBezTo>
                    <a:pt x="35" y="1"/>
                    <a:pt x="34" y="0"/>
                    <a:pt x="33" y="0"/>
                  </a:cubicBezTo>
                  <a:cubicBezTo>
                    <a:pt x="32" y="0"/>
                    <a:pt x="31" y="1"/>
                    <a:pt x="31" y="2"/>
                  </a:cubicBezTo>
                  <a:cubicBezTo>
                    <a:pt x="31" y="23"/>
                    <a:pt x="31" y="23"/>
                    <a:pt x="31" y="23"/>
                  </a:cubicBezTo>
                  <a:cubicBezTo>
                    <a:pt x="31" y="30"/>
                    <a:pt x="25" y="36"/>
                    <a:pt x="17" y="36"/>
                  </a:cubicBezTo>
                  <a:cubicBezTo>
                    <a:pt x="6" y="36"/>
                    <a:pt x="6" y="36"/>
                    <a:pt x="6" y="36"/>
                  </a:cubicBezTo>
                  <a:cubicBezTo>
                    <a:pt x="2" y="36"/>
                    <a:pt x="2" y="36"/>
                    <a:pt x="2" y="36"/>
                  </a:cubicBezTo>
                  <a:cubicBezTo>
                    <a:pt x="0" y="36"/>
                    <a:pt x="0" y="37"/>
                    <a:pt x="0" y="38"/>
                  </a:cubicBezTo>
                  <a:cubicBezTo>
                    <a:pt x="0" y="39"/>
                    <a:pt x="0" y="40"/>
                    <a:pt x="2" y="4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4" name="Freeform 512"/>
            <p:cNvSpPr>
              <a:spLocks/>
            </p:cNvSpPr>
            <p:nvPr userDrawn="1"/>
          </p:nvSpPr>
          <p:spPr bwMode="auto">
            <a:xfrm>
              <a:off x="8995300" y="6548438"/>
              <a:ext cx="492125" cy="211138"/>
            </a:xfrm>
            <a:custGeom>
              <a:avLst/>
              <a:gdLst>
                <a:gd name="T0" fmla="*/ 2 w 129"/>
                <a:gd name="T1" fmla="*/ 54 h 54"/>
                <a:gd name="T2" fmla="*/ 108 w 129"/>
                <a:gd name="T3" fmla="*/ 54 h 54"/>
                <a:gd name="T4" fmla="*/ 129 w 129"/>
                <a:gd name="T5" fmla="*/ 34 h 54"/>
                <a:gd name="T6" fmla="*/ 129 w 129"/>
                <a:gd name="T7" fmla="*/ 2 h 54"/>
                <a:gd name="T8" fmla="*/ 127 w 129"/>
                <a:gd name="T9" fmla="*/ 0 h 54"/>
                <a:gd name="T10" fmla="*/ 125 w 129"/>
                <a:gd name="T11" fmla="*/ 2 h 54"/>
                <a:gd name="T12" fmla="*/ 125 w 129"/>
                <a:gd name="T13" fmla="*/ 34 h 54"/>
                <a:gd name="T14" fmla="*/ 120 w 129"/>
                <a:gd name="T15" fmla="*/ 45 h 54"/>
                <a:gd name="T16" fmla="*/ 108 w 129"/>
                <a:gd name="T17" fmla="*/ 50 h 54"/>
                <a:gd name="T18" fmla="*/ 2 w 129"/>
                <a:gd name="T19" fmla="*/ 50 h 54"/>
                <a:gd name="T20" fmla="*/ 0 w 129"/>
                <a:gd name="T21" fmla="*/ 52 h 54"/>
                <a:gd name="T22" fmla="*/ 2 w 129"/>
                <a:gd name="T2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54">
                  <a:moveTo>
                    <a:pt x="2" y="54"/>
                  </a:moveTo>
                  <a:cubicBezTo>
                    <a:pt x="108" y="54"/>
                    <a:pt x="108" y="54"/>
                    <a:pt x="108" y="54"/>
                  </a:cubicBezTo>
                  <a:cubicBezTo>
                    <a:pt x="119" y="54"/>
                    <a:pt x="129" y="45"/>
                    <a:pt x="129" y="34"/>
                  </a:cubicBezTo>
                  <a:cubicBezTo>
                    <a:pt x="129" y="2"/>
                    <a:pt x="129" y="2"/>
                    <a:pt x="129" y="2"/>
                  </a:cubicBezTo>
                  <a:cubicBezTo>
                    <a:pt x="129" y="1"/>
                    <a:pt x="128" y="0"/>
                    <a:pt x="127" y="0"/>
                  </a:cubicBezTo>
                  <a:cubicBezTo>
                    <a:pt x="125" y="0"/>
                    <a:pt x="125" y="1"/>
                    <a:pt x="125" y="2"/>
                  </a:cubicBezTo>
                  <a:cubicBezTo>
                    <a:pt x="125" y="34"/>
                    <a:pt x="125" y="34"/>
                    <a:pt x="125" y="34"/>
                  </a:cubicBezTo>
                  <a:cubicBezTo>
                    <a:pt x="125" y="38"/>
                    <a:pt x="123" y="42"/>
                    <a:pt x="120" y="45"/>
                  </a:cubicBezTo>
                  <a:cubicBezTo>
                    <a:pt x="117" y="48"/>
                    <a:pt x="113" y="50"/>
                    <a:pt x="108" y="50"/>
                  </a:cubicBezTo>
                  <a:cubicBezTo>
                    <a:pt x="2" y="50"/>
                    <a:pt x="2" y="50"/>
                    <a:pt x="2" y="50"/>
                  </a:cubicBezTo>
                  <a:cubicBezTo>
                    <a:pt x="1" y="50"/>
                    <a:pt x="0" y="51"/>
                    <a:pt x="0" y="52"/>
                  </a:cubicBezTo>
                  <a:cubicBezTo>
                    <a:pt x="0" y="53"/>
                    <a:pt x="1" y="54"/>
                    <a:pt x="2" y="5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5" name="Freeform 513"/>
            <p:cNvSpPr>
              <a:spLocks/>
            </p:cNvSpPr>
            <p:nvPr userDrawn="1"/>
          </p:nvSpPr>
          <p:spPr bwMode="auto">
            <a:xfrm>
              <a:off x="10681225" y="6369051"/>
              <a:ext cx="14288" cy="58738"/>
            </a:xfrm>
            <a:custGeom>
              <a:avLst/>
              <a:gdLst>
                <a:gd name="T0" fmla="*/ 0 w 4"/>
                <a:gd name="T1" fmla="*/ 2 h 15"/>
                <a:gd name="T2" fmla="*/ 0 w 4"/>
                <a:gd name="T3" fmla="*/ 13 h 15"/>
                <a:gd name="T4" fmla="*/ 2 w 4"/>
                <a:gd name="T5" fmla="*/ 15 h 15"/>
                <a:gd name="T6" fmla="*/ 4 w 4"/>
                <a:gd name="T7" fmla="*/ 13 h 15"/>
                <a:gd name="T8" fmla="*/ 4 w 4"/>
                <a:gd name="T9" fmla="*/ 2 h 15"/>
                <a:gd name="T10" fmla="*/ 2 w 4"/>
                <a:gd name="T11" fmla="*/ 0 h 15"/>
                <a:gd name="T12" fmla="*/ 0 w 4"/>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4" h="15">
                  <a:moveTo>
                    <a:pt x="0" y="2"/>
                  </a:moveTo>
                  <a:cubicBezTo>
                    <a:pt x="0" y="13"/>
                    <a:pt x="0" y="13"/>
                    <a:pt x="0" y="13"/>
                  </a:cubicBezTo>
                  <a:cubicBezTo>
                    <a:pt x="0" y="14"/>
                    <a:pt x="0" y="15"/>
                    <a:pt x="2" y="15"/>
                  </a:cubicBezTo>
                  <a:cubicBezTo>
                    <a:pt x="3" y="15"/>
                    <a:pt x="4" y="14"/>
                    <a:pt x="4" y="13"/>
                  </a:cubicBezTo>
                  <a:cubicBezTo>
                    <a:pt x="4" y="2"/>
                    <a:pt x="4" y="2"/>
                    <a:pt x="4" y="2"/>
                  </a:cubicBezTo>
                  <a:cubicBezTo>
                    <a:pt x="4" y="1"/>
                    <a:pt x="3" y="0"/>
                    <a:pt x="2" y="0"/>
                  </a:cubicBezTo>
                  <a:cubicBezTo>
                    <a:pt x="0" y="0"/>
                    <a:pt x="0" y="1"/>
                    <a:pt x="0" y="2"/>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6" name="Freeform 514"/>
            <p:cNvSpPr>
              <a:spLocks/>
            </p:cNvSpPr>
            <p:nvPr userDrawn="1"/>
          </p:nvSpPr>
          <p:spPr bwMode="auto">
            <a:xfrm>
              <a:off x="10681225" y="6446838"/>
              <a:ext cx="14288" cy="53975"/>
            </a:xfrm>
            <a:custGeom>
              <a:avLst/>
              <a:gdLst>
                <a:gd name="T0" fmla="*/ 0 w 4"/>
                <a:gd name="T1" fmla="*/ 2 h 14"/>
                <a:gd name="T2" fmla="*/ 0 w 4"/>
                <a:gd name="T3" fmla="*/ 12 h 14"/>
                <a:gd name="T4" fmla="*/ 2 w 4"/>
                <a:gd name="T5" fmla="*/ 14 h 14"/>
                <a:gd name="T6" fmla="*/ 4 w 4"/>
                <a:gd name="T7" fmla="*/ 12 h 14"/>
                <a:gd name="T8" fmla="*/ 4 w 4"/>
                <a:gd name="T9" fmla="*/ 2 h 14"/>
                <a:gd name="T10" fmla="*/ 2 w 4"/>
                <a:gd name="T11" fmla="*/ 0 h 14"/>
                <a:gd name="T12" fmla="*/ 0 w 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2"/>
                  </a:moveTo>
                  <a:cubicBezTo>
                    <a:pt x="0" y="12"/>
                    <a:pt x="0" y="12"/>
                    <a:pt x="0" y="12"/>
                  </a:cubicBezTo>
                  <a:cubicBezTo>
                    <a:pt x="0" y="13"/>
                    <a:pt x="0" y="14"/>
                    <a:pt x="2" y="14"/>
                  </a:cubicBezTo>
                  <a:cubicBezTo>
                    <a:pt x="3" y="14"/>
                    <a:pt x="4" y="13"/>
                    <a:pt x="4" y="12"/>
                  </a:cubicBezTo>
                  <a:cubicBezTo>
                    <a:pt x="4" y="2"/>
                    <a:pt x="4" y="2"/>
                    <a:pt x="4" y="2"/>
                  </a:cubicBezTo>
                  <a:cubicBezTo>
                    <a:pt x="4" y="0"/>
                    <a:pt x="3" y="0"/>
                    <a:pt x="2" y="0"/>
                  </a:cubicBezTo>
                  <a:cubicBezTo>
                    <a:pt x="0" y="0"/>
                    <a:pt x="0" y="0"/>
                    <a:pt x="0" y="2"/>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7" name="Freeform 515"/>
            <p:cNvSpPr>
              <a:spLocks/>
            </p:cNvSpPr>
            <p:nvPr userDrawn="1"/>
          </p:nvSpPr>
          <p:spPr bwMode="auto">
            <a:xfrm>
              <a:off x="10681225" y="6529388"/>
              <a:ext cx="14288" cy="34925"/>
            </a:xfrm>
            <a:custGeom>
              <a:avLst/>
              <a:gdLst>
                <a:gd name="T0" fmla="*/ 0 w 4"/>
                <a:gd name="T1" fmla="*/ 2 h 9"/>
                <a:gd name="T2" fmla="*/ 0 w 4"/>
                <a:gd name="T3" fmla="*/ 7 h 9"/>
                <a:gd name="T4" fmla="*/ 2 w 4"/>
                <a:gd name="T5" fmla="*/ 9 h 9"/>
                <a:gd name="T6" fmla="*/ 4 w 4"/>
                <a:gd name="T7" fmla="*/ 7 h 9"/>
                <a:gd name="T8" fmla="*/ 4 w 4"/>
                <a:gd name="T9" fmla="*/ 2 h 9"/>
                <a:gd name="T10" fmla="*/ 2 w 4"/>
                <a:gd name="T11" fmla="*/ 0 h 9"/>
                <a:gd name="T12" fmla="*/ 0 w 4"/>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0" y="2"/>
                  </a:moveTo>
                  <a:cubicBezTo>
                    <a:pt x="0" y="7"/>
                    <a:pt x="0" y="7"/>
                    <a:pt x="0" y="7"/>
                  </a:cubicBezTo>
                  <a:cubicBezTo>
                    <a:pt x="0" y="8"/>
                    <a:pt x="0" y="9"/>
                    <a:pt x="2" y="9"/>
                  </a:cubicBezTo>
                  <a:cubicBezTo>
                    <a:pt x="3" y="9"/>
                    <a:pt x="4" y="8"/>
                    <a:pt x="4" y="7"/>
                  </a:cubicBezTo>
                  <a:cubicBezTo>
                    <a:pt x="4" y="2"/>
                    <a:pt x="4" y="2"/>
                    <a:pt x="4" y="2"/>
                  </a:cubicBezTo>
                  <a:cubicBezTo>
                    <a:pt x="4" y="1"/>
                    <a:pt x="3" y="0"/>
                    <a:pt x="2" y="0"/>
                  </a:cubicBezTo>
                  <a:cubicBezTo>
                    <a:pt x="0" y="0"/>
                    <a:pt x="0" y="1"/>
                    <a:pt x="0" y="2"/>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8" name="Freeform 516"/>
            <p:cNvSpPr>
              <a:spLocks/>
            </p:cNvSpPr>
            <p:nvPr userDrawn="1"/>
          </p:nvSpPr>
          <p:spPr bwMode="auto">
            <a:xfrm>
              <a:off x="8276163" y="6264276"/>
              <a:ext cx="152400" cy="155575"/>
            </a:xfrm>
            <a:custGeom>
              <a:avLst/>
              <a:gdLst>
                <a:gd name="T0" fmla="*/ 21 w 40"/>
                <a:gd name="T1" fmla="*/ 13 h 40"/>
                <a:gd name="T2" fmla="*/ 16 w 40"/>
                <a:gd name="T3" fmla="*/ 8 h 40"/>
                <a:gd name="T4" fmla="*/ 11 w 40"/>
                <a:gd name="T5" fmla="*/ 13 h 40"/>
                <a:gd name="T6" fmla="*/ 17 w 40"/>
                <a:gd name="T7" fmla="*/ 19 h 40"/>
                <a:gd name="T8" fmla="*/ 20 w 40"/>
                <a:gd name="T9" fmla="*/ 19 h 40"/>
                <a:gd name="T10" fmla="*/ 32 w 40"/>
                <a:gd name="T11" fmla="*/ 18 h 40"/>
                <a:gd name="T12" fmla="*/ 35 w 40"/>
                <a:gd name="T13" fmla="*/ 20 h 40"/>
                <a:gd name="T14" fmla="*/ 33 w 40"/>
                <a:gd name="T15" fmla="*/ 31 h 40"/>
                <a:gd name="T16" fmla="*/ 28 w 40"/>
                <a:gd name="T17" fmla="*/ 38 h 40"/>
                <a:gd name="T18" fmla="*/ 21 w 40"/>
                <a:gd name="T19" fmla="*/ 34 h 40"/>
                <a:gd name="T20" fmla="*/ 18 w 40"/>
                <a:gd name="T21" fmla="*/ 37 h 40"/>
                <a:gd name="T22" fmla="*/ 20 w 40"/>
                <a:gd name="T23" fmla="*/ 33 h 40"/>
                <a:gd name="T24" fmla="*/ 18 w 40"/>
                <a:gd name="T25" fmla="*/ 26 h 40"/>
                <a:gd name="T26" fmla="*/ 12 w 40"/>
                <a:gd name="T27" fmla="*/ 23 h 40"/>
                <a:gd name="T28" fmla="*/ 4 w 40"/>
                <a:gd name="T29" fmla="*/ 15 h 40"/>
                <a:gd name="T30" fmla="*/ 9 w 40"/>
                <a:gd name="T31" fmla="*/ 7 h 40"/>
                <a:gd name="T32" fmla="*/ 16 w 40"/>
                <a:gd name="T33" fmla="*/ 4 h 40"/>
                <a:gd name="T34" fmla="*/ 23 w 40"/>
                <a:gd name="T35" fmla="*/ 11 h 40"/>
                <a:gd name="T36" fmla="*/ 21 w 40"/>
                <a:gd name="T37" fmla="*/ 15 h 40"/>
                <a:gd name="T38" fmla="*/ 21 w 40"/>
                <a:gd name="T39" fmla="*/ 15 h 40"/>
                <a:gd name="T40" fmla="*/ 21 w 40"/>
                <a:gd name="T41" fmla="*/ 15 h 40"/>
                <a:gd name="T42" fmla="*/ 21 w 40"/>
                <a:gd name="T43" fmla="*/ 15 h 40"/>
                <a:gd name="T44" fmla="*/ 21 w 40"/>
                <a:gd name="T45" fmla="*/ 18 h 40"/>
                <a:gd name="T46" fmla="*/ 25 w 40"/>
                <a:gd name="T47" fmla="*/ 16 h 40"/>
                <a:gd name="T48" fmla="*/ 24 w 40"/>
                <a:gd name="T49" fmla="*/ 4 h 40"/>
                <a:gd name="T50" fmla="*/ 10 w 40"/>
                <a:gd name="T51" fmla="*/ 1 h 40"/>
                <a:gd name="T52" fmla="*/ 3 w 40"/>
                <a:gd name="T53" fmla="*/ 8 h 40"/>
                <a:gd name="T54" fmla="*/ 4 w 40"/>
                <a:gd name="T55" fmla="*/ 22 h 40"/>
                <a:gd name="T56" fmla="*/ 14 w 40"/>
                <a:gd name="T57" fmla="*/ 28 h 40"/>
                <a:gd name="T58" fmla="*/ 16 w 40"/>
                <a:gd name="T59" fmla="*/ 31 h 40"/>
                <a:gd name="T60" fmla="*/ 16 w 40"/>
                <a:gd name="T61" fmla="*/ 35 h 40"/>
                <a:gd name="T62" fmla="*/ 16 w 40"/>
                <a:gd name="T63" fmla="*/ 36 h 40"/>
                <a:gd name="T64" fmla="*/ 19 w 40"/>
                <a:gd name="T65" fmla="*/ 38 h 40"/>
                <a:gd name="T66" fmla="*/ 21 w 40"/>
                <a:gd name="T67" fmla="*/ 38 h 40"/>
                <a:gd name="T68" fmla="*/ 29 w 40"/>
                <a:gd name="T69" fmla="*/ 40 h 40"/>
                <a:gd name="T70" fmla="*/ 40 w 40"/>
                <a:gd name="T71" fmla="*/ 24 h 40"/>
                <a:gd name="T72" fmla="*/ 38 w 40"/>
                <a:gd name="T73" fmla="*/ 17 h 40"/>
                <a:gd name="T74" fmla="*/ 29 w 40"/>
                <a:gd name="T75" fmla="*/ 14 h 40"/>
                <a:gd name="T76" fmla="*/ 19 w 40"/>
                <a:gd name="T77" fmla="*/ 15 h 40"/>
                <a:gd name="T78" fmla="*/ 18 w 40"/>
                <a:gd name="T79" fmla="*/ 15 h 40"/>
                <a:gd name="T80" fmla="*/ 15 w 40"/>
                <a:gd name="T81" fmla="*/ 13 h 40"/>
                <a:gd name="T82" fmla="*/ 16 w 40"/>
                <a:gd name="T83" fmla="*/ 12 h 40"/>
                <a:gd name="T84" fmla="*/ 16 w 40"/>
                <a:gd name="T85" fmla="*/ 12 h 40"/>
                <a:gd name="T86" fmla="*/ 16 w 40"/>
                <a:gd name="T87" fmla="*/ 12 h 40"/>
                <a:gd name="T88" fmla="*/ 16 w 40"/>
                <a:gd name="T89" fmla="*/ 12 h 40"/>
                <a:gd name="T90" fmla="*/ 17 w 40"/>
                <a:gd name="T91" fmla="*/ 13 h 40"/>
                <a:gd name="T92" fmla="*/ 19 w 40"/>
                <a:gd name="T93"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 h="40">
                  <a:moveTo>
                    <a:pt x="21" y="14"/>
                  </a:moveTo>
                  <a:cubicBezTo>
                    <a:pt x="21" y="13"/>
                    <a:pt x="21" y="13"/>
                    <a:pt x="21" y="13"/>
                  </a:cubicBezTo>
                  <a:cubicBezTo>
                    <a:pt x="21" y="12"/>
                    <a:pt x="21" y="11"/>
                    <a:pt x="20" y="10"/>
                  </a:cubicBezTo>
                  <a:cubicBezTo>
                    <a:pt x="19" y="9"/>
                    <a:pt x="18" y="8"/>
                    <a:pt x="16" y="8"/>
                  </a:cubicBezTo>
                  <a:cubicBezTo>
                    <a:pt x="15" y="8"/>
                    <a:pt x="14" y="9"/>
                    <a:pt x="13" y="10"/>
                  </a:cubicBezTo>
                  <a:cubicBezTo>
                    <a:pt x="12" y="11"/>
                    <a:pt x="11" y="12"/>
                    <a:pt x="11" y="13"/>
                  </a:cubicBezTo>
                  <a:cubicBezTo>
                    <a:pt x="11" y="15"/>
                    <a:pt x="12" y="17"/>
                    <a:pt x="13" y="18"/>
                  </a:cubicBezTo>
                  <a:cubicBezTo>
                    <a:pt x="14" y="19"/>
                    <a:pt x="16" y="19"/>
                    <a:pt x="17" y="19"/>
                  </a:cubicBezTo>
                  <a:cubicBezTo>
                    <a:pt x="18" y="19"/>
                    <a:pt x="18" y="19"/>
                    <a:pt x="18" y="19"/>
                  </a:cubicBezTo>
                  <a:cubicBezTo>
                    <a:pt x="18" y="19"/>
                    <a:pt x="19" y="19"/>
                    <a:pt x="20" y="19"/>
                  </a:cubicBezTo>
                  <a:cubicBezTo>
                    <a:pt x="22" y="19"/>
                    <a:pt x="26" y="18"/>
                    <a:pt x="29" y="18"/>
                  </a:cubicBezTo>
                  <a:cubicBezTo>
                    <a:pt x="30" y="18"/>
                    <a:pt x="31" y="18"/>
                    <a:pt x="32" y="18"/>
                  </a:cubicBezTo>
                  <a:cubicBezTo>
                    <a:pt x="33" y="19"/>
                    <a:pt x="34" y="19"/>
                    <a:pt x="35" y="20"/>
                  </a:cubicBezTo>
                  <a:cubicBezTo>
                    <a:pt x="35" y="20"/>
                    <a:pt x="35" y="20"/>
                    <a:pt x="35" y="20"/>
                  </a:cubicBezTo>
                  <a:cubicBezTo>
                    <a:pt x="36" y="21"/>
                    <a:pt x="36" y="23"/>
                    <a:pt x="36" y="24"/>
                  </a:cubicBezTo>
                  <a:cubicBezTo>
                    <a:pt x="36" y="26"/>
                    <a:pt x="35" y="29"/>
                    <a:pt x="33" y="31"/>
                  </a:cubicBezTo>
                  <a:cubicBezTo>
                    <a:pt x="31" y="33"/>
                    <a:pt x="28" y="35"/>
                    <a:pt x="26" y="36"/>
                  </a:cubicBezTo>
                  <a:cubicBezTo>
                    <a:pt x="28" y="38"/>
                    <a:pt x="28" y="38"/>
                    <a:pt x="28" y="38"/>
                  </a:cubicBezTo>
                  <a:cubicBezTo>
                    <a:pt x="29" y="36"/>
                    <a:pt x="29" y="36"/>
                    <a:pt x="29" y="36"/>
                  </a:cubicBezTo>
                  <a:cubicBezTo>
                    <a:pt x="26" y="35"/>
                    <a:pt x="23" y="34"/>
                    <a:pt x="21" y="34"/>
                  </a:cubicBezTo>
                  <a:cubicBezTo>
                    <a:pt x="19" y="34"/>
                    <a:pt x="18" y="35"/>
                    <a:pt x="18" y="35"/>
                  </a:cubicBezTo>
                  <a:cubicBezTo>
                    <a:pt x="18" y="37"/>
                    <a:pt x="18" y="37"/>
                    <a:pt x="18" y="37"/>
                  </a:cubicBezTo>
                  <a:cubicBezTo>
                    <a:pt x="20" y="37"/>
                    <a:pt x="20" y="37"/>
                    <a:pt x="20" y="37"/>
                  </a:cubicBezTo>
                  <a:cubicBezTo>
                    <a:pt x="20" y="37"/>
                    <a:pt x="20" y="35"/>
                    <a:pt x="20" y="33"/>
                  </a:cubicBezTo>
                  <a:cubicBezTo>
                    <a:pt x="20" y="32"/>
                    <a:pt x="20" y="31"/>
                    <a:pt x="20" y="29"/>
                  </a:cubicBezTo>
                  <a:cubicBezTo>
                    <a:pt x="20" y="28"/>
                    <a:pt x="19" y="27"/>
                    <a:pt x="18" y="26"/>
                  </a:cubicBezTo>
                  <a:cubicBezTo>
                    <a:pt x="17" y="25"/>
                    <a:pt x="16" y="24"/>
                    <a:pt x="15" y="24"/>
                  </a:cubicBezTo>
                  <a:cubicBezTo>
                    <a:pt x="14" y="24"/>
                    <a:pt x="13" y="24"/>
                    <a:pt x="12" y="23"/>
                  </a:cubicBezTo>
                  <a:cubicBezTo>
                    <a:pt x="10" y="22"/>
                    <a:pt x="9" y="21"/>
                    <a:pt x="7" y="19"/>
                  </a:cubicBezTo>
                  <a:cubicBezTo>
                    <a:pt x="5" y="17"/>
                    <a:pt x="5" y="16"/>
                    <a:pt x="4" y="15"/>
                  </a:cubicBezTo>
                  <a:cubicBezTo>
                    <a:pt x="4" y="13"/>
                    <a:pt x="5" y="11"/>
                    <a:pt x="6" y="10"/>
                  </a:cubicBezTo>
                  <a:cubicBezTo>
                    <a:pt x="7" y="9"/>
                    <a:pt x="8" y="8"/>
                    <a:pt x="9" y="7"/>
                  </a:cubicBezTo>
                  <a:cubicBezTo>
                    <a:pt x="9" y="7"/>
                    <a:pt x="10" y="6"/>
                    <a:pt x="12" y="5"/>
                  </a:cubicBezTo>
                  <a:cubicBezTo>
                    <a:pt x="13" y="4"/>
                    <a:pt x="15" y="4"/>
                    <a:pt x="16" y="4"/>
                  </a:cubicBezTo>
                  <a:cubicBezTo>
                    <a:pt x="18" y="4"/>
                    <a:pt x="19" y="4"/>
                    <a:pt x="21" y="6"/>
                  </a:cubicBezTo>
                  <a:cubicBezTo>
                    <a:pt x="23" y="8"/>
                    <a:pt x="23" y="10"/>
                    <a:pt x="23" y="11"/>
                  </a:cubicBezTo>
                  <a:cubicBezTo>
                    <a:pt x="23" y="12"/>
                    <a:pt x="23" y="13"/>
                    <a:pt x="22" y="14"/>
                  </a:cubicBezTo>
                  <a:cubicBezTo>
                    <a:pt x="22" y="14"/>
                    <a:pt x="22" y="15"/>
                    <a:pt x="21" y="15"/>
                  </a:cubicBezTo>
                  <a:cubicBezTo>
                    <a:pt x="21" y="15"/>
                    <a:pt x="21" y="15"/>
                    <a:pt x="21" y="15"/>
                  </a:cubicBezTo>
                  <a:cubicBezTo>
                    <a:pt x="21" y="15"/>
                    <a:pt x="21" y="15"/>
                    <a:pt x="21" y="15"/>
                  </a:cubicBezTo>
                  <a:cubicBezTo>
                    <a:pt x="21" y="15"/>
                    <a:pt x="21" y="15"/>
                    <a:pt x="21" y="15"/>
                  </a:cubicBezTo>
                  <a:cubicBezTo>
                    <a:pt x="21" y="15"/>
                    <a:pt x="21" y="15"/>
                    <a:pt x="21" y="15"/>
                  </a:cubicBezTo>
                  <a:cubicBezTo>
                    <a:pt x="21" y="15"/>
                    <a:pt x="21" y="15"/>
                    <a:pt x="21" y="15"/>
                  </a:cubicBezTo>
                  <a:cubicBezTo>
                    <a:pt x="21" y="15"/>
                    <a:pt x="21" y="15"/>
                    <a:pt x="21" y="15"/>
                  </a:cubicBezTo>
                  <a:cubicBezTo>
                    <a:pt x="21" y="15"/>
                    <a:pt x="21" y="15"/>
                    <a:pt x="21" y="15"/>
                  </a:cubicBezTo>
                  <a:cubicBezTo>
                    <a:pt x="20" y="16"/>
                    <a:pt x="20" y="17"/>
                    <a:pt x="21" y="18"/>
                  </a:cubicBezTo>
                  <a:cubicBezTo>
                    <a:pt x="21" y="19"/>
                    <a:pt x="23" y="19"/>
                    <a:pt x="24" y="18"/>
                  </a:cubicBezTo>
                  <a:cubicBezTo>
                    <a:pt x="24" y="18"/>
                    <a:pt x="25" y="17"/>
                    <a:pt x="25" y="16"/>
                  </a:cubicBezTo>
                  <a:cubicBezTo>
                    <a:pt x="26" y="15"/>
                    <a:pt x="27" y="13"/>
                    <a:pt x="27" y="11"/>
                  </a:cubicBezTo>
                  <a:cubicBezTo>
                    <a:pt x="27" y="9"/>
                    <a:pt x="26" y="6"/>
                    <a:pt x="24" y="4"/>
                  </a:cubicBezTo>
                  <a:cubicBezTo>
                    <a:pt x="22" y="1"/>
                    <a:pt x="19" y="0"/>
                    <a:pt x="16" y="0"/>
                  </a:cubicBezTo>
                  <a:cubicBezTo>
                    <a:pt x="14" y="0"/>
                    <a:pt x="11" y="0"/>
                    <a:pt x="10" y="1"/>
                  </a:cubicBezTo>
                  <a:cubicBezTo>
                    <a:pt x="8" y="2"/>
                    <a:pt x="7" y="3"/>
                    <a:pt x="6" y="4"/>
                  </a:cubicBezTo>
                  <a:cubicBezTo>
                    <a:pt x="5" y="5"/>
                    <a:pt x="4" y="6"/>
                    <a:pt x="3" y="8"/>
                  </a:cubicBezTo>
                  <a:cubicBezTo>
                    <a:pt x="2" y="10"/>
                    <a:pt x="1" y="12"/>
                    <a:pt x="0" y="15"/>
                  </a:cubicBezTo>
                  <a:cubicBezTo>
                    <a:pt x="0" y="17"/>
                    <a:pt x="1" y="19"/>
                    <a:pt x="4" y="22"/>
                  </a:cubicBezTo>
                  <a:cubicBezTo>
                    <a:pt x="7" y="25"/>
                    <a:pt x="9" y="27"/>
                    <a:pt x="11" y="27"/>
                  </a:cubicBezTo>
                  <a:cubicBezTo>
                    <a:pt x="12" y="28"/>
                    <a:pt x="13" y="28"/>
                    <a:pt x="14" y="28"/>
                  </a:cubicBezTo>
                  <a:cubicBezTo>
                    <a:pt x="14" y="28"/>
                    <a:pt x="15" y="28"/>
                    <a:pt x="15" y="29"/>
                  </a:cubicBezTo>
                  <a:cubicBezTo>
                    <a:pt x="16" y="29"/>
                    <a:pt x="16" y="30"/>
                    <a:pt x="16" y="31"/>
                  </a:cubicBezTo>
                  <a:cubicBezTo>
                    <a:pt x="16" y="31"/>
                    <a:pt x="16" y="32"/>
                    <a:pt x="16" y="33"/>
                  </a:cubicBezTo>
                  <a:cubicBezTo>
                    <a:pt x="16" y="34"/>
                    <a:pt x="16" y="35"/>
                    <a:pt x="16" y="35"/>
                  </a:cubicBezTo>
                  <a:cubicBezTo>
                    <a:pt x="16" y="36"/>
                    <a:pt x="16" y="36"/>
                    <a:pt x="16" y="36"/>
                  </a:cubicBezTo>
                  <a:cubicBezTo>
                    <a:pt x="16" y="36"/>
                    <a:pt x="16" y="36"/>
                    <a:pt x="16" y="36"/>
                  </a:cubicBezTo>
                  <a:cubicBezTo>
                    <a:pt x="16" y="37"/>
                    <a:pt x="16" y="37"/>
                    <a:pt x="17" y="38"/>
                  </a:cubicBezTo>
                  <a:cubicBezTo>
                    <a:pt x="17" y="38"/>
                    <a:pt x="18" y="39"/>
                    <a:pt x="19" y="38"/>
                  </a:cubicBezTo>
                  <a:cubicBezTo>
                    <a:pt x="19" y="38"/>
                    <a:pt x="19" y="38"/>
                    <a:pt x="19" y="38"/>
                  </a:cubicBezTo>
                  <a:cubicBezTo>
                    <a:pt x="19" y="38"/>
                    <a:pt x="19" y="38"/>
                    <a:pt x="21" y="38"/>
                  </a:cubicBezTo>
                  <a:cubicBezTo>
                    <a:pt x="22" y="38"/>
                    <a:pt x="24" y="39"/>
                    <a:pt x="27" y="40"/>
                  </a:cubicBezTo>
                  <a:cubicBezTo>
                    <a:pt x="27" y="40"/>
                    <a:pt x="28" y="40"/>
                    <a:pt x="29" y="40"/>
                  </a:cubicBezTo>
                  <a:cubicBezTo>
                    <a:pt x="30" y="38"/>
                    <a:pt x="33" y="36"/>
                    <a:pt x="36" y="34"/>
                  </a:cubicBezTo>
                  <a:cubicBezTo>
                    <a:pt x="38" y="31"/>
                    <a:pt x="40" y="28"/>
                    <a:pt x="40" y="24"/>
                  </a:cubicBezTo>
                  <a:cubicBezTo>
                    <a:pt x="40" y="22"/>
                    <a:pt x="40" y="19"/>
                    <a:pt x="38" y="17"/>
                  </a:cubicBezTo>
                  <a:cubicBezTo>
                    <a:pt x="38" y="17"/>
                    <a:pt x="38" y="17"/>
                    <a:pt x="38" y="17"/>
                  </a:cubicBezTo>
                  <a:cubicBezTo>
                    <a:pt x="37" y="16"/>
                    <a:pt x="35" y="15"/>
                    <a:pt x="34" y="15"/>
                  </a:cubicBezTo>
                  <a:cubicBezTo>
                    <a:pt x="32" y="14"/>
                    <a:pt x="30" y="14"/>
                    <a:pt x="29" y="14"/>
                  </a:cubicBezTo>
                  <a:cubicBezTo>
                    <a:pt x="26" y="14"/>
                    <a:pt x="24" y="14"/>
                    <a:pt x="22" y="15"/>
                  </a:cubicBezTo>
                  <a:cubicBezTo>
                    <a:pt x="21" y="15"/>
                    <a:pt x="20" y="15"/>
                    <a:pt x="19" y="15"/>
                  </a:cubicBezTo>
                  <a:cubicBezTo>
                    <a:pt x="18" y="15"/>
                    <a:pt x="18" y="15"/>
                    <a:pt x="18" y="15"/>
                  </a:cubicBezTo>
                  <a:cubicBezTo>
                    <a:pt x="18" y="15"/>
                    <a:pt x="18" y="15"/>
                    <a:pt x="18" y="15"/>
                  </a:cubicBezTo>
                  <a:cubicBezTo>
                    <a:pt x="17" y="15"/>
                    <a:pt x="16" y="15"/>
                    <a:pt x="16" y="15"/>
                  </a:cubicBezTo>
                  <a:cubicBezTo>
                    <a:pt x="15" y="14"/>
                    <a:pt x="15" y="14"/>
                    <a:pt x="15" y="13"/>
                  </a:cubicBezTo>
                  <a:cubicBezTo>
                    <a:pt x="15" y="13"/>
                    <a:pt x="15" y="13"/>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7" y="12"/>
                    <a:pt x="17" y="12"/>
                    <a:pt x="17" y="12"/>
                  </a:cubicBezTo>
                  <a:cubicBezTo>
                    <a:pt x="17" y="13"/>
                    <a:pt x="17" y="13"/>
                    <a:pt x="17" y="13"/>
                  </a:cubicBezTo>
                  <a:cubicBezTo>
                    <a:pt x="17" y="13"/>
                    <a:pt x="17" y="13"/>
                    <a:pt x="17" y="13"/>
                  </a:cubicBezTo>
                  <a:cubicBezTo>
                    <a:pt x="17" y="15"/>
                    <a:pt x="18" y="16"/>
                    <a:pt x="19" y="16"/>
                  </a:cubicBezTo>
                  <a:cubicBezTo>
                    <a:pt x="20" y="16"/>
                    <a:pt x="21" y="15"/>
                    <a:pt x="21" y="1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9" name="Freeform 517"/>
            <p:cNvSpPr>
              <a:spLocks/>
            </p:cNvSpPr>
            <p:nvPr userDrawn="1"/>
          </p:nvSpPr>
          <p:spPr bwMode="auto">
            <a:xfrm>
              <a:off x="8409513" y="6361113"/>
              <a:ext cx="114300" cy="101600"/>
            </a:xfrm>
            <a:custGeom>
              <a:avLst/>
              <a:gdLst>
                <a:gd name="T0" fmla="*/ 1 w 30"/>
                <a:gd name="T1" fmla="*/ 4 h 26"/>
                <a:gd name="T2" fmla="*/ 26 w 30"/>
                <a:gd name="T3" fmla="*/ 25 h 26"/>
                <a:gd name="T4" fmla="*/ 29 w 30"/>
                <a:gd name="T5" fmla="*/ 25 h 26"/>
                <a:gd name="T6" fmla="*/ 29 w 30"/>
                <a:gd name="T7" fmla="*/ 22 h 26"/>
                <a:gd name="T8" fmla="*/ 4 w 30"/>
                <a:gd name="T9" fmla="*/ 1 h 26"/>
                <a:gd name="T10" fmla="*/ 1 w 30"/>
                <a:gd name="T11" fmla="*/ 1 h 26"/>
                <a:gd name="T12" fmla="*/ 1 w 30"/>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30" h="26">
                  <a:moveTo>
                    <a:pt x="1" y="4"/>
                  </a:moveTo>
                  <a:cubicBezTo>
                    <a:pt x="26" y="25"/>
                    <a:pt x="26" y="25"/>
                    <a:pt x="26" y="25"/>
                  </a:cubicBezTo>
                  <a:cubicBezTo>
                    <a:pt x="27" y="26"/>
                    <a:pt x="29" y="26"/>
                    <a:pt x="29" y="25"/>
                  </a:cubicBezTo>
                  <a:cubicBezTo>
                    <a:pt x="30" y="24"/>
                    <a:pt x="30" y="23"/>
                    <a:pt x="29" y="22"/>
                  </a:cubicBezTo>
                  <a:cubicBezTo>
                    <a:pt x="4" y="1"/>
                    <a:pt x="4" y="1"/>
                    <a:pt x="4" y="1"/>
                  </a:cubicBezTo>
                  <a:cubicBezTo>
                    <a:pt x="3" y="0"/>
                    <a:pt x="2" y="0"/>
                    <a:pt x="1" y="1"/>
                  </a:cubicBezTo>
                  <a:cubicBezTo>
                    <a:pt x="0" y="2"/>
                    <a:pt x="1" y="3"/>
                    <a:pt x="1" y="4"/>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20" name="Freeform 518"/>
            <p:cNvSpPr>
              <a:spLocks/>
            </p:cNvSpPr>
            <p:nvPr userDrawn="1"/>
          </p:nvSpPr>
          <p:spPr bwMode="auto">
            <a:xfrm>
              <a:off x="8363475" y="6400801"/>
              <a:ext cx="115888" cy="107950"/>
            </a:xfrm>
            <a:custGeom>
              <a:avLst/>
              <a:gdLst>
                <a:gd name="T0" fmla="*/ 1 w 30"/>
                <a:gd name="T1" fmla="*/ 4 h 28"/>
                <a:gd name="T2" fmla="*/ 27 w 30"/>
                <a:gd name="T3" fmla="*/ 27 h 28"/>
                <a:gd name="T4" fmla="*/ 30 w 30"/>
                <a:gd name="T5" fmla="*/ 27 h 28"/>
                <a:gd name="T6" fmla="*/ 29 w 30"/>
                <a:gd name="T7" fmla="*/ 24 h 28"/>
                <a:gd name="T8" fmla="*/ 4 w 30"/>
                <a:gd name="T9" fmla="*/ 1 h 28"/>
                <a:gd name="T10" fmla="*/ 1 w 30"/>
                <a:gd name="T11" fmla="*/ 1 h 28"/>
                <a:gd name="T12" fmla="*/ 1 w 30"/>
                <a:gd name="T13" fmla="*/ 4 h 28"/>
              </a:gdLst>
              <a:ahLst/>
              <a:cxnLst>
                <a:cxn ang="0">
                  <a:pos x="T0" y="T1"/>
                </a:cxn>
                <a:cxn ang="0">
                  <a:pos x="T2" y="T3"/>
                </a:cxn>
                <a:cxn ang="0">
                  <a:pos x="T4" y="T5"/>
                </a:cxn>
                <a:cxn ang="0">
                  <a:pos x="T6" y="T7"/>
                </a:cxn>
                <a:cxn ang="0">
                  <a:pos x="T8" y="T9"/>
                </a:cxn>
                <a:cxn ang="0">
                  <a:pos x="T10" y="T11"/>
                </a:cxn>
                <a:cxn ang="0">
                  <a:pos x="T12" y="T13"/>
                </a:cxn>
              </a:cxnLst>
              <a:rect l="0" t="0" r="r" b="b"/>
              <a:pathLst>
                <a:path w="30" h="28">
                  <a:moveTo>
                    <a:pt x="1" y="4"/>
                  </a:moveTo>
                  <a:cubicBezTo>
                    <a:pt x="27" y="27"/>
                    <a:pt x="27" y="27"/>
                    <a:pt x="27" y="27"/>
                  </a:cubicBezTo>
                  <a:cubicBezTo>
                    <a:pt x="28" y="28"/>
                    <a:pt x="29" y="27"/>
                    <a:pt x="30" y="27"/>
                  </a:cubicBezTo>
                  <a:cubicBezTo>
                    <a:pt x="30" y="26"/>
                    <a:pt x="30" y="25"/>
                    <a:pt x="29" y="24"/>
                  </a:cubicBezTo>
                  <a:cubicBezTo>
                    <a:pt x="4" y="1"/>
                    <a:pt x="4" y="1"/>
                    <a:pt x="4" y="1"/>
                  </a:cubicBezTo>
                  <a:cubicBezTo>
                    <a:pt x="3" y="0"/>
                    <a:pt x="2" y="0"/>
                    <a:pt x="1" y="1"/>
                  </a:cubicBezTo>
                  <a:cubicBezTo>
                    <a:pt x="0" y="2"/>
                    <a:pt x="1" y="3"/>
                    <a:pt x="1" y="4"/>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21" name="Freeform 519"/>
            <p:cNvSpPr>
              <a:spLocks/>
            </p:cNvSpPr>
            <p:nvPr userDrawn="1"/>
          </p:nvSpPr>
          <p:spPr bwMode="auto">
            <a:xfrm>
              <a:off x="8485713" y="6384926"/>
              <a:ext cx="287338" cy="53975"/>
            </a:xfrm>
            <a:custGeom>
              <a:avLst/>
              <a:gdLst>
                <a:gd name="T0" fmla="*/ 2 w 75"/>
                <a:gd name="T1" fmla="*/ 14 h 14"/>
                <a:gd name="T2" fmla="*/ 64 w 75"/>
                <a:gd name="T3" fmla="*/ 5 h 14"/>
                <a:gd name="T4" fmla="*/ 64 w 75"/>
                <a:gd name="T5" fmla="*/ 5 h 14"/>
                <a:gd name="T6" fmla="*/ 64 w 75"/>
                <a:gd name="T7" fmla="*/ 5 h 14"/>
                <a:gd name="T8" fmla="*/ 64 w 75"/>
                <a:gd name="T9" fmla="*/ 4 h 14"/>
                <a:gd name="T10" fmla="*/ 68 w 75"/>
                <a:gd name="T11" fmla="*/ 5 h 14"/>
                <a:gd name="T12" fmla="*/ 71 w 75"/>
                <a:gd name="T13" fmla="*/ 10 h 14"/>
                <a:gd name="T14" fmla="*/ 73 w 75"/>
                <a:gd name="T15" fmla="*/ 12 h 14"/>
                <a:gd name="T16" fmla="*/ 75 w 75"/>
                <a:gd name="T17" fmla="*/ 10 h 14"/>
                <a:gd name="T18" fmla="*/ 70 w 75"/>
                <a:gd name="T19" fmla="*/ 2 h 14"/>
                <a:gd name="T20" fmla="*/ 64 w 75"/>
                <a:gd name="T21" fmla="*/ 0 h 14"/>
                <a:gd name="T22" fmla="*/ 63 w 75"/>
                <a:gd name="T23" fmla="*/ 1 h 14"/>
                <a:gd name="T24" fmla="*/ 63 w 75"/>
                <a:gd name="T25" fmla="*/ 3 h 14"/>
                <a:gd name="T26" fmla="*/ 63 w 75"/>
                <a:gd name="T27" fmla="*/ 1 h 14"/>
                <a:gd name="T28" fmla="*/ 1 w 75"/>
                <a:gd name="T29" fmla="*/ 10 h 14"/>
                <a:gd name="T30" fmla="*/ 0 w 75"/>
                <a:gd name="T31" fmla="*/ 12 h 14"/>
                <a:gd name="T32" fmla="*/ 2 w 75"/>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4">
                  <a:moveTo>
                    <a:pt x="2" y="14"/>
                  </a:moveTo>
                  <a:cubicBezTo>
                    <a:pt x="64" y="5"/>
                    <a:pt x="64" y="5"/>
                    <a:pt x="64" y="5"/>
                  </a:cubicBezTo>
                  <a:cubicBezTo>
                    <a:pt x="64" y="5"/>
                    <a:pt x="64" y="5"/>
                    <a:pt x="64" y="5"/>
                  </a:cubicBezTo>
                  <a:cubicBezTo>
                    <a:pt x="64" y="5"/>
                    <a:pt x="64" y="5"/>
                    <a:pt x="64" y="5"/>
                  </a:cubicBezTo>
                  <a:cubicBezTo>
                    <a:pt x="64" y="4"/>
                    <a:pt x="64" y="4"/>
                    <a:pt x="64" y="4"/>
                  </a:cubicBezTo>
                  <a:cubicBezTo>
                    <a:pt x="65" y="4"/>
                    <a:pt x="67" y="5"/>
                    <a:pt x="68" y="5"/>
                  </a:cubicBezTo>
                  <a:cubicBezTo>
                    <a:pt x="69" y="6"/>
                    <a:pt x="70" y="7"/>
                    <a:pt x="71" y="10"/>
                  </a:cubicBezTo>
                  <a:cubicBezTo>
                    <a:pt x="71" y="12"/>
                    <a:pt x="72" y="12"/>
                    <a:pt x="73" y="12"/>
                  </a:cubicBezTo>
                  <a:cubicBezTo>
                    <a:pt x="74" y="12"/>
                    <a:pt x="75" y="11"/>
                    <a:pt x="75" y="10"/>
                  </a:cubicBezTo>
                  <a:cubicBezTo>
                    <a:pt x="74" y="6"/>
                    <a:pt x="72" y="3"/>
                    <a:pt x="70" y="2"/>
                  </a:cubicBezTo>
                  <a:cubicBezTo>
                    <a:pt x="68" y="1"/>
                    <a:pt x="66" y="0"/>
                    <a:pt x="64" y="0"/>
                  </a:cubicBezTo>
                  <a:cubicBezTo>
                    <a:pt x="64" y="0"/>
                    <a:pt x="63" y="1"/>
                    <a:pt x="63" y="1"/>
                  </a:cubicBezTo>
                  <a:cubicBezTo>
                    <a:pt x="63" y="3"/>
                    <a:pt x="63" y="3"/>
                    <a:pt x="63" y="3"/>
                  </a:cubicBezTo>
                  <a:cubicBezTo>
                    <a:pt x="63" y="1"/>
                    <a:pt x="63" y="1"/>
                    <a:pt x="63" y="1"/>
                  </a:cubicBezTo>
                  <a:cubicBezTo>
                    <a:pt x="1" y="10"/>
                    <a:pt x="1" y="10"/>
                    <a:pt x="1" y="10"/>
                  </a:cubicBezTo>
                  <a:cubicBezTo>
                    <a:pt x="0" y="10"/>
                    <a:pt x="0" y="11"/>
                    <a:pt x="0" y="12"/>
                  </a:cubicBezTo>
                  <a:cubicBezTo>
                    <a:pt x="0" y="13"/>
                    <a:pt x="1" y="14"/>
                    <a:pt x="2" y="1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22" name="Freeform 520"/>
            <p:cNvSpPr>
              <a:spLocks/>
            </p:cNvSpPr>
            <p:nvPr userDrawn="1"/>
          </p:nvSpPr>
          <p:spPr bwMode="auto">
            <a:xfrm>
              <a:off x="8634938" y="6497638"/>
              <a:ext cx="103188" cy="101600"/>
            </a:xfrm>
            <a:custGeom>
              <a:avLst/>
              <a:gdLst>
                <a:gd name="T0" fmla="*/ 21 w 27"/>
                <a:gd name="T1" fmla="*/ 5 h 26"/>
                <a:gd name="T2" fmla="*/ 20 w 27"/>
                <a:gd name="T3" fmla="*/ 6 h 26"/>
                <a:gd name="T4" fmla="*/ 23 w 27"/>
                <a:gd name="T5" fmla="*/ 13 h 26"/>
                <a:gd name="T6" fmla="*/ 20 w 27"/>
                <a:gd name="T7" fmla="*/ 20 h 26"/>
                <a:gd name="T8" fmla="*/ 13 w 27"/>
                <a:gd name="T9" fmla="*/ 22 h 26"/>
                <a:gd name="T10" fmla="*/ 7 w 27"/>
                <a:gd name="T11" fmla="*/ 20 h 26"/>
                <a:gd name="T12" fmla="*/ 4 w 27"/>
                <a:gd name="T13" fmla="*/ 13 h 26"/>
                <a:gd name="T14" fmla="*/ 6 w 27"/>
                <a:gd name="T15" fmla="*/ 7 h 26"/>
                <a:gd name="T16" fmla="*/ 13 w 27"/>
                <a:gd name="T17" fmla="*/ 4 h 26"/>
                <a:gd name="T18" fmla="*/ 20 w 27"/>
                <a:gd name="T19" fmla="*/ 6 h 26"/>
                <a:gd name="T20" fmla="*/ 21 w 27"/>
                <a:gd name="T21" fmla="*/ 5 h 26"/>
                <a:gd name="T22" fmla="*/ 22 w 27"/>
                <a:gd name="T23" fmla="*/ 3 h 26"/>
                <a:gd name="T24" fmla="*/ 13 w 27"/>
                <a:gd name="T25" fmla="*/ 0 h 26"/>
                <a:gd name="T26" fmla="*/ 3 w 27"/>
                <a:gd name="T27" fmla="*/ 4 h 26"/>
                <a:gd name="T28" fmla="*/ 0 w 27"/>
                <a:gd name="T29" fmla="*/ 13 h 26"/>
                <a:gd name="T30" fmla="*/ 4 w 27"/>
                <a:gd name="T31" fmla="*/ 23 h 26"/>
                <a:gd name="T32" fmla="*/ 13 w 27"/>
                <a:gd name="T33" fmla="*/ 26 h 26"/>
                <a:gd name="T34" fmla="*/ 23 w 27"/>
                <a:gd name="T35" fmla="*/ 22 h 26"/>
                <a:gd name="T36" fmla="*/ 27 w 27"/>
                <a:gd name="T37" fmla="*/ 13 h 26"/>
                <a:gd name="T38" fmla="*/ 22 w 27"/>
                <a:gd name="T39" fmla="*/ 3 h 26"/>
                <a:gd name="T40" fmla="*/ 21 w 27"/>
                <a:gd name="T41"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6">
                  <a:moveTo>
                    <a:pt x="21" y="5"/>
                  </a:moveTo>
                  <a:cubicBezTo>
                    <a:pt x="20" y="6"/>
                    <a:pt x="20" y="6"/>
                    <a:pt x="20" y="6"/>
                  </a:cubicBezTo>
                  <a:cubicBezTo>
                    <a:pt x="22" y="8"/>
                    <a:pt x="23" y="11"/>
                    <a:pt x="23" y="13"/>
                  </a:cubicBezTo>
                  <a:cubicBezTo>
                    <a:pt x="23" y="15"/>
                    <a:pt x="22" y="18"/>
                    <a:pt x="20" y="20"/>
                  </a:cubicBezTo>
                  <a:cubicBezTo>
                    <a:pt x="18" y="21"/>
                    <a:pt x="16" y="22"/>
                    <a:pt x="13" y="22"/>
                  </a:cubicBezTo>
                  <a:cubicBezTo>
                    <a:pt x="11" y="22"/>
                    <a:pt x="8" y="22"/>
                    <a:pt x="7" y="20"/>
                  </a:cubicBezTo>
                  <a:cubicBezTo>
                    <a:pt x="5" y="18"/>
                    <a:pt x="4" y="16"/>
                    <a:pt x="4" y="13"/>
                  </a:cubicBezTo>
                  <a:cubicBezTo>
                    <a:pt x="4" y="11"/>
                    <a:pt x="5" y="8"/>
                    <a:pt x="6" y="7"/>
                  </a:cubicBezTo>
                  <a:cubicBezTo>
                    <a:pt x="8" y="5"/>
                    <a:pt x="11" y="4"/>
                    <a:pt x="13" y="4"/>
                  </a:cubicBezTo>
                  <a:cubicBezTo>
                    <a:pt x="15" y="4"/>
                    <a:pt x="18" y="4"/>
                    <a:pt x="20" y="6"/>
                  </a:cubicBezTo>
                  <a:cubicBezTo>
                    <a:pt x="21" y="5"/>
                    <a:pt x="21" y="5"/>
                    <a:pt x="21" y="5"/>
                  </a:cubicBezTo>
                  <a:cubicBezTo>
                    <a:pt x="22" y="3"/>
                    <a:pt x="22" y="3"/>
                    <a:pt x="22" y="3"/>
                  </a:cubicBezTo>
                  <a:cubicBezTo>
                    <a:pt x="20" y="1"/>
                    <a:pt x="16" y="0"/>
                    <a:pt x="13" y="0"/>
                  </a:cubicBezTo>
                  <a:cubicBezTo>
                    <a:pt x="10" y="0"/>
                    <a:pt x="6" y="1"/>
                    <a:pt x="3" y="4"/>
                  </a:cubicBezTo>
                  <a:cubicBezTo>
                    <a:pt x="1" y="6"/>
                    <a:pt x="0" y="10"/>
                    <a:pt x="0" y="13"/>
                  </a:cubicBezTo>
                  <a:cubicBezTo>
                    <a:pt x="0" y="17"/>
                    <a:pt x="1" y="20"/>
                    <a:pt x="4" y="23"/>
                  </a:cubicBezTo>
                  <a:cubicBezTo>
                    <a:pt x="6" y="25"/>
                    <a:pt x="10" y="26"/>
                    <a:pt x="13" y="26"/>
                  </a:cubicBezTo>
                  <a:cubicBezTo>
                    <a:pt x="17" y="26"/>
                    <a:pt x="20" y="25"/>
                    <a:pt x="23" y="22"/>
                  </a:cubicBezTo>
                  <a:cubicBezTo>
                    <a:pt x="25" y="20"/>
                    <a:pt x="27" y="16"/>
                    <a:pt x="27" y="13"/>
                  </a:cubicBezTo>
                  <a:cubicBezTo>
                    <a:pt x="27" y="10"/>
                    <a:pt x="25" y="6"/>
                    <a:pt x="22" y="3"/>
                  </a:cubicBezTo>
                  <a:lnTo>
                    <a:pt x="21" y="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23" name="Freeform 521"/>
            <p:cNvSpPr>
              <a:spLocks/>
            </p:cNvSpPr>
            <p:nvPr userDrawn="1"/>
          </p:nvSpPr>
          <p:spPr bwMode="auto">
            <a:xfrm>
              <a:off x="8661925" y="6618288"/>
              <a:ext cx="88900" cy="85725"/>
            </a:xfrm>
            <a:custGeom>
              <a:avLst/>
              <a:gdLst>
                <a:gd name="T0" fmla="*/ 3 w 23"/>
                <a:gd name="T1" fmla="*/ 21 h 22"/>
                <a:gd name="T2" fmla="*/ 22 w 23"/>
                <a:gd name="T3" fmla="*/ 3 h 22"/>
                <a:gd name="T4" fmla="*/ 22 w 23"/>
                <a:gd name="T5" fmla="*/ 1 h 22"/>
                <a:gd name="T6" fmla="*/ 19 w 23"/>
                <a:gd name="T7" fmla="*/ 0 h 22"/>
                <a:gd name="T8" fmla="*/ 0 w 23"/>
                <a:gd name="T9" fmla="*/ 18 h 22"/>
                <a:gd name="T10" fmla="*/ 0 w 23"/>
                <a:gd name="T11" fmla="*/ 21 h 22"/>
                <a:gd name="T12" fmla="*/ 3 w 23"/>
                <a:gd name="T13" fmla="*/ 21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3" y="21"/>
                  </a:moveTo>
                  <a:cubicBezTo>
                    <a:pt x="22" y="3"/>
                    <a:pt x="22" y="3"/>
                    <a:pt x="22" y="3"/>
                  </a:cubicBezTo>
                  <a:cubicBezTo>
                    <a:pt x="23" y="3"/>
                    <a:pt x="23" y="1"/>
                    <a:pt x="22" y="1"/>
                  </a:cubicBezTo>
                  <a:cubicBezTo>
                    <a:pt x="21" y="0"/>
                    <a:pt x="20" y="0"/>
                    <a:pt x="19" y="0"/>
                  </a:cubicBezTo>
                  <a:cubicBezTo>
                    <a:pt x="0" y="18"/>
                    <a:pt x="0" y="18"/>
                    <a:pt x="0" y="18"/>
                  </a:cubicBezTo>
                  <a:cubicBezTo>
                    <a:pt x="0" y="19"/>
                    <a:pt x="0" y="21"/>
                    <a:pt x="0" y="21"/>
                  </a:cubicBezTo>
                  <a:cubicBezTo>
                    <a:pt x="1" y="22"/>
                    <a:pt x="2" y="22"/>
                    <a:pt x="3" y="21"/>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24" name="Freeform 522"/>
            <p:cNvSpPr>
              <a:spLocks/>
            </p:cNvSpPr>
            <p:nvPr userDrawn="1"/>
          </p:nvSpPr>
          <p:spPr bwMode="auto">
            <a:xfrm>
              <a:off x="8731775" y="6497638"/>
              <a:ext cx="98425" cy="190500"/>
            </a:xfrm>
            <a:custGeom>
              <a:avLst/>
              <a:gdLst>
                <a:gd name="T0" fmla="*/ 4 w 26"/>
                <a:gd name="T1" fmla="*/ 48 h 49"/>
                <a:gd name="T2" fmla="*/ 11 w 26"/>
                <a:gd name="T3" fmla="*/ 42 h 49"/>
                <a:gd name="T4" fmla="*/ 20 w 26"/>
                <a:gd name="T5" fmla="*/ 30 h 49"/>
                <a:gd name="T6" fmla="*/ 22 w 26"/>
                <a:gd name="T7" fmla="*/ 20 h 49"/>
                <a:gd name="T8" fmla="*/ 22 w 26"/>
                <a:gd name="T9" fmla="*/ 16 h 49"/>
                <a:gd name="T10" fmla="*/ 25 w 26"/>
                <a:gd name="T11" fmla="*/ 3 h 49"/>
                <a:gd name="T12" fmla="*/ 25 w 26"/>
                <a:gd name="T13" fmla="*/ 1 h 49"/>
                <a:gd name="T14" fmla="*/ 22 w 26"/>
                <a:gd name="T15" fmla="*/ 1 h 49"/>
                <a:gd name="T16" fmla="*/ 18 w 26"/>
                <a:gd name="T17" fmla="*/ 16 h 49"/>
                <a:gd name="T18" fmla="*/ 18 w 26"/>
                <a:gd name="T19" fmla="*/ 20 h 49"/>
                <a:gd name="T20" fmla="*/ 16 w 26"/>
                <a:gd name="T21" fmla="*/ 28 h 49"/>
                <a:gd name="T22" fmla="*/ 8 w 26"/>
                <a:gd name="T23" fmla="*/ 39 h 49"/>
                <a:gd name="T24" fmla="*/ 3 w 26"/>
                <a:gd name="T25" fmla="*/ 43 h 49"/>
                <a:gd name="T26" fmla="*/ 2 w 26"/>
                <a:gd name="T27" fmla="*/ 45 h 49"/>
                <a:gd name="T28" fmla="*/ 1 w 26"/>
                <a:gd name="T29" fmla="*/ 45 h 49"/>
                <a:gd name="T30" fmla="*/ 1 w 26"/>
                <a:gd name="T31" fmla="*/ 48 h 49"/>
                <a:gd name="T32" fmla="*/ 4 w 26"/>
                <a:gd name="T33"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49">
                  <a:moveTo>
                    <a:pt x="4" y="48"/>
                  </a:moveTo>
                  <a:cubicBezTo>
                    <a:pt x="4" y="48"/>
                    <a:pt x="7" y="46"/>
                    <a:pt x="11" y="42"/>
                  </a:cubicBezTo>
                  <a:cubicBezTo>
                    <a:pt x="14" y="39"/>
                    <a:pt x="18" y="35"/>
                    <a:pt x="20" y="30"/>
                  </a:cubicBezTo>
                  <a:cubicBezTo>
                    <a:pt x="21" y="27"/>
                    <a:pt x="22" y="23"/>
                    <a:pt x="22" y="20"/>
                  </a:cubicBezTo>
                  <a:cubicBezTo>
                    <a:pt x="22" y="19"/>
                    <a:pt x="22" y="18"/>
                    <a:pt x="22" y="16"/>
                  </a:cubicBezTo>
                  <a:cubicBezTo>
                    <a:pt x="22" y="12"/>
                    <a:pt x="22" y="8"/>
                    <a:pt x="25" y="3"/>
                  </a:cubicBezTo>
                  <a:cubicBezTo>
                    <a:pt x="26" y="2"/>
                    <a:pt x="26" y="1"/>
                    <a:pt x="25" y="1"/>
                  </a:cubicBezTo>
                  <a:cubicBezTo>
                    <a:pt x="24" y="0"/>
                    <a:pt x="23" y="0"/>
                    <a:pt x="22" y="1"/>
                  </a:cubicBezTo>
                  <a:cubicBezTo>
                    <a:pt x="18" y="6"/>
                    <a:pt x="18" y="12"/>
                    <a:pt x="18" y="16"/>
                  </a:cubicBezTo>
                  <a:cubicBezTo>
                    <a:pt x="18" y="18"/>
                    <a:pt x="18" y="19"/>
                    <a:pt x="18" y="20"/>
                  </a:cubicBezTo>
                  <a:cubicBezTo>
                    <a:pt x="18" y="23"/>
                    <a:pt x="17" y="26"/>
                    <a:pt x="16" y="28"/>
                  </a:cubicBezTo>
                  <a:cubicBezTo>
                    <a:pt x="15" y="32"/>
                    <a:pt x="11" y="36"/>
                    <a:pt x="8" y="39"/>
                  </a:cubicBezTo>
                  <a:cubicBezTo>
                    <a:pt x="6" y="41"/>
                    <a:pt x="4" y="42"/>
                    <a:pt x="3" y="43"/>
                  </a:cubicBezTo>
                  <a:cubicBezTo>
                    <a:pt x="3" y="44"/>
                    <a:pt x="2" y="44"/>
                    <a:pt x="2" y="45"/>
                  </a:cubicBezTo>
                  <a:cubicBezTo>
                    <a:pt x="1" y="45"/>
                    <a:pt x="1" y="45"/>
                    <a:pt x="1" y="45"/>
                  </a:cubicBezTo>
                  <a:cubicBezTo>
                    <a:pt x="0" y="46"/>
                    <a:pt x="0" y="47"/>
                    <a:pt x="1" y="48"/>
                  </a:cubicBezTo>
                  <a:cubicBezTo>
                    <a:pt x="1" y="49"/>
                    <a:pt x="3" y="49"/>
                    <a:pt x="4" y="48"/>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25" name="Freeform 523"/>
            <p:cNvSpPr>
              <a:spLocks/>
            </p:cNvSpPr>
            <p:nvPr userDrawn="1"/>
          </p:nvSpPr>
          <p:spPr bwMode="auto">
            <a:xfrm>
              <a:off x="8460313" y="6419851"/>
              <a:ext cx="419100" cy="327025"/>
            </a:xfrm>
            <a:custGeom>
              <a:avLst/>
              <a:gdLst>
                <a:gd name="T0" fmla="*/ 24 w 110"/>
                <a:gd name="T1" fmla="*/ 8 h 84"/>
                <a:gd name="T2" fmla="*/ 24 w 110"/>
                <a:gd name="T3" fmla="*/ 10 h 84"/>
                <a:gd name="T4" fmla="*/ 31 w 110"/>
                <a:gd name="T5" fmla="*/ 9 h 84"/>
                <a:gd name="T6" fmla="*/ 56 w 110"/>
                <a:gd name="T7" fmla="*/ 6 h 84"/>
                <a:gd name="T8" fmla="*/ 79 w 110"/>
                <a:gd name="T9" fmla="*/ 4 h 84"/>
                <a:gd name="T10" fmla="*/ 81 w 110"/>
                <a:gd name="T11" fmla="*/ 4 h 84"/>
                <a:gd name="T12" fmla="*/ 87 w 110"/>
                <a:gd name="T13" fmla="*/ 6 h 84"/>
                <a:gd name="T14" fmla="*/ 100 w 110"/>
                <a:gd name="T15" fmla="*/ 17 h 84"/>
                <a:gd name="T16" fmla="*/ 106 w 110"/>
                <a:gd name="T17" fmla="*/ 35 h 84"/>
                <a:gd name="T18" fmla="*/ 101 w 110"/>
                <a:gd name="T19" fmla="*/ 54 h 84"/>
                <a:gd name="T20" fmla="*/ 64 w 110"/>
                <a:gd name="T21" fmla="*/ 80 h 84"/>
                <a:gd name="T22" fmla="*/ 42 w 110"/>
                <a:gd name="T23" fmla="*/ 72 h 84"/>
                <a:gd name="T24" fmla="*/ 27 w 110"/>
                <a:gd name="T25" fmla="*/ 55 h 84"/>
                <a:gd name="T26" fmla="*/ 14 w 110"/>
                <a:gd name="T27" fmla="*/ 37 h 84"/>
                <a:gd name="T28" fmla="*/ 7 w 110"/>
                <a:gd name="T29" fmla="*/ 25 h 84"/>
                <a:gd name="T30" fmla="*/ 7 w 110"/>
                <a:gd name="T31" fmla="*/ 25 h 84"/>
                <a:gd name="T32" fmla="*/ 7 w 110"/>
                <a:gd name="T33" fmla="*/ 25 h 84"/>
                <a:gd name="T34" fmla="*/ 4 w 110"/>
                <a:gd name="T35" fmla="*/ 18 h 84"/>
                <a:gd name="T36" fmla="*/ 6 w 110"/>
                <a:gd name="T37" fmla="*/ 14 h 84"/>
                <a:gd name="T38" fmla="*/ 9 w 110"/>
                <a:gd name="T39" fmla="*/ 12 h 84"/>
                <a:gd name="T40" fmla="*/ 19 w 110"/>
                <a:gd name="T41" fmla="*/ 10 h 84"/>
                <a:gd name="T42" fmla="*/ 23 w 110"/>
                <a:gd name="T43" fmla="*/ 10 h 84"/>
                <a:gd name="T44" fmla="*/ 24 w 110"/>
                <a:gd name="T45" fmla="*/ 10 h 84"/>
                <a:gd name="T46" fmla="*/ 24 w 110"/>
                <a:gd name="T47" fmla="*/ 10 h 84"/>
                <a:gd name="T48" fmla="*/ 24 w 110"/>
                <a:gd name="T49" fmla="*/ 8 h 84"/>
                <a:gd name="T50" fmla="*/ 24 w 110"/>
                <a:gd name="T51" fmla="*/ 6 h 84"/>
                <a:gd name="T52" fmla="*/ 15 w 110"/>
                <a:gd name="T53" fmla="*/ 7 h 84"/>
                <a:gd name="T54" fmla="*/ 8 w 110"/>
                <a:gd name="T55" fmla="*/ 8 h 84"/>
                <a:gd name="T56" fmla="*/ 3 w 110"/>
                <a:gd name="T57" fmla="*/ 11 h 84"/>
                <a:gd name="T58" fmla="*/ 0 w 110"/>
                <a:gd name="T59" fmla="*/ 18 h 84"/>
                <a:gd name="T60" fmla="*/ 4 w 110"/>
                <a:gd name="T61" fmla="*/ 28 h 84"/>
                <a:gd name="T62" fmla="*/ 5 w 110"/>
                <a:gd name="T63" fmla="*/ 26 h 84"/>
                <a:gd name="T64" fmla="*/ 4 w 110"/>
                <a:gd name="T65" fmla="*/ 27 h 84"/>
                <a:gd name="T66" fmla="*/ 23 w 110"/>
                <a:gd name="T67" fmla="*/ 57 h 84"/>
                <a:gd name="T68" fmla="*/ 39 w 110"/>
                <a:gd name="T69" fmla="*/ 75 h 84"/>
                <a:gd name="T70" fmla="*/ 64 w 110"/>
                <a:gd name="T71" fmla="*/ 84 h 84"/>
                <a:gd name="T72" fmla="*/ 105 w 110"/>
                <a:gd name="T73" fmla="*/ 55 h 84"/>
                <a:gd name="T74" fmla="*/ 110 w 110"/>
                <a:gd name="T75" fmla="*/ 35 h 84"/>
                <a:gd name="T76" fmla="*/ 98 w 110"/>
                <a:gd name="T77" fmla="*/ 9 h 84"/>
                <a:gd name="T78" fmla="*/ 89 w 110"/>
                <a:gd name="T79" fmla="*/ 3 h 84"/>
                <a:gd name="T80" fmla="*/ 82 w 110"/>
                <a:gd name="T81" fmla="*/ 0 h 84"/>
                <a:gd name="T82" fmla="*/ 79 w 110"/>
                <a:gd name="T83" fmla="*/ 0 h 84"/>
                <a:gd name="T84" fmla="*/ 47 w 110"/>
                <a:gd name="T85" fmla="*/ 3 h 84"/>
                <a:gd name="T86" fmla="*/ 24 w 110"/>
                <a:gd name="T87" fmla="*/ 6 h 84"/>
                <a:gd name="T88" fmla="*/ 24 w 110"/>
                <a:gd name="T89" fmla="*/ 8 h 84"/>
                <a:gd name="T90" fmla="*/ 24 w 110"/>
                <a:gd name="T91" fmla="*/ 6 h 84"/>
                <a:gd name="T92" fmla="*/ 24 w 110"/>
                <a:gd name="T93"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84">
                  <a:moveTo>
                    <a:pt x="24" y="8"/>
                  </a:moveTo>
                  <a:cubicBezTo>
                    <a:pt x="24" y="10"/>
                    <a:pt x="24" y="10"/>
                    <a:pt x="24" y="10"/>
                  </a:cubicBezTo>
                  <a:cubicBezTo>
                    <a:pt x="24" y="10"/>
                    <a:pt x="27" y="9"/>
                    <a:pt x="31" y="9"/>
                  </a:cubicBezTo>
                  <a:cubicBezTo>
                    <a:pt x="37" y="8"/>
                    <a:pt x="47" y="7"/>
                    <a:pt x="56" y="6"/>
                  </a:cubicBezTo>
                  <a:cubicBezTo>
                    <a:pt x="66" y="4"/>
                    <a:pt x="74" y="4"/>
                    <a:pt x="79" y="4"/>
                  </a:cubicBezTo>
                  <a:cubicBezTo>
                    <a:pt x="80" y="4"/>
                    <a:pt x="81" y="4"/>
                    <a:pt x="81" y="4"/>
                  </a:cubicBezTo>
                  <a:cubicBezTo>
                    <a:pt x="82" y="4"/>
                    <a:pt x="84" y="5"/>
                    <a:pt x="87" y="6"/>
                  </a:cubicBezTo>
                  <a:cubicBezTo>
                    <a:pt x="91" y="8"/>
                    <a:pt x="96" y="12"/>
                    <a:pt x="100" y="17"/>
                  </a:cubicBezTo>
                  <a:cubicBezTo>
                    <a:pt x="104" y="22"/>
                    <a:pt x="106" y="28"/>
                    <a:pt x="106" y="35"/>
                  </a:cubicBezTo>
                  <a:cubicBezTo>
                    <a:pt x="106" y="40"/>
                    <a:pt x="105" y="47"/>
                    <a:pt x="101" y="54"/>
                  </a:cubicBezTo>
                  <a:cubicBezTo>
                    <a:pt x="91" y="73"/>
                    <a:pt x="77" y="80"/>
                    <a:pt x="64" y="80"/>
                  </a:cubicBezTo>
                  <a:cubicBezTo>
                    <a:pt x="56" y="80"/>
                    <a:pt x="47" y="77"/>
                    <a:pt x="42" y="72"/>
                  </a:cubicBezTo>
                  <a:cubicBezTo>
                    <a:pt x="36" y="68"/>
                    <a:pt x="33" y="64"/>
                    <a:pt x="27" y="55"/>
                  </a:cubicBezTo>
                  <a:cubicBezTo>
                    <a:pt x="23" y="50"/>
                    <a:pt x="19" y="43"/>
                    <a:pt x="14" y="37"/>
                  </a:cubicBezTo>
                  <a:cubicBezTo>
                    <a:pt x="10" y="30"/>
                    <a:pt x="7" y="25"/>
                    <a:pt x="7" y="25"/>
                  </a:cubicBezTo>
                  <a:cubicBezTo>
                    <a:pt x="7" y="25"/>
                    <a:pt x="7" y="25"/>
                    <a:pt x="7" y="25"/>
                  </a:cubicBezTo>
                  <a:cubicBezTo>
                    <a:pt x="7" y="25"/>
                    <a:pt x="7" y="25"/>
                    <a:pt x="7" y="25"/>
                  </a:cubicBezTo>
                  <a:cubicBezTo>
                    <a:pt x="7" y="25"/>
                    <a:pt x="4" y="21"/>
                    <a:pt x="4" y="18"/>
                  </a:cubicBezTo>
                  <a:cubicBezTo>
                    <a:pt x="4" y="17"/>
                    <a:pt x="5" y="15"/>
                    <a:pt x="6" y="14"/>
                  </a:cubicBezTo>
                  <a:cubicBezTo>
                    <a:pt x="6" y="13"/>
                    <a:pt x="8" y="13"/>
                    <a:pt x="9" y="12"/>
                  </a:cubicBezTo>
                  <a:cubicBezTo>
                    <a:pt x="12" y="11"/>
                    <a:pt x="16" y="11"/>
                    <a:pt x="19" y="10"/>
                  </a:cubicBezTo>
                  <a:cubicBezTo>
                    <a:pt x="20" y="10"/>
                    <a:pt x="22" y="10"/>
                    <a:pt x="23" y="10"/>
                  </a:cubicBezTo>
                  <a:cubicBezTo>
                    <a:pt x="24" y="10"/>
                    <a:pt x="24" y="10"/>
                    <a:pt x="24" y="10"/>
                  </a:cubicBezTo>
                  <a:cubicBezTo>
                    <a:pt x="24" y="10"/>
                    <a:pt x="24" y="10"/>
                    <a:pt x="24" y="10"/>
                  </a:cubicBezTo>
                  <a:cubicBezTo>
                    <a:pt x="24" y="8"/>
                    <a:pt x="24" y="8"/>
                    <a:pt x="24" y="8"/>
                  </a:cubicBezTo>
                  <a:cubicBezTo>
                    <a:pt x="24" y="6"/>
                    <a:pt x="24" y="6"/>
                    <a:pt x="24" y="6"/>
                  </a:cubicBezTo>
                  <a:cubicBezTo>
                    <a:pt x="24" y="6"/>
                    <a:pt x="20" y="6"/>
                    <a:pt x="15" y="7"/>
                  </a:cubicBezTo>
                  <a:cubicBezTo>
                    <a:pt x="13" y="7"/>
                    <a:pt x="10" y="8"/>
                    <a:pt x="8" y="8"/>
                  </a:cubicBezTo>
                  <a:cubicBezTo>
                    <a:pt x="6" y="9"/>
                    <a:pt x="4" y="10"/>
                    <a:pt x="3" y="11"/>
                  </a:cubicBezTo>
                  <a:cubicBezTo>
                    <a:pt x="1" y="13"/>
                    <a:pt x="0" y="16"/>
                    <a:pt x="0" y="18"/>
                  </a:cubicBezTo>
                  <a:cubicBezTo>
                    <a:pt x="0" y="23"/>
                    <a:pt x="4" y="27"/>
                    <a:pt x="4" y="28"/>
                  </a:cubicBezTo>
                  <a:cubicBezTo>
                    <a:pt x="5" y="26"/>
                    <a:pt x="5" y="26"/>
                    <a:pt x="5" y="26"/>
                  </a:cubicBezTo>
                  <a:cubicBezTo>
                    <a:pt x="4" y="27"/>
                    <a:pt x="4" y="27"/>
                    <a:pt x="4" y="27"/>
                  </a:cubicBezTo>
                  <a:cubicBezTo>
                    <a:pt x="4" y="27"/>
                    <a:pt x="17" y="48"/>
                    <a:pt x="23" y="57"/>
                  </a:cubicBezTo>
                  <a:cubicBezTo>
                    <a:pt x="30" y="67"/>
                    <a:pt x="33" y="71"/>
                    <a:pt x="39" y="75"/>
                  </a:cubicBezTo>
                  <a:cubicBezTo>
                    <a:pt x="46" y="80"/>
                    <a:pt x="55" y="84"/>
                    <a:pt x="64" y="84"/>
                  </a:cubicBezTo>
                  <a:cubicBezTo>
                    <a:pt x="78" y="84"/>
                    <a:pt x="94" y="76"/>
                    <a:pt x="105" y="55"/>
                  </a:cubicBezTo>
                  <a:cubicBezTo>
                    <a:pt x="109" y="48"/>
                    <a:pt x="110" y="41"/>
                    <a:pt x="110" y="35"/>
                  </a:cubicBezTo>
                  <a:cubicBezTo>
                    <a:pt x="110" y="24"/>
                    <a:pt x="105" y="15"/>
                    <a:pt x="98" y="9"/>
                  </a:cubicBezTo>
                  <a:cubicBezTo>
                    <a:pt x="95" y="7"/>
                    <a:pt x="92" y="4"/>
                    <a:pt x="89" y="3"/>
                  </a:cubicBezTo>
                  <a:cubicBezTo>
                    <a:pt x="86" y="1"/>
                    <a:pt x="84" y="0"/>
                    <a:pt x="82" y="0"/>
                  </a:cubicBezTo>
                  <a:cubicBezTo>
                    <a:pt x="81" y="0"/>
                    <a:pt x="80" y="0"/>
                    <a:pt x="79" y="0"/>
                  </a:cubicBezTo>
                  <a:cubicBezTo>
                    <a:pt x="72" y="0"/>
                    <a:pt x="59" y="1"/>
                    <a:pt x="47" y="3"/>
                  </a:cubicBezTo>
                  <a:cubicBezTo>
                    <a:pt x="34" y="4"/>
                    <a:pt x="24" y="6"/>
                    <a:pt x="24" y="6"/>
                  </a:cubicBezTo>
                  <a:cubicBezTo>
                    <a:pt x="24" y="8"/>
                    <a:pt x="24" y="8"/>
                    <a:pt x="24" y="8"/>
                  </a:cubicBezTo>
                  <a:cubicBezTo>
                    <a:pt x="24" y="6"/>
                    <a:pt x="24" y="6"/>
                    <a:pt x="24" y="6"/>
                  </a:cubicBezTo>
                  <a:lnTo>
                    <a:pt x="24" y="8"/>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26" name="Freeform 524"/>
            <p:cNvSpPr>
              <a:spLocks/>
            </p:cNvSpPr>
            <p:nvPr userDrawn="1"/>
          </p:nvSpPr>
          <p:spPr bwMode="auto">
            <a:xfrm>
              <a:off x="6587063" y="6564313"/>
              <a:ext cx="65088" cy="65088"/>
            </a:xfrm>
            <a:custGeom>
              <a:avLst/>
              <a:gdLst>
                <a:gd name="T0" fmla="*/ 15 w 17"/>
                <a:gd name="T1" fmla="*/ 6 h 17"/>
                <a:gd name="T2" fmla="*/ 13 w 17"/>
                <a:gd name="T3" fmla="*/ 7 h 17"/>
                <a:gd name="T4" fmla="*/ 13 w 17"/>
                <a:gd name="T5" fmla="*/ 8 h 17"/>
                <a:gd name="T6" fmla="*/ 10 w 17"/>
                <a:gd name="T7" fmla="*/ 13 h 17"/>
                <a:gd name="T8" fmla="*/ 9 w 17"/>
                <a:gd name="T9" fmla="*/ 13 h 17"/>
                <a:gd name="T10" fmla="*/ 4 w 17"/>
                <a:gd name="T11" fmla="*/ 10 h 17"/>
                <a:gd name="T12" fmla="*/ 4 w 17"/>
                <a:gd name="T13" fmla="*/ 8 h 17"/>
                <a:gd name="T14" fmla="*/ 7 w 17"/>
                <a:gd name="T15" fmla="*/ 4 h 17"/>
                <a:gd name="T16" fmla="*/ 9 w 17"/>
                <a:gd name="T17" fmla="*/ 4 h 17"/>
                <a:gd name="T18" fmla="*/ 13 w 17"/>
                <a:gd name="T19" fmla="*/ 7 h 17"/>
                <a:gd name="T20" fmla="*/ 15 w 17"/>
                <a:gd name="T21" fmla="*/ 6 h 17"/>
                <a:gd name="T22" fmla="*/ 17 w 17"/>
                <a:gd name="T23" fmla="*/ 6 h 17"/>
                <a:gd name="T24" fmla="*/ 9 w 17"/>
                <a:gd name="T25" fmla="*/ 0 h 17"/>
                <a:gd name="T26" fmla="*/ 6 w 17"/>
                <a:gd name="T27" fmla="*/ 0 h 17"/>
                <a:gd name="T28" fmla="*/ 0 w 17"/>
                <a:gd name="T29" fmla="*/ 8 h 17"/>
                <a:gd name="T30" fmla="*/ 0 w 17"/>
                <a:gd name="T31" fmla="*/ 11 h 17"/>
                <a:gd name="T32" fmla="*/ 9 w 17"/>
                <a:gd name="T33" fmla="*/ 17 h 17"/>
                <a:gd name="T34" fmla="*/ 11 w 17"/>
                <a:gd name="T35" fmla="*/ 17 h 17"/>
                <a:gd name="T36" fmla="*/ 17 w 17"/>
                <a:gd name="T37" fmla="*/ 8 h 17"/>
                <a:gd name="T38" fmla="*/ 17 w 17"/>
                <a:gd name="T39" fmla="*/ 6 h 17"/>
                <a:gd name="T40" fmla="*/ 15 w 17"/>
                <a:gd name="T4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5" y="6"/>
                  </a:moveTo>
                  <a:cubicBezTo>
                    <a:pt x="13" y="7"/>
                    <a:pt x="13" y="7"/>
                    <a:pt x="13" y="7"/>
                  </a:cubicBezTo>
                  <a:cubicBezTo>
                    <a:pt x="13" y="8"/>
                    <a:pt x="13" y="8"/>
                    <a:pt x="13" y="8"/>
                  </a:cubicBezTo>
                  <a:cubicBezTo>
                    <a:pt x="13" y="10"/>
                    <a:pt x="12" y="12"/>
                    <a:pt x="10" y="13"/>
                  </a:cubicBezTo>
                  <a:cubicBezTo>
                    <a:pt x="9" y="13"/>
                    <a:pt x="9" y="13"/>
                    <a:pt x="9" y="13"/>
                  </a:cubicBezTo>
                  <a:cubicBezTo>
                    <a:pt x="7" y="13"/>
                    <a:pt x="5" y="12"/>
                    <a:pt x="4" y="10"/>
                  </a:cubicBezTo>
                  <a:cubicBezTo>
                    <a:pt x="4" y="9"/>
                    <a:pt x="4" y="9"/>
                    <a:pt x="4" y="8"/>
                  </a:cubicBezTo>
                  <a:cubicBezTo>
                    <a:pt x="4" y="7"/>
                    <a:pt x="5" y="5"/>
                    <a:pt x="7" y="4"/>
                  </a:cubicBezTo>
                  <a:cubicBezTo>
                    <a:pt x="8" y="4"/>
                    <a:pt x="8" y="4"/>
                    <a:pt x="9" y="4"/>
                  </a:cubicBezTo>
                  <a:cubicBezTo>
                    <a:pt x="10" y="4"/>
                    <a:pt x="12" y="5"/>
                    <a:pt x="13" y="7"/>
                  </a:cubicBezTo>
                  <a:cubicBezTo>
                    <a:pt x="15" y="6"/>
                    <a:pt x="15" y="6"/>
                    <a:pt x="15" y="6"/>
                  </a:cubicBezTo>
                  <a:cubicBezTo>
                    <a:pt x="17" y="6"/>
                    <a:pt x="17" y="6"/>
                    <a:pt x="17" y="6"/>
                  </a:cubicBezTo>
                  <a:cubicBezTo>
                    <a:pt x="15" y="2"/>
                    <a:pt x="12" y="0"/>
                    <a:pt x="9" y="0"/>
                  </a:cubicBezTo>
                  <a:cubicBezTo>
                    <a:pt x="8" y="0"/>
                    <a:pt x="7" y="0"/>
                    <a:pt x="6" y="0"/>
                  </a:cubicBezTo>
                  <a:cubicBezTo>
                    <a:pt x="2" y="2"/>
                    <a:pt x="0" y="5"/>
                    <a:pt x="0" y="8"/>
                  </a:cubicBezTo>
                  <a:cubicBezTo>
                    <a:pt x="0" y="9"/>
                    <a:pt x="0" y="10"/>
                    <a:pt x="0" y="11"/>
                  </a:cubicBezTo>
                  <a:cubicBezTo>
                    <a:pt x="2" y="15"/>
                    <a:pt x="5" y="17"/>
                    <a:pt x="9" y="17"/>
                  </a:cubicBezTo>
                  <a:cubicBezTo>
                    <a:pt x="9" y="17"/>
                    <a:pt x="10" y="17"/>
                    <a:pt x="11" y="17"/>
                  </a:cubicBezTo>
                  <a:cubicBezTo>
                    <a:pt x="15" y="15"/>
                    <a:pt x="17" y="12"/>
                    <a:pt x="17" y="8"/>
                  </a:cubicBezTo>
                  <a:cubicBezTo>
                    <a:pt x="17" y="8"/>
                    <a:pt x="17" y="7"/>
                    <a:pt x="17" y="6"/>
                  </a:cubicBezTo>
                  <a:lnTo>
                    <a:pt x="15" y="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27" name="Freeform 525"/>
            <p:cNvSpPr>
              <a:spLocks/>
            </p:cNvSpPr>
            <p:nvPr userDrawn="1"/>
          </p:nvSpPr>
          <p:spPr bwMode="auto">
            <a:xfrm>
              <a:off x="6655325" y="6591301"/>
              <a:ext cx="65088" cy="66675"/>
            </a:xfrm>
            <a:custGeom>
              <a:avLst/>
              <a:gdLst>
                <a:gd name="T0" fmla="*/ 14 w 17"/>
                <a:gd name="T1" fmla="*/ 7 h 17"/>
                <a:gd name="T2" fmla="*/ 12 w 17"/>
                <a:gd name="T3" fmla="*/ 7 h 17"/>
                <a:gd name="T4" fmla="*/ 13 w 17"/>
                <a:gd name="T5" fmla="*/ 9 h 17"/>
                <a:gd name="T6" fmla="*/ 10 w 17"/>
                <a:gd name="T7" fmla="*/ 13 h 17"/>
                <a:gd name="T8" fmla="*/ 8 w 17"/>
                <a:gd name="T9" fmla="*/ 13 h 17"/>
                <a:gd name="T10" fmla="*/ 4 w 17"/>
                <a:gd name="T11" fmla="*/ 10 h 17"/>
                <a:gd name="T12" fmla="*/ 4 w 17"/>
                <a:gd name="T13" fmla="*/ 9 h 17"/>
                <a:gd name="T14" fmla="*/ 7 w 17"/>
                <a:gd name="T15" fmla="*/ 4 h 17"/>
                <a:gd name="T16" fmla="*/ 8 w 17"/>
                <a:gd name="T17" fmla="*/ 4 h 17"/>
                <a:gd name="T18" fmla="*/ 12 w 17"/>
                <a:gd name="T19" fmla="*/ 7 h 17"/>
                <a:gd name="T20" fmla="*/ 14 w 17"/>
                <a:gd name="T21" fmla="*/ 7 h 17"/>
                <a:gd name="T22" fmla="*/ 16 w 17"/>
                <a:gd name="T23" fmla="*/ 6 h 17"/>
                <a:gd name="T24" fmla="*/ 8 w 17"/>
                <a:gd name="T25" fmla="*/ 0 h 17"/>
                <a:gd name="T26" fmla="*/ 5 w 17"/>
                <a:gd name="T27" fmla="*/ 1 h 17"/>
                <a:gd name="T28" fmla="*/ 0 w 17"/>
                <a:gd name="T29" fmla="*/ 9 h 17"/>
                <a:gd name="T30" fmla="*/ 0 w 17"/>
                <a:gd name="T31" fmla="*/ 11 h 17"/>
                <a:gd name="T32" fmla="*/ 8 w 17"/>
                <a:gd name="T33" fmla="*/ 17 h 17"/>
                <a:gd name="T34" fmla="*/ 11 w 17"/>
                <a:gd name="T35" fmla="*/ 17 h 17"/>
                <a:gd name="T36" fmla="*/ 17 w 17"/>
                <a:gd name="T37" fmla="*/ 9 h 17"/>
                <a:gd name="T38" fmla="*/ 16 w 17"/>
                <a:gd name="T39" fmla="*/ 6 h 17"/>
                <a:gd name="T40" fmla="*/ 14 w 17"/>
                <a:gd name="T4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4" y="7"/>
                  </a:moveTo>
                  <a:cubicBezTo>
                    <a:pt x="12" y="7"/>
                    <a:pt x="12" y="7"/>
                    <a:pt x="12" y="7"/>
                  </a:cubicBezTo>
                  <a:cubicBezTo>
                    <a:pt x="13" y="8"/>
                    <a:pt x="13" y="8"/>
                    <a:pt x="13" y="9"/>
                  </a:cubicBezTo>
                  <a:cubicBezTo>
                    <a:pt x="13" y="11"/>
                    <a:pt x="11" y="12"/>
                    <a:pt x="10" y="13"/>
                  </a:cubicBezTo>
                  <a:cubicBezTo>
                    <a:pt x="9" y="13"/>
                    <a:pt x="9" y="13"/>
                    <a:pt x="8" y="13"/>
                  </a:cubicBezTo>
                  <a:cubicBezTo>
                    <a:pt x="6" y="13"/>
                    <a:pt x="4" y="12"/>
                    <a:pt x="4" y="10"/>
                  </a:cubicBezTo>
                  <a:cubicBezTo>
                    <a:pt x="4" y="10"/>
                    <a:pt x="4" y="9"/>
                    <a:pt x="4" y="9"/>
                  </a:cubicBezTo>
                  <a:cubicBezTo>
                    <a:pt x="4" y="7"/>
                    <a:pt x="5" y="5"/>
                    <a:pt x="7" y="4"/>
                  </a:cubicBezTo>
                  <a:cubicBezTo>
                    <a:pt x="7" y="4"/>
                    <a:pt x="8" y="4"/>
                    <a:pt x="8" y="4"/>
                  </a:cubicBezTo>
                  <a:cubicBezTo>
                    <a:pt x="10" y="4"/>
                    <a:pt x="12" y="5"/>
                    <a:pt x="12" y="7"/>
                  </a:cubicBezTo>
                  <a:cubicBezTo>
                    <a:pt x="14" y="7"/>
                    <a:pt x="14" y="7"/>
                    <a:pt x="14" y="7"/>
                  </a:cubicBezTo>
                  <a:cubicBezTo>
                    <a:pt x="16" y="6"/>
                    <a:pt x="16" y="6"/>
                    <a:pt x="16" y="6"/>
                  </a:cubicBezTo>
                  <a:cubicBezTo>
                    <a:pt x="15" y="2"/>
                    <a:pt x="12" y="0"/>
                    <a:pt x="8" y="0"/>
                  </a:cubicBezTo>
                  <a:cubicBezTo>
                    <a:pt x="7" y="0"/>
                    <a:pt x="6" y="0"/>
                    <a:pt x="5" y="1"/>
                  </a:cubicBezTo>
                  <a:cubicBezTo>
                    <a:pt x="2" y="2"/>
                    <a:pt x="0" y="5"/>
                    <a:pt x="0" y="9"/>
                  </a:cubicBezTo>
                  <a:cubicBezTo>
                    <a:pt x="0" y="9"/>
                    <a:pt x="0" y="10"/>
                    <a:pt x="0" y="11"/>
                  </a:cubicBezTo>
                  <a:cubicBezTo>
                    <a:pt x="1" y="15"/>
                    <a:pt x="5" y="17"/>
                    <a:pt x="8" y="17"/>
                  </a:cubicBezTo>
                  <a:cubicBezTo>
                    <a:pt x="9" y="17"/>
                    <a:pt x="10" y="17"/>
                    <a:pt x="11" y="17"/>
                  </a:cubicBezTo>
                  <a:cubicBezTo>
                    <a:pt x="14" y="16"/>
                    <a:pt x="17" y="12"/>
                    <a:pt x="17" y="9"/>
                  </a:cubicBezTo>
                  <a:cubicBezTo>
                    <a:pt x="17" y="8"/>
                    <a:pt x="17" y="7"/>
                    <a:pt x="16" y="6"/>
                  </a:cubicBezTo>
                  <a:lnTo>
                    <a:pt x="14" y="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28" name="Freeform 526"/>
            <p:cNvSpPr>
              <a:spLocks/>
            </p:cNvSpPr>
            <p:nvPr userDrawn="1"/>
          </p:nvSpPr>
          <p:spPr bwMode="auto">
            <a:xfrm>
              <a:off x="6747400" y="6591301"/>
              <a:ext cx="65088" cy="66675"/>
            </a:xfrm>
            <a:custGeom>
              <a:avLst/>
              <a:gdLst>
                <a:gd name="T0" fmla="*/ 14 w 17"/>
                <a:gd name="T1" fmla="*/ 7 h 17"/>
                <a:gd name="T2" fmla="*/ 12 w 17"/>
                <a:gd name="T3" fmla="*/ 7 h 17"/>
                <a:gd name="T4" fmla="*/ 13 w 17"/>
                <a:gd name="T5" fmla="*/ 9 h 17"/>
                <a:gd name="T6" fmla="*/ 9 w 17"/>
                <a:gd name="T7" fmla="*/ 13 h 17"/>
                <a:gd name="T8" fmla="*/ 8 w 17"/>
                <a:gd name="T9" fmla="*/ 13 h 17"/>
                <a:gd name="T10" fmla="*/ 4 w 17"/>
                <a:gd name="T11" fmla="*/ 10 h 17"/>
                <a:gd name="T12" fmla="*/ 4 w 17"/>
                <a:gd name="T13" fmla="*/ 9 h 17"/>
                <a:gd name="T14" fmla="*/ 7 w 17"/>
                <a:gd name="T15" fmla="*/ 4 h 17"/>
                <a:gd name="T16" fmla="*/ 8 w 17"/>
                <a:gd name="T17" fmla="*/ 4 h 17"/>
                <a:gd name="T18" fmla="*/ 12 w 17"/>
                <a:gd name="T19" fmla="*/ 7 h 17"/>
                <a:gd name="T20" fmla="*/ 14 w 17"/>
                <a:gd name="T21" fmla="*/ 7 h 17"/>
                <a:gd name="T22" fmla="*/ 16 w 17"/>
                <a:gd name="T23" fmla="*/ 6 h 17"/>
                <a:gd name="T24" fmla="*/ 8 w 17"/>
                <a:gd name="T25" fmla="*/ 0 h 17"/>
                <a:gd name="T26" fmla="*/ 5 w 17"/>
                <a:gd name="T27" fmla="*/ 1 h 17"/>
                <a:gd name="T28" fmla="*/ 0 w 17"/>
                <a:gd name="T29" fmla="*/ 9 h 17"/>
                <a:gd name="T30" fmla="*/ 0 w 17"/>
                <a:gd name="T31" fmla="*/ 11 h 17"/>
                <a:gd name="T32" fmla="*/ 8 w 17"/>
                <a:gd name="T33" fmla="*/ 17 h 17"/>
                <a:gd name="T34" fmla="*/ 11 w 17"/>
                <a:gd name="T35" fmla="*/ 17 h 17"/>
                <a:gd name="T36" fmla="*/ 17 w 17"/>
                <a:gd name="T37" fmla="*/ 9 h 17"/>
                <a:gd name="T38" fmla="*/ 16 w 17"/>
                <a:gd name="T39" fmla="*/ 6 h 17"/>
                <a:gd name="T40" fmla="*/ 14 w 17"/>
                <a:gd name="T4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4" y="7"/>
                  </a:moveTo>
                  <a:cubicBezTo>
                    <a:pt x="12" y="7"/>
                    <a:pt x="12" y="7"/>
                    <a:pt x="12" y="7"/>
                  </a:cubicBezTo>
                  <a:cubicBezTo>
                    <a:pt x="13" y="8"/>
                    <a:pt x="13" y="8"/>
                    <a:pt x="13" y="9"/>
                  </a:cubicBezTo>
                  <a:cubicBezTo>
                    <a:pt x="13" y="11"/>
                    <a:pt x="11" y="12"/>
                    <a:pt x="9" y="13"/>
                  </a:cubicBezTo>
                  <a:cubicBezTo>
                    <a:pt x="9" y="13"/>
                    <a:pt x="9" y="13"/>
                    <a:pt x="8" y="13"/>
                  </a:cubicBezTo>
                  <a:cubicBezTo>
                    <a:pt x="6" y="13"/>
                    <a:pt x="4" y="12"/>
                    <a:pt x="4" y="10"/>
                  </a:cubicBezTo>
                  <a:cubicBezTo>
                    <a:pt x="4" y="10"/>
                    <a:pt x="4" y="9"/>
                    <a:pt x="4" y="9"/>
                  </a:cubicBezTo>
                  <a:cubicBezTo>
                    <a:pt x="4" y="7"/>
                    <a:pt x="5" y="5"/>
                    <a:pt x="7" y="4"/>
                  </a:cubicBezTo>
                  <a:cubicBezTo>
                    <a:pt x="7" y="4"/>
                    <a:pt x="8" y="4"/>
                    <a:pt x="8" y="4"/>
                  </a:cubicBezTo>
                  <a:cubicBezTo>
                    <a:pt x="10" y="4"/>
                    <a:pt x="12" y="5"/>
                    <a:pt x="12" y="7"/>
                  </a:cubicBezTo>
                  <a:cubicBezTo>
                    <a:pt x="14" y="7"/>
                    <a:pt x="14" y="7"/>
                    <a:pt x="14" y="7"/>
                  </a:cubicBezTo>
                  <a:cubicBezTo>
                    <a:pt x="16" y="6"/>
                    <a:pt x="16" y="6"/>
                    <a:pt x="16" y="6"/>
                  </a:cubicBezTo>
                  <a:cubicBezTo>
                    <a:pt x="15" y="2"/>
                    <a:pt x="12" y="0"/>
                    <a:pt x="8" y="0"/>
                  </a:cubicBezTo>
                  <a:cubicBezTo>
                    <a:pt x="7" y="0"/>
                    <a:pt x="6" y="0"/>
                    <a:pt x="5" y="1"/>
                  </a:cubicBezTo>
                  <a:cubicBezTo>
                    <a:pt x="2" y="2"/>
                    <a:pt x="0" y="5"/>
                    <a:pt x="0" y="9"/>
                  </a:cubicBezTo>
                  <a:cubicBezTo>
                    <a:pt x="0" y="10"/>
                    <a:pt x="0" y="10"/>
                    <a:pt x="0" y="11"/>
                  </a:cubicBezTo>
                  <a:cubicBezTo>
                    <a:pt x="1" y="15"/>
                    <a:pt x="4" y="17"/>
                    <a:pt x="8" y="17"/>
                  </a:cubicBezTo>
                  <a:cubicBezTo>
                    <a:pt x="9" y="17"/>
                    <a:pt x="10" y="17"/>
                    <a:pt x="11" y="17"/>
                  </a:cubicBezTo>
                  <a:cubicBezTo>
                    <a:pt x="14" y="16"/>
                    <a:pt x="17" y="12"/>
                    <a:pt x="17" y="9"/>
                  </a:cubicBezTo>
                  <a:cubicBezTo>
                    <a:pt x="17" y="8"/>
                    <a:pt x="16" y="7"/>
                    <a:pt x="16" y="6"/>
                  </a:cubicBezTo>
                  <a:lnTo>
                    <a:pt x="14" y="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29" name="Freeform 527"/>
            <p:cNvSpPr>
              <a:spLocks/>
            </p:cNvSpPr>
            <p:nvPr userDrawn="1"/>
          </p:nvSpPr>
          <p:spPr bwMode="auto">
            <a:xfrm>
              <a:off x="6807725" y="6615113"/>
              <a:ext cx="65088" cy="65088"/>
            </a:xfrm>
            <a:custGeom>
              <a:avLst/>
              <a:gdLst>
                <a:gd name="T0" fmla="*/ 15 w 17"/>
                <a:gd name="T1" fmla="*/ 6 h 17"/>
                <a:gd name="T2" fmla="*/ 13 w 17"/>
                <a:gd name="T3" fmla="*/ 7 h 17"/>
                <a:gd name="T4" fmla="*/ 13 w 17"/>
                <a:gd name="T5" fmla="*/ 8 h 17"/>
                <a:gd name="T6" fmla="*/ 10 w 17"/>
                <a:gd name="T7" fmla="*/ 13 h 17"/>
                <a:gd name="T8" fmla="*/ 9 w 17"/>
                <a:gd name="T9" fmla="*/ 13 h 17"/>
                <a:gd name="T10" fmla="*/ 5 w 17"/>
                <a:gd name="T11" fmla="*/ 10 h 17"/>
                <a:gd name="T12" fmla="*/ 4 w 17"/>
                <a:gd name="T13" fmla="*/ 8 h 17"/>
                <a:gd name="T14" fmla="*/ 8 w 17"/>
                <a:gd name="T15" fmla="*/ 4 h 17"/>
                <a:gd name="T16" fmla="*/ 9 w 17"/>
                <a:gd name="T17" fmla="*/ 4 h 17"/>
                <a:gd name="T18" fmla="*/ 13 w 17"/>
                <a:gd name="T19" fmla="*/ 7 h 17"/>
                <a:gd name="T20" fmla="*/ 15 w 17"/>
                <a:gd name="T21" fmla="*/ 6 h 17"/>
                <a:gd name="T22" fmla="*/ 17 w 17"/>
                <a:gd name="T23" fmla="*/ 6 h 17"/>
                <a:gd name="T24" fmla="*/ 9 w 17"/>
                <a:gd name="T25" fmla="*/ 0 h 17"/>
                <a:gd name="T26" fmla="*/ 6 w 17"/>
                <a:gd name="T27" fmla="*/ 0 h 17"/>
                <a:gd name="T28" fmla="*/ 0 w 17"/>
                <a:gd name="T29" fmla="*/ 8 h 17"/>
                <a:gd name="T30" fmla="*/ 1 w 17"/>
                <a:gd name="T31" fmla="*/ 11 h 17"/>
                <a:gd name="T32" fmla="*/ 9 w 17"/>
                <a:gd name="T33" fmla="*/ 17 h 17"/>
                <a:gd name="T34" fmla="*/ 12 w 17"/>
                <a:gd name="T35" fmla="*/ 16 h 17"/>
                <a:gd name="T36" fmla="*/ 17 w 17"/>
                <a:gd name="T37" fmla="*/ 8 h 17"/>
                <a:gd name="T38" fmla="*/ 17 w 17"/>
                <a:gd name="T39" fmla="*/ 6 h 17"/>
                <a:gd name="T40" fmla="*/ 15 w 17"/>
                <a:gd name="T4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5" y="6"/>
                  </a:moveTo>
                  <a:cubicBezTo>
                    <a:pt x="13" y="7"/>
                    <a:pt x="13" y="7"/>
                    <a:pt x="13" y="7"/>
                  </a:cubicBezTo>
                  <a:cubicBezTo>
                    <a:pt x="13" y="7"/>
                    <a:pt x="13" y="8"/>
                    <a:pt x="13" y="8"/>
                  </a:cubicBezTo>
                  <a:cubicBezTo>
                    <a:pt x="13" y="10"/>
                    <a:pt x="12" y="12"/>
                    <a:pt x="10" y="13"/>
                  </a:cubicBezTo>
                  <a:cubicBezTo>
                    <a:pt x="10" y="13"/>
                    <a:pt x="9" y="13"/>
                    <a:pt x="9" y="13"/>
                  </a:cubicBezTo>
                  <a:cubicBezTo>
                    <a:pt x="7" y="13"/>
                    <a:pt x="5" y="12"/>
                    <a:pt x="5" y="10"/>
                  </a:cubicBezTo>
                  <a:cubicBezTo>
                    <a:pt x="4" y="9"/>
                    <a:pt x="4" y="9"/>
                    <a:pt x="4" y="8"/>
                  </a:cubicBezTo>
                  <a:cubicBezTo>
                    <a:pt x="4" y="6"/>
                    <a:pt x="6" y="5"/>
                    <a:pt x="8" y="4"/>
                  </a:cubicBezTo>
                  <a:cubicBezTo>
                    <a:pt x="8" y="4"/>
                    <a:pt x="8" y="4"/>
                    <a:pt x="9" y="4"/>
                  </a:cubicBezTo>
                  <a:cubicBezTo>
                    <a:pt x="11" y="4"/>
                    <a:pt x="13" y="5"/>
                    <a:pt x="13" y="7"/>
                  </a:cubicBezTo>
                  <a:cubicBezTo>
                    <a:pt x="15" y="6"/>
                    <a:pt x="15" y="6"/>
                    <a:pt x="15" y="6"/>
                  </a:cubicBezTo>
                  <a:cubicBezTo>
                    <a:pt x="17" y="6"/>
                    <a:pt x="17" y="6"/>
                    <a:pt x="17" y="6"/>
                  </a:cubicBezTo>
                  <a:cubicBezTo>
                    <a:pt x="16" y="2"/>
                    <a:pt x="13" y="0"/>
                    <a:pt x="9" y="0"/>
                  </a:cubicBezTo>
                  <a:cubicBezTo>
                    <a:pt x="8" y="0"/>
                    <a:pt x="7" y="0"/>
                    <a:pt x="6" y="0"/>
                  </a:cubicBezTo>
                  <a:cubicBezTo>
                    <a:pt x="3" y="1"/>
                    <a:pt x="0" y="5"/>
                    <a:pt x="0" y="8"/>
                  </a:cubicBezTo>
                  <a:cubicBezTo>
                    <a:pt x="0" y="9"/>
                    <a:pt x="1" y="10"/>
                    <a:pt x="1" y="11"/>
                  </a:cubicBezTo>
                  <a:cubicBezTo>
                    <a:pt x="2" y="14"/>
                    <a:pt x="5" y="17"/>
                    <a:pt x="9" y="17"/>
                  </a:cubicBezTo>
                  <a:cubicBezTo>
                    <a:pt x="10" y="17"/>
                    <a:pt x="11" y="17"/>
                    <a:pt x="12" y="16"/>
                  </a:cubicBezTo>
                  <a:cubicBezTo>
                    <a:pt x="15" y="15"/>
                    <a:pt x="17" y="12"/>
                    <a:pt x="17" y="8"/>
                  </a:cubicBezTo>
                  <a:cubicBezTo>
                    <a:pt x="17" y="7"/>
                    <a:pt x="17" y="6"/>
                    <a:pt x="17" y="6"/>
                  </a:cubicBezTo>
                  <a:lnTo>
                    <a:pt x="15" y="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30" name="Freeform 528"/>
            <p:cNvSpPr>
              <a:spLocks/>
            </p:cNvSpPr>
            <p:nvPr userDrawn="1"/>
          </p:nvSpPr>
          <p:spPr bwMode="auto">
            <a:xfrm>
              <a:off x="6872813" y="6551613"/>
              <a:ext cx="65088" cy="66675"/>
            </a:xfrm>
            <a:custGeom>
              <a:avLst/>
              <a:gdLst>
                <a:gd name="T0" fmla="*/ 15 w 17"/>
                <a:gd name="T1" fmla="*/ 7 h 17"/>
                <a:gd name="T2" fmla="*/ 13 w 17"/>
                <a:gd name="T3" fmla="*/ 8 h 17"/>
                <a:gd name="T4" fmla="*/ 13 w 17"/>
                <a:gd name="T5" fmla="*/ 9 h 17"/>
                <a:gd name="T6" fmla="*/ 10 w 17"/>
                <a:gd name="T7" fmla="*/ 13 h 17"/>
                <a:gd name="T8" fmla="*/ 9 w 17"/>
                <a:gd name="T9" fmla="*/ 13 h 17"/>
                <a:gd name="T10" fmla="*/ 4 w 17"/>
                <a:gd name="T11" fmla="*/ 10 h 17"/>
                <a:gd name="T12" fmla="*/ 4 w 17"/>
                <a:gd name="T13" fmla="*/ 9 h 17"/>
                <a:gd name="T14" fmla="*/ 7 w 17"/>
                <a:gd name="T15" fmla="*/ 5 h 17"/>
                <a:gd name="T16" fmla="*/ 9 w 17"/>
                <a:gd name="T17" fmla="*/ 4 h 17"/>
                <a:gd name="T18" fmla="*/ 13 w 17"/>
                <a:gd name="T19" fmla="*/ 8 h 17"/>
                <a:gd name="T20" fmla="*/ 15 w 17"/>
                <a:gd name="T21" fmla="*/ 7 h 17"/>
                <a:gd name="T22" fmla="*/ 17 w 17"/>
                <a:gd name="T23" fmla="*/ 6 h 17"/>
                <a:gd name="T24" fmla="*/ 9 w 17"/>
                <a:gd name="T25" fmla="*/ 0 h 17"/>
                <a:gd name="T26" fmla="*/ 6 w 17"/>
                <a:gd name="T27" fmla="*/ 1 h 17"/>
                <a:gd name="T28" fmla="*/ 0 w 17"/>
                <a:gd name="T29" fmla="*/ 9 h 17"/>
                <a:gd name="T30" fmla="*/ 0 w 17"/>
                <a:gd name="T31" fmla="*/ 12 h 17"/>
                <a:gd name="T32" fmla="*/ 9 w 17"/>
                <a:gd name="T33" fmla="*/ 17 h 17"/>
                <a:gd name="T34" fmla="*/ 11 w 17"/>
                <a:gd name="T35" fmla="*/ 17 h 17"/>
                <a:gd name="T36" fmla="*/ 17 w 17"/>
                <a:gd name="T37" fmla="*/ 9 h 17"/>
                <a:gd name="T38" fmla="*/ 17 w 17"/>
                <a:gd name="T39" fmla="*/ 6 h 17"/>
                <a:gd name="T40" fmla="*/ 15 w 17"/>
                <a:gd name="T4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5" y="7"/>
                  </a:moveTo>
                  <a:cubicBezTo>
                    <a:pt x="13" y="8"/>
                    <a:pt x="13" y="8"/>
                    <a:pt x="13" y="8"/>
                  </a:cubicBezTo>
                  <a:cubicBezTo>
                    <a:pt x="13" y="8"/>
                    <a:pt x="13" y="8"/>
                    <a:pt x="13" y="9"/>
                  </a:cubicBezTo>
                  <a:cubicBezTo>
                    <a:pt x="13" y="11"/>
                    <a:pt x="12" y="13"/>
                    <a:pt x="10" y="13"/>
                  </a:cubicBezTo>
                  <a:cubicBezTo>
                    <a:pt x="10" y="13"/>
                    <a:pt x="9" y="13"/>
                    <a:pt x="9" y="13"/>
                  </a:cubicBezTo>
                  <a:cubicBezTo>
                    <a:pt x="7" y="13"/>
                    <a:pt x="5" y="12"/>
                    <a:pt x="4" y="10"/>
                  </a:cubicBezTo>
                  <a:cubicBezTo>
                    <a:pt x="4" y="10"/>
                    <a:pt x="4" y="9"/>
                    <a:pt x="4" y="9"/>
                  </a:cubicBezTo>
                  <a:cubicBezTo>
                    <a:pt x="4" y="7"/>
                    <a:pt x="5" y="5"/>
                    <a:pt x="7" y="5"/>
                  </a:cubicBezTo>
                  <a:cubicBezTo>
                    <a:pt x="8" y="4"/>
                    <a:pt x="8" y="4"/>
                    <a:pt x="9" y="4"/>
                  </a:cubicBezTo>
                  <a:cubicBezTo>
                    <a:pt x="10" y="4"/>
                    <a:pt x="12" y="6"/>
                    <a:pt x="13" y="8"/>
                  </a:cubicBezTo>
                  <a:cubicBezTo>
                    <a:pt x="15" y="7"/>
                    <a:pt x="15" y="7"/>
                    <a:pt x="15" y="7"/>
                  </a:cubicBezTo>
                  <a:cubicBezTo>
                    <a:pt x="17" y="6"/>
                    <a:pt x="17" y="6"/>
                    <a:pt x="17" y="6"/>
                  </a:cubicBezTo>
                  <a:cubicBezTo>
                    <a:pt x="15" y="3"/>
                    <a:pt x="12" y="0"/>
                    <a:pt x="9" y="0"/>
                  </a:cubicBezTo>
                  <a:cubicBezTo>
                    <a:pt x="8" y="0"/>
                    <a:pt x="7" y="1"/>
                    <a:pt x="6" y="1"/>
                  </a:cubicBezTo>
                  <a:cubicBezTo>
                    <a:pt x="2" y="2"/>
                    <a:pt x="0" y="5"/>
                    <a:pt x="0" y="9"/>
                  </a:cubicBezTo>
                  <a:cubicBezTo>
                    <a:pt x="0" y="10"/>
                    <a:pt x="0" y="11"/>
                    <a:pt x="0" y="12"/>
                  </a:cubicBezTo>
                  <a:cubicBezTo>
                    <a:pt x="2" y="15"/>
                    <a:pt x="5" y="17"/>
                    <a:pt x="9" y="17"/>
                  </a:cubicBezTo>
                  <a:cubicBezTo>
                    <a:pt x="9" y="17"/>
                    <a:pt x="10" y="17"/>
                    <a:pt x="11" y="17"/>
                  </a:cubicBezTo>
                  <a:cubicBezTo>
                    <a:pt x="15" y="16"/>
                    <a:pt x="17" y="13"/>
                    <a:pt x="17" y="9"/>
                  </a:cubicBezTo>
                  <a:cubicBezTo>
                    <a:pt x="17" y="8"/>
                    <a:pt x="17" y="7"/>
                    <a:pt x="17" y="6"/>
                  </a:cubicBezTo>
                  <a:lnTo>
                    <a:pt x="15" y="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31" name="Freeform 529"/>
            <p:cNvSpPr>
              <a:spLocks/>
            </p:cNvSpPr>
            <p:nvPr userDrawn="1"/>
          </p:nvSpPr>
          <p:spPr bwMode="auto">
            <a:xfrm>
              <a:off x="6864875" y="6607176"/>
              <a:ext cx="65088" cy="66675"/>
            </a:xfrm>
            <a:custGeom>
              <a:avLst/>
              <a:gdLst>
                <a:gd name="T0" fmla="*/ 14 w 17"/>
                <a:gd name="T1" fmla="*/ 6 h 17"/>
                <a:gd name="T2" fmla="*/ 12 w 17"/>
                <a:gd name="T3" fmla="*/ 7 h 17"/>
                <a:gd name="T4" fmla="*/ 13 w 17"/>
                <a:gd name="T5" fmla="*/ 8 h 17"/>
                <a:gd name="T6" fmla="*/ 9 w 17"/>
                <a:gd name="T7" fmla="*/ 13 h 17"/>
                <a:gd name="T8" fmla="*/ 8 w 17"/>
                <a:gd name="T9" fmla="*/ 13 h 17"/>
                <a:gd name="T10" fmla="*/ 4 w 17"/>
                <a:gd name="T11" fmla="*/ 10 h 17"/>
                <a:gd name="T12" fmla="*/ 4 w 17"/>
                <a:gd name="T13" fmla="*/ 8 h 17"/>
                <a:gd name="T14" fmla="*/ 7 w 17"/>
                <a:gd name="T15" fmla="*/ 4 h 17"/>
                <a:gd name="T16" fmla="*/ 8 w 17"/>
                <a:gd name="T17" fmla="*/ 4 h 17"/>
                <a:gd name="T18" fmla="*/ 12 w 17"/>
                <a:gd name="T19" fmla="*/ 7 h 17"/>
                <a:gd name="T20" fmla="*/ 14 w 17"/>
                <a:gd name="T21" fmla="*/ 6 h 17"/>
                <a:gd name="T22" fmla="*/ 16 w 17"/>
                <a:gd name="T23" fmla="*/ 6 h 17"/>
                <a:gd name="T24" fmla="*/ 8 w 17"/>
                <a:gd name="T25" fmla="*/ 0 h 17"/>
                <a:gd name="T26" fmla="*/ 5 w 17"/>
                <a:gd name="T27" fmla="*/ 0 h 17"/>
                <a:gd name="T28" fmla="*/ 0 w 17"/>
                <a:gd name="T29" fmla="*/ 8 h 17"/>
                <a:gd name="T30" fmla="*/ 0 w 17"/>
                <a:gd name="T31" fmla="*/ 11 h 17"/>
                <a:gd name="T32" fmla="*/ 8 w 17"/>
                <a:gd name="T33" fmla="*/ 17 h 17"/>
                <a:gd name="T34" fmla="*/ 11 w 17"/>
                <a:gd name="T35" fmla="*/ 16 h 17"/>
                <a:gd name="T36" fmla="*/ 17 w 17"/>
                <a:gd name="T37" fmla="*/ 8 h 17"/>
                <a:gd name="T38" fmla="*/ 16 w 17"/>
                <a:gd name="T39" fmla="*/ 6 h 17"/>
                <a:gd name="T40" fmla="*/ 14 w 17"/>
                <a:gd name="T4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4" y="6"/>
                  </a:moveTo>
                  <a:cubicBezTo>
                    <a:pt x="12" y="7"/>
                    <a:pt x="12" y="7"/>
                    <a:pt x="12" y="7"/>
                  </a:cubicBezTo>
                  <a:cubicBezTo>
                    <a:pt x="13" y="7"/>
                    <a:pt x="13" y="8"/>
                    <a:pt x="13" y="8"/>
                  </a:cubicBezTo>
                  <a:cubicBezTo>
                    <a:pt x="13" y="10"/>
                    <a:pt x="11" y="12"/>
                    <a:pt x="9" y="13"/>
                  </a:cubicBezTo>
                  <a:cubicBezTo>
                    <a:pt x="9" y="13"/>
                    <a:pt x="9" y="13"/>
                    <a:pt x="8" y="13"/>
                  </a:cubicBezTo>
                  <a:cubicBezTo>
                    <a:pt x="6" y="13"/>
                    <a:pt x="4" y="12"/>
                    <a:pt x="4" y="10"/>
                  </a:cubicBezTo>
                  <a:cubicBezTo>
                    <a:pt x="4" y="9"/>
                    <a:pt x="4" y="9"/>
                    <a:pt x="4" y="8"/>
                  </a:cubicBezTo>
                  <a:cubicBezTo>
                    <a:pt x="4" y="6"/>
                    <a:pt x="5" y="5"/>
                    <a:pt x="7" y="4"/>
                  </a:cubicBezTo>
                  <a:cubicBezTo>
                    <a:pt x="7" y="4"/>
                    <a:pt x="8" y="4"/>
                    <a:pt x="8" y="4"/>
                  </a:cubicBezTo>
                  <a:cubicBezTo>
                    <a:pt x="10" y="4"/>
                    <a:pt x="12" y="5"/>
                    <a:pt x="12" y="7"/>
                  </a:cubicBezTo>
                  <a:cubicBezTo>
                    <a:pt x="14" y="6"/>
                    <a:pt x="14" y="6"/>
                    <a:pt x="14" y="6"/>
                  </a:cubicBezTo>
                  <a:cubicBezTo>
                    <a:pt x="16" y="6"/>
                    <a:pt x="16" y="6"/>
                    <a:pt x="16" y="6"/>
                  </a:cubicBezTo>
                  <a:cubicBezTo>
                    <a:pt x="15" y="2"/>
                    <a:pt x="12" y="0"/>
                    <a:pt x="8" y="0"/>
                  </a:cubicBezTo>
                  <a:cubicBezTo>
                    <a:pt x="7" y="0"/>
                    <a:pt x="6" y="0"/>
                    <a:pt x="5" y="0"/>
                  </a:cubicBezTo>
                  <a:cubicBezTo>
                    <a:pt x="2" y="1"/>
                    <a:pt x="0" y="5"/>
                    <a:pt x="0" y="8"/>
                  </a:cubicBezTo>
                  <a:cubicBezTo>
                    <a:pt x="0" y="9"/>
                    <a:pt x="0" y="10"/>
                    <a:pt x="0" y="11"/>
                  </a:cubicBezTo>
                  <a:cubicBezTo>
                    <a:pt x="1" y="15"/>
                    <a:pt x="4" y="17"/>
                    <a:pt x="8" y="17"/>
                  </a:cubicBezTo>
                  <a:cubicBezTo>
                    <a:pt x="9" y="17"/>
                    <a:pt x="10" y="17"/>
                    <a:pt x="11" y="16"/>
                  </a:cubicBezTo>
                  <a:cubicBezTo>
                    <a:pt x="14" y="15"/>
                    <a:pt x="17" y="12"/>
                    <a:pt x="17" y="8"/>
                  </a:cubicBezTo>
                  <a:cubicBezTo>
                    <a:pt x="17" y="7"/>
                    <a:pt x="16" y="7"/>
                    <a:pt x="16" y="6"/>
                  </a:cubicBezTo>
                  <a:lnTo>
                    <a:pt x="14" y="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32" name="Freeform 530"/>
            <p:cNvSpPr>
              <a:spLocks/>
            </p:cNvSpPr>
            <p:nvPr userDrawn="1"/>
          </p:nvSpPr>
          <p:spPr bwMode="auto">
            <a:xfrm>
              <a:off x="6834713" y="6657976"/>
              <a:ext cx="68263" cy="65088"/>
            </a:xfrm>
            <a:custGeom>
              <a:avLst/>
              <a:gdLst>
                <a:gd name="T0" fmla="*/ 15 w 18"/>
                <a:gd name="T1" fmla="*/ 7 h 17"/>
                <a:gd name="T2" fmla="*/ 13 w 18"/>
                <a:gd name="T3" fmla="*/ 7 h 17"/>
                <a:gd name="T4" fmla="*/ 14 w 18"/>
                <a:gd name="T5" fmla="*/ 9 h 17"/>
                <a:gd name="T6" fmla="*/ 10 w 18"/>
                <a:gd name="T7" fmla="*/ 13 h 17"/>
                <a:gd name="T8" fmla="*/ 9 w 18"/>
                <a:gd name="T9" fmla="*/ 13 h 17"/>
                <a:gd name="T10" fmla="*/ 5 w 18"/>
                <a:gd name="T11" fmla="*/ 10 h 17"/>
                <a:gd name="T12" fmla="*/ 4 w 18"/>
                <a:gd name="T13" fmla="*/ 9 h 17"/>
                <a:gd name="T14" fmla="*/ 8 w 18"/>
                <a:gd name="T15" fmla="*/ 4 h 17"/>
                <a:gd name="T16" fmla="*/ 9 w 18"/>
                <a:gd name="T17" fmla="*/ 4 h 17"/>
                <a:gd name="T18" fmla="*/ 13 w 18"/>
                <a:gd name="T19" fmla="*/ 7 h 17"/>
                <a:gd name="T20" fmla="*/ 15 w 18"/>
                <a:gd name="T21" fmla="*/ 7 h 17"/>
                <a:gd name="T22" fmla="*/ 17 w 18"/>
                <a:gd name="T23" fmla="*/ 6 h 17"/>
                <a:gd name="T24" fmla="*/ 9 w 18"/>
                <a:gd name="T25" fmla="*/ 0 h 17"/>
                <a:gd name="T26" fmla="*/ 6 w 18"/>
                <a:gd name="T27" fmla="*/ 1 h 17"/>
                <a:gd name="T28" fmla="*/ 0 w 18"/>
                <a:gd name="T29" fmla="*/ 9 h 17"/>
                <a:gd name="T30" fmla="*/ 1 w 18"/>
                <a:gd name="T31" fmla="*/ 11 h 17"/>
                <a:gd name="T32" fmla="*/ 9 w 18"/>
                <a:gd name="T33" fmla="*/ 17 h 17"/>
                <a:gd name="T34" fmla="*/ 12 w 18"/>
                <a:gd name="T35" fmla="*/ 17 h 17"/>
                <a:gd name="T36" fmla="*/ 18 w 18"/>
                <a:gd name="T37" fmla="*/ 9 h 17"/>
                <a:gd name="T38" fmla="*/ 17 w 18"/>
                <a:gd name="T39" fmla="*/ 6 h 17"/>
                <a:gd name="T40" fmla="*/ 15 w 18"/>
                <a:gd name="T4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5" y="7"/>
                  </a:moveTo>
                  <a:cubicBezTo>
                    <a:pt x="13" y="7"/>
                    <a:pt x="13" y="7"/>
                    <a:pt x="13" y="7"/>
                  </a:cubicBezTo>
                  <a:cubicBezTo>
                    <a:pt x="13" y="8"/>
                    <a:pt x="14" y="8"/>
                    <a:pt x="14" y="9"/>
                  </a:cubicBezTo>
                  <a:cubicBezTo>
                    <a:pt x="14" y="11"/>
                    <a:pt x="12" y="12"/>
                    <a:pt x="10" y="13"/>
                  </a:cubicBezTo>
                  <a:cubicBezTo>
                    <a:pt x="10" y="13"/>
                    <a:pt x="9" y="13"/>
                    <a:pt x="9" y="13"/>
                  </a:cubicBezTo>
                  <a:cubicBezTo>
                    <a:pt x="7" y="13"/>
                    <a:pt x="5" y="12"/>
                    <a:pt x="5" y="10"/>
                  </a:cubicBezTo>
                  <a:cubicBezTo>
                    <a:pt x="5" y="10"/>
                    <a:pt x="4" y="9"/>
                    <a:pt x="4" y="9"/>
                  </a:cubicBezTo>
                  <a:cubicBezTo>
                    <a:pt x="4" y="7"/>
                    <a:pt x="6" y="5"/>
                    <a:pt x="8" y="4"/>
                  </a:cubicBezTo>
                  <a:cubicBezTo>
                    <a:pt x="8" y="4"/>
                    <a:pt x="9" y="4"/>
                    <a:pt x="9" y="4"/>
                  </a:cubicBezTo>
                  <a:cubicBezTo>
                    <a:pt x="11" y="4"/>
                    <a:pt x="13" y="5"/>
                    <a:pt x="13" y="7"/>
                  </a:cubicBezTo>
                  <a:cubicBezTo>
                    <a:pt x="15" y="7"/>
                    <a:pt x="15" y="7"/>
                    <a:pt x="15" y="7"/>
                  </a:cubicBezTo>
                  <a:cubicBezTo>
                    <a:pt x="17" y="6"/>
                    <a:pt x="17" y="6"/>
                    <a:pt x="17" y="6"/>
                  </a:cubicBezTo>
                  <a:cubicBezTo>
                    <a:pt x="16" y="2"/>
                    <a:pt x="13" y="0"/>
                    <a:pt x="9" y="0"/>
                  </a:cubicBezTo>
                  <a:cubicBezTo>
                    <a:pt x="8" y="0"/>
                    <a:pt x="7" y="0"/>
                    <a:pt x="6" y="1"/>
                  </a:cubicBezTo>
                  <a:cubicBezTo>
                    <a:pt x="3" y="2"/>
                    <a:pt x="0" y="5"/>
                    <a:pt x="0" y="9"/>
                  </a:cubicBezTo>
                  <a:cubicBezTo>
                    <a:pt x="0" y="10"/>
                    <a:pt x="1" y="10"/>
                    <a:pt x="1" y="11"/>
                  </a:cubicBezTo>
                  <a:cubicBezTo>
                    <a:pt x="2" y="15"/>
                    <a:pt x="5" y="17"/>
                    <a:pt x="9" y="17"/>
                  </a:cubicBezTo>
                  <a:cubicBezTo>
                    <a:pt x="10" y="17"/>
                    <a:pt x="11" y="17"/>
                    <a:pt x="12" y="17"/>
                  </a:cubicBezTo>
                  <a:cubicBezTo>
                    <a:pt x="15" y="16"/>
                    <a:pt x="18" y="12"/>
                    <a:pt x="18" y="9"/>
                  </a:cubicBezTo>
                  <a:cubicBezTo>
                    <a:pt x="18" y="8"/>
                    <a:pt x="17" y="7"/>
                    <a:pt x="17" y="6"/>
                  </a:cubicBezTo>
                  <a:lnTo>
                    <a:pt x="15" y="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33" name="Freeform 531"/>
            <p:cNvSpPr>
              <a:spLocks/>
            </p:cNvSpPr>
            <p:nvPr userDrawn="1"/>
          </p:nvSpPr>
          <p:spPr bwMode="auto">
            <a:xfrm>
              <a:off x="6785500" y="6688138"/>
              <a:ext cx="68263" cy="71438"/>
            </a:xfrm>
            <a:custGeom>
              <a:avLst/>
              <a:gdLst>
                <a:gd name="T0" fmla="*/ 15 w 18"/>
                <a:gd name="T1" fmla="*/ 7 h 18"/>
                <a:gd name="T2" fmla="*/ 13 w 18"/>
                <a:gd name="T3" fmla="*/ 8 h 18"/>
                <a:gd name="T4" fmla="*/ 14 w 18"/>
                <a:gd name="T5" fmla="*/ 9 h 18"/>
                <a:gd name="T6" fmla="*/ 10 w 18"/>
                <a:gd name="T7" fmla="*/ 13 h 18"/>
                <a:gd name="T8" fmla="*/ 9 w 18"/>
                <a:gd name="T9" fmla="*/ 14 h 18"/>
                <a:gd name="T10" fmla="*/ 5 w 18"/>
                <a:gd name="T11" fmla="*/ 10 h 18"/>
                <a:gd name="T12" fmla="*/ 4 w 18"/>
                <a:gd name="T13" fmla="*/ 9 h 18"/>
                <a:gd name="T14" fmla="*/ 8 w 18"/>
                <a:gd name="T15" fmla="*/ 5 h 18"/>
                <a:gd name="T16" fmla="*/ 9 w 18"/>
                <a:gd name="T17" fmla="*/ 4 h 18"/>
                <a:gd name="T18" fmla="*/ 13 w 18"/>
                <a:gd name="T19" fmla="*/ 8 h 18"/>
                <a:gd name="T20" fmla="*/ 15 w 18"/>
                <a:gd name="T21" fmla="*/ 7 h 18"/>
                <a:gd name="T22" fmla="*/ 17 w 18"/>
                <a:gd name="T23" fmla="*/ 6 h 18"/>
                <a:gd name="T24" fmla="*/ 9 w 18"/>
                <a:gd name="T25" fmla="*/ 0 h 18"/>
                <a:gd name="T26" fmla="*/ 6 w 18"/>
                <a:gd name="T27" fmla="*/ 1 h 18"/>
                <a:gd name="T28" fmla="*/ 0 w 18"/>
                <a:gd name="T29" fmla="*/ 9 h 18"/>
                <a:gd name="T30" fmla="*/ 1 w 18"/>
                <a:gd name="T31" fmla="*/ 12 h 18"/>
                <a:gd name="T32" fmla="*/ 9 w 18"/>
                <a:gd name="T33" fmla="*/ 18 h 18"/>
                <a:gd name="T34" fmla="*/ 12 w 18"/>
                <a:gd name="T35" fmla="*/ 17 h 18"/>
                <a:gd name="T36" fmla="*/ 18 w 18"/>
                <a:gd name="T37" fmla="*/ 9 h 18"/>
                <a:gd name="T38" fmla="*/ 17 w 18"/>
                <a:gd name="T39" fmla="*/ 6 h 18"/>
                <a:gd name="T40" fmla="*/ 15 w 18"/>
                <a:gd name="T4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5" y="7"/>
                  </a:moveTo>
                  <a:cubicBezTo>
                    <a:pt x="13" y="8"/>
                    <a:pt x="13" y="8"/>
                    <a:pt x="13" y="8"/>
                  </a:cubicBezTo>
                  <a:cubicBezTo>
                    <a:pt x="13" y="8"/>
                    <a:pt x="14" y="9"/>
                    <a:pt x="14" y="9"/>
                  </a:cubicBezTo>
                  <a:cubicBezTo>
                    <a:pt x="14" y="11"/>
                    <a:pt x="12" y="13"/>
                    <a:pt x="10" y="13"/>
                  </a:cubicBezTo>
                  <a:cubicBezTo>
                    <a:pt x="10" y="13"/>
                    <a:pt x="9" y="14"/>
                    <a:pt x="9" y="14"/>
                  </a:cubicBezTo>
                  <a:cubicBezTo>
                    <a:pt x="7" y="14"/>
                    <a:pt x="5" y="12"/>
                    <a:pt x="5" y="10"/>
                  </a:cubicBezTo>
                  <a:cubicBezTo>
                    <a:pt x="5" y="10"/>
                    <a:pt x="4" y="9"/>
                    <a:pt x="4" y="9"/>
                  </a:cubicBezTo>
                  <a:cubicBezTo>
                    <a:pt x="4" y="7"/>
                    <a:pt x="6" y="5"/>
                    <a:pt x="8" y="5"/>
                  </a:cubicBezTo>
                  <a:cubicBezTo>
                    <a:pt x="8" y="5"/>
                    <a:pt x="9" y="4"/>
                    <a:pt x="9" y="4"/>
                  </a:cubicBezTo>
                  <a:cubicBezTo>
                    <a:pt x="11" y="4"/>
                    <a:pt x="13" y="6"/>
                    <a:pt x="13" y="8"/>
                  </a:cubicBezTo>
                  <a:cubicBezTo>
                    <a:pt x="15" y="7"/>
                    <a:pt x="15" y="7"/>
                    <a:pt x="15" y="7"/>
                  </a:cubicBezTo>
                  <a:cubicBezTo>
                    <a:pt x="17" y="6"/>
                    <a:pt x="17" y="6"/>
                    <a:pt x="17" y="6"/>
                  </a:cubicBezTo>
                  <a:cubicBezTo>
                    <a:pt x="16" y="3"/>
                    <a:pt x="13" y="0"/>
                    <a:pt x="9" y="0"/>
                  </a:cubicBezTo>
                  <a:cubicBezTo>
                    <a:pt x="8" y="0"/>
                    <a:pt x="7" y="1"/>
                    <a:pt x="6" y="1"/>
                  </a:cubicBezTo>
                  <a:cubicBezTo>
                    <a:pt x="3" y="2"/>
                    <a:pt x="0" y="5"/>
                    <a:pt x="0" y="9"/>
                  </a:cubicBezTo>
                  <a:cubicBezTo>
                    <a:pt x="0" y="10"/>
                    <a:pt x="1" y="11"/>
                    <a:pt x="1" y="12"/>
                  </a:cubicBezTo>
                  <a:cubicBezTo>
                    <a:pt x="2" y="15"/>
                    <a:pt x="5" y="18"/>
                    <a:pt x="9" y="18"/>
                  </a:cubicBezTo>
                  <a:cubicBezTo>
                    <a:pt x="10" y="18"/>
                    <a:pt x="11" y="17"/>
                    <a:pt x="12" y="17"/>
                  </a:cubicBezTo>
                  <a:cubicBezTo>
                    <a:pt x="15" y="16"/>
                    <a:pt x="18" y="13"/>
                    <a:pt x="18" y="9"/>
                  </a:cubicBezTo>
                  <a:cubicBezTo>
                    <a:pt x="18" y="8"/>
                    <a:pt x="17" y="7"/>
                    <a:pt x="17" y="6"/>
                  </a:cubicBezTo>
                  <a:lnTo>
                    <a:pt x="15" y="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34" name="Freeform 532"/>
            <p:cNvSpPr>
              <a:spLocks/>
            </p:cNvSpPr>
            <p:nvPr userDrawn="1"/>
          </p:nvSpPr>
          <p:spPr bwMode="auto">
            <a:xfrm>
              <a:off x="6750575" y="6723063"/>
              <a:ext cx="65088" cy="50800"/>
            </a:xfrm>
            <a:custGeom>
              <a:avLst/>
              <a:gdLst>
                <a:gd name="T0" fmla="*/ 13 w 17"/>
                <a:gd name="T1" fmla="*/ 6 h 13"/>
                <a:gd name="T2" fmla="*/ 10 w 17"/>
                <a:gd name="T3" fmla="*/ 9 h 13"/>
                <a:gd name="T4" fmla="*/ 8 w 17"/>
                <a:gd name="T5" fmla="*/ 9 h 13"/>
                <a:gd name="T6" fmla="*/ 4 w 17"/>
                <a:gd name="T7" fmla="*/ 6 h 13"/>
                <a:gd name="T8" fmla="*/ 4 w 17"/>
                <a:gd name="T9" fmla="*/ 6 h 13"/>
                <a:gd name="T10" fmla="*/ 4 w 17"/>
                <a:gd name="T11" fmla="*/ 5 h 13"/>
                <a:gd name="T12" fmla="*/ 4 w 17"/>
                <a:gd name="T13" fmla="*/ 3 h 13"/>
                <a:gd name="T14" fmla="*/ 3 w 17"/>
                <a:gd name="T15" fmla="*/ 1 h 13"/>
                <a:gd name="T16" fmla="*/ 0 w 17"/>
                <a:gd name="T17" fmla="*/ 2 h 13"/>
                <a:gd name="T18" fmla="*/ 0 w 17"/>
                <a:gd name="T19" fmla="*/ 5 h 13"/>
                <a:gd name="T20" fmla="*/ 0 w 17"/>
                <a:gd name="T21" fmla="*/ 8 h 13"/>
                <a:gd name="T22" fmla="*/ 0 w 17"/>
                <a:gd name="T23" fmla="*/ 8 h 13"/>
                <a:gd name="T24" fmla="*/ 8 w 17"/>
                <a:gd name="T25" fmla="*/ 13 h 13"/>
                <a:gd name="T26" fmla="*/ 11 w 17"/>
                <a:gd name="T27" fmla="*/ 13 h 13"/>
                <a:gd name="T28" fmla="*/ 17 w 17"/>
                <a:gd name="T29" fmla="*/ 6 h 13"/>
                <a:gd name="T30" fmla="*/ 15 w 17"/>
                <a:gd name="T31" fmla="*/ 4 h 13"/>
                <a:gd name="T32" fmla="*/ 13 w 17"/>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13" y="6"/>
                  </a:moveTo>
                  <a:cubicBezTo>
                    <a:pt x="12" y="7"/>
                    <a:pt x="11" y="9"/>
                    <a:pt x="10" y="9"/>
                  </a:cubicBezTo>
                  <a:cubicBezTo>
                    <a:pt x="9" y="9"/>
                    <a:pt x="9" y="9"/>
                    <a:pt x="8" y="9"/>
                  </a:cubicBezTo>
                  <a:cubicBezTo>
                    <a:pt x="6" y="9"/>
                    <a:pt x="4" y="8"/>
                    <a:pt x="4" y="6"/>
                  </a:cubicBezTo>
                  <a:cubicBezTo>
                    <a:pt x="4" y="6"/>
                    <a:pt x="4" y="6"/>
                    <a:pt x="4" y="6"/>
                  </a:cubicBezTo>
                  <a:cubicBezTo>
                    <a:pt x="4" y="6"/>
                    <a:pt x="4" y="5"/>
                    <a:pt x="4" y="5"/>
                  </a:cubicBezTo>
                  <a:cubicBezTo>
                    <a:pt x="4" y="4"/>
                    <a:pt x="4" y="4"/>
                    <a:pt x="4" y="3"/>
                  </a:cubicBezTo>
                  <a:cubicBezTo>
                    <a:pt x="4" y="2"/>
                    <a:pt x="4" y="1"/>
                    <a:pt x="3" y="1"/>
                  </a:cubicBezTo>
                  <a:cubicBezTo>
                    <a:pt x="2" y="0"/>
                    <a:pt x="1" y="1"/>
                    <a:pt x="0" y="2"/>
                  </a:cubicBezTo>
                  <a:cubicBezTo>
                    <a:pt x="0" y="3"/>
                    <a:pt x="0" y="4"/>
                    <a:pt x="0" y="5"/>
                  </a:cubicBezTo>
                  <a:cubicBezTo>
                    <a:pt x="0" y="6"/>
                    <a:pt x="0" y="7"/>
                    <a:pt x="0" y="8"/>
                  </a:cubicBezTo>
                  <a:cubicBezTo>
                    <a:pt x="0" y="8"/>
                    <a:pt x="0" y="8"/>
                    <a:pt x="0" y="8"/>
                  </a:cubicBezTo>
                  <a:cubicBezTo>
                    <a:pt x="1" y="11"/>
                    <a:pt x="5" y="13"/>
                    <a:pt x="8" y="13"/>
                  </a:cubicBezTo>
                  <a:cubicBezTo>
                    <a:pt x="9" y="13"/>
                    <a:pt x="10" y="13"/>
                    <a:pt x="11" y="13"/>
                  </a:cubicBezTo>
                  <a:cubicBezTo>
                    <a:pt x="14" y="12"/>
                    <a:pt x="16" y="9"/>
                    <a:pt x="17" y="6"/>
                  </a:cubicBezTo>
                  <a:cubicBezTo>
                    <a:pt x="17" y="5"/>
                    <a:pt x="16" y="4"/>
                    <a:pt x="15" y="4"/>
                  </a:cubicBezTo>
                  <a:cubicBezTo>
                    <a:pt x="14" y="4"/>
                    <a:pt x="13" y="5"/>
                    <a:pt x="13" y="6"/>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35" name="Freeform 533"/>
            <p:cNvSpPr>
              <a:spLocks/>
            </p:cNvSpPr>
            <p:nvPr userDrawn="1"/>
          </p:nvSpPr>
          <p:spPr bwMode="auto">
            <a:xfrm>
              <a:off x="6671200" y="6704013"/>
              <a:ext cx="63500" cy="50800"/>
            </a:xfrm>
            <a:custGeom>
              <a:avLst/>
              <a:gdLst>
                <a:gd name="T0" fmla="*/ 13 w 17"/>
                <a:gd name="T1" fmla="*/ 4 h 13"/>
                <a:gd name="T2" fmla="*/ 10 w 17"/>
                <a:gd name="T3" fmla="*/ 8 h 13"/>
                <a:gd name="T4" fmla="*/ 8 w 17"/>
                <a:gd name="T5" fmla="*/ 9 h 13"/>
                <a:gd name="T6" fmla="*/ 4 w 17"/>
                <a:gd name="T7" fmla="*/ 6 h 13"/>
                <a:gd name="T8" fmla="*/ 4 w 17"/>
                <a:gd name="T9" fmla="*/ 6 h 13"/>
                <a:gd name="T10" fmla="*/ 4 w 17"/>
                <a:gd name="T11" fmla="*/ 4 h 13"/>
                <a:gd name="T12" fmla="*/ 4 w 17"/>
                <a:gd name="T13" fmla="*/ 3 h 13"/>
                <a:gd name="T14" fmla="*/ 3 w 17"/>
                <a:gd name="T15" fmla="*/ 0 h 13"/>
                <a:gd name="T16" fmla="*/ 0 w 17"/>
                <a:gd name="T17" fmla="*/ 1 h 13"/>
                <a:gd name="T18" fmla="*/ 0 w 17"/>
                <a:gd name="T19" fmla="*/ 4 h 13"/>
                <a:gd name="T20" fmla="*/ 0 w 17"/>
                <a:gd name="T21" fmla="*/ 7 h 13"/>
                <a:gd name="T22" fmla="*/ 0 w 17"/>
                <a:gd name="T23" fmla="*/ 7 h 13"/>
                <a:gd name="T24" fmla="*/ 8 w 17"/>
                <a:gd name="T25" fmla="*/ 13 h 13"/>
                <a:gd name="T26" fmla="*/ 11 w 17"/>
                <a:gd name="T27" fmla="*/ 12 h 13"/>
                <a:gd name="T28" fmla="*/ 17 w 17"/>
                <a:gd name="T29" fmla="*/ 5 h 13"/>
                <a:gd name="T30" fmla="*/ 15 w 17"/>
                <a:gd name="T31" fmla="*/ 3 h 13"/>
                <a:gd name="T32" fmla="*/ 13 w 17"/>
                <a:gd name="T3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
                  <a:moveTo>
                    <a:pt x="13" y="4"/>
                  </a:moveTo>
                  <a:cubicBezTo>
                    <a:pt x="13" y="6"/>
                    <a:pt x="11" y="8"/>
                    <a:pt x="10" y="8"/>
                  </a:cubicBezTo>
                  <a:cubicBezTo>
                    <a:pt x="9" y="9"/>
                    <a:pt x="9" y="9"/>
                    <a:pt x="8" y="9"/>
                  </a:cubicBezTo>
                  <a:cubicBezTo>
                    <a:pt x="6" y="9"/>
                    <a:pt x="4" y="7"/>
                    <a:pt x="4" y="6"/>
                  </a:cubicBezTo>
                  <a:cubicBezTo>
                    <a:pt x="4" y="6"/>
                    <a:pt x="4" y="6"/>
                    <a:pt x="4" y="6"/>
                  </a:cubicBezTo>
                  <a:cubicBezTo>
                    <a:pt x="4" y="5"/>
                    <a:pt x="4" y="5"/>
                    <a:pt x="4" y="4"/>
                  </a:cubicBezTo>
                  <a:cubicBezTo>
                    <a:pt x="4" y="4"/>
                    <a:pt x="4" y="3"/>
                    <a:pt x="4" y="3"/>
                  </a:cubicBezTo>
                  <a:cubicBezTo>
                    <a:pt x="4" y="2"/>
                    <a:pt x="4" y="0"/>
                    <a:pt x="3" y="0"/>
                  </a:cubicBezTo>
                  <a:cubicBezTo>
                    <a:pt x="2" y="0"/>
                    <a:pt x="0" y="0"/>
                    <a:pt x="0" y="1"/>
                  </a:cubicBezTo>
                  <a:cubicBezTo>
                    <a:pt x="0" y="2"/>
                    <a:pt x="0" y="3"/>
                    <a:pt x="0" y="4"/>
                  </a:cubicBezTo>
                  <a:cubicBezTo>
                    <a:pt x="0" y="5"/>
                    <a:pt x="0" y="6"/>
                    <a:pt x="0" y="7"/>
                  </a:cubicBezTo>
                  <a:cubicBezTo>
                    <a:pt x="0" y="7"/>
                    <a:pt x="0" y="7"/>
                    <a:pt x="0" y="7"/>
                  </a:cubicBezTo>
                  <a:cubicBezTo>
                    <a:pt x="1" y="10"/>
                    <a:pt x="5" y="13"/>
                    <a:pt x="8" y="13"/>
                  </a:cubicBezTo>
                  <a:cubicBezTo>
                    <a:pt x="9" y="13"/>
                    <a:pt x="10" y="13"/>
                    <a:pt x="11" y="12"/>
                  </a:cubicBezTo>
                  <a:cubicBezTo>
                    <a:pt x="14" y="11"/>
                    <a:pt x="16" y="8"/>
                    <a:pt x="17" y="5"/>
                  </a:cubicBezTo>
                  <a:cubicBezTo>
                    <a:pt x="17" y="4"/>
                    <a:pt x="16" y="3"/>
                    <a:pt x="15" y="3"/>
                  </a:cubicBezTo>
                  <a:cubicBezTo>
                    <a:pt x="14" y="3"/>
                    <a:pt x="13" y="3"/>
                    <a:pt x="13"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36" name="Freeform 534"/>
            <p:cNvSpPr>
              <a:spLocks/>
            </p:cNvSpPr>
            <p:nvPr userDrawn="1"/>
          </p:nvSpPr>
          <p:spPr bwMode="auto">
            <a:xfrm>
              <a:off x="6761688" y="6642101"/>
              <a:ext cx="65088" cy="66675"/>
            </a:xfrm>
            <a:custGeom>
              <a:avLst/>
              <a:gdLst>
                <a:gd name="T0" fmla="*/ 15 w 17"/>
                <a:gd name="T1" fmla="*/ 7 h 17"/>
                <a:gd name="T2" fmla="*/ 13 w 17"/>
                <a:gd name="T3" fmla="*/ 7 h 17"/>
                <a:gd name="T4" fmla="*/ 13 w 17"/>
                <a:gd name="T5" fmla="*/ 9 h 17"/>
                <a:gd name="T6" fmla="*/ 10 w 17"/>
                <a:gd name="T7" fmla="*/ 13 h 17"/>
                <a:gd name="T8" fmla="*/ 8 w 17"/>
                <a:gd name="T9" fmla="*/ 13 h 17"/>
                <a:gd name="T10" fmla="*/ 4 w 17"/>
                <a:gd name="T11" fmla="*/ 10 h 17"/>
                <a:gd name="T12" fmla="*/ 4 w 17"/>
                <a:gd name="T13" fmla="*/ 9 h 17"/>
                <a:gd name="T14" fmla="*/ 7 w 17"/>
                <a:gd name="T15" fmla="*/ 4 h 17"/>
                <a:gd name="T16" fmla="*/ 8 w 17"/>
                <a:gd name="T17" fmla="*/ 4 h 17"/>
                <a:gd name="T18" fmla="*/ 13 w 17"/>
                <a:gd name="T19" fmla="*/ 7 h 17"/>
                <a:gd name="T20" fmla="*/ 15 w 17"/>
                <a:gd name="T21" fmla="*/ 7 h 17"/>
                <a:gd name="T22" fmla="*/ 16 w 17"/>
                <a:gd name="T23" fmla="*/ 6 h 17"/>
                <a:gd name="T24" fmla="*/ 8 w 17"/>
                <a:gd name="T25" fmla="*/ 0 h 17"/>
                <a:gd name="T26" fmla="*/ 6 w 17"/>
                <a:gd name="T27" fmla="*/ 1 h 17"/>
                <a:gd name="T28" fmla="*/ 0 w 17"/>
                <a:gd name="T29" fmla="*/ 9 h 17"/>
                <a:gd name="T30" fmla="*/ 0 w 17"/>
                <a:gd name="T31" fmla="*/ 11 h 17"/>
                <a:gd name="T32" fmla="*/ 8 w 17"/>
                <a:gd name="T33" fmla="*/ 17 h 17"/>
                <a:gd name="T34" fmla="*/ 11 w 17"/>
                <a:gd name="T35" fmla="*/ 17 h 17"/>
                <a:gd name="T36" fmla="*/ 17 w 17"/>
                <a:gd name="T37" fmla="*/ 9 h 17"/>
                <a:gd name="T38" fmla="*/ 16 w 17"/>
                <a:gd name="T39" fmla="*/ 6 h 17"/>
                <a:gd name="T40" fmla="*/ 15 w 17"/>
                <a:gd name="T4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5" y="7"/>
                  </a:moveTo>
                  <a:cubicBezTo>
                    <a:pt x="13" y="7"/>
                    <a:pt x="13" y="7"/>
                    <a:pt x="13" y="7"/>
                  </a:cubicBezTo>
                  <a:cubicBezTo>
                    <a:pt x="13" y="8"/>
                    <a:pt x="13" y="8"/>
                    <a:pt x="13" y="9"/>
                  </a:cubicBezTo>
                  <a:cubicBezTo>
                    <a:pt x="13" y="11"/>
                    <a:pt x="12" y="12"/>
                    <a:pt x="10" y="13"/>
                  </a:cubicBezTo>
                  <a:cubicBezTo>
                    <a:pt x="9" y="13"/>
                    <a:pt x="9" y="13"/>
                    <a:pt x="8" y="13"/>
                  </a:cubicBezTo>
                  <a:cubicBezTo>
                    <a:pt x="6" y="13"/>
                    <a:pt x="5" y="12"/>
                    <a:pt x="4" y="10"/>
                  </a:cubicBezTo>
                  <a:cubicBezTo>
                    <a:pt x="4" y="10"/>
                    <a:pt x="4" y="9"/>
                    <a:pt x="4" y="9"/>
                  </a:cubicBezTo>
                  <a:cubicBezTo>
                    <a:pt x="4" y="7"/>
                    <a:pt x="5" y="5"/>
                    <a:pt x="7" y="4"/>
                  </a:cubicBezTo>
                  <a:cubicBezTo>
                    <a:pt x="7" y="4"/>
                    <a:pt x="8" y="4"/>
                    <a:pt x="8" y="4"/>
                  </a:cubicBezTo>
                  <a:cubicBezTo>
                    <a:pt x="10" y="4"/>
                    <a:pt x="12" y="5"/>
                    <a:pt x="13" y="7"/>
                  </a:cubicBezTo>
                  <a:cubicBezTo>
                    <a:pt x="15" y="7"/>
                    <a:pt x="15" y="7"/>
                    <a:pt x="15" y="7"/>
                  </a:cubicBezTo>
                  <a:cubicBezTo>
                    <a:pt x="16" y="6"/>
                    <a:pt x="16" y="6"/>
                    <a:pt x="16" y="6"/>
                  </a:cubicBezTo>
                  <a:cubicBezTo>
                    <a:pt x="15" y="2"/>
                    <a:pt x="12" y="0"/>
                    <a:pt x="8" y="0"/>
                  </a:cubicBezTo>
                  <a:cubicBezTo>
                    <a:pt x="7" y="0"/>
                    <a:pt x="7" y="0"/>
                    <a:pt x="6" y="1"/>
                  </a:cubicBezTo>
                  <a:cubicBezTo>
                    <a:pt x="2" y="2"/>
                    <a:pt x="0" y="5"/>
                    <a:pt x="0" y="9"/>
                  </a:cubicBezTo>
                  <a:cubicBezTo>
                    <a:pt x="0" y="10"/>
                    <a:pt x="0" y="10"/>
                    <a:pt x="0" y="11"/>
                  </a:cubicBezTo>
                  <a:cubicBezTo>
                    <a:pt x="1" y="15"/>
                    <a:pt x="5" y="17"/>
                    <a:pt x="8" y="17"/>
                  </a:cubicBezTo>
                  <a:cubicBezTo>
                    <a:pt x="9" y="17"/>
                    <a:pt x="10" y="17"/>
                    <a:pt x="11" y="17"/>
                  </a:cubicBezTo>
                  <a:cubicBezTo>
                    <a:pt x="15" y="16"/>
                    <a:pt x="17" y="12"/>
                    <a:pt x="17" y="9"/>
                  </a:cubicBezTo>
                  <a:cubicBezTo>
                    <a:pt x="17" y="8"/>
                    <a:pt x="17" y="7"/>
                    <a:pt x="16" y="6"/>
                  </a:cubicBezTo>
                  <a:lnTo>
                    <a:pt x="15" y="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37" name="Freeform 535"/>
            <p:cNvSpPr>
              <a:spLocks/>
            </p:cNvSpPr>
            <p:nvPr userDrawn="1"/>
          </p:nvSpPr>
          <p:spPr bwMode="auto">
            <a:xfrm>
              <a:off x="6693425" y="6629401"/>
              <a:ext cx="65088" cy="66675"/>
            </a:xfrm>
            <a:custGeom>
              <a:avLst/>
              <a:gdLst>
                <a:gd name="T0" fmla="*/ 14 w 17"/>
                <a:gd name="T1" fmla="*/ 6 h 17"/>
                <a:gd name="T2" fmla="*/ 13 w 17"/>
                <a:gd name="T3" fmla="*/ 7 h 17"/>
                <a:gd name="T4" fmla="*/ 13 w 17"/>
                <a:gd name="T5" fmla="*/ 8 h 17"/>
                <a:gd name="T6" fmla="*/ 10 w 17"/>
                <a:gd name="T7" fmla="*/ 13 h 17"/>
                <a:gd name="T8" fmla="*/ 8 w 17"/>
                <a:gd name="T9" fmla="*/ 13 h 17"/>
                <a:gd name="T10" fmla="*/ 4 w 17"/>
                <a:gd name="T11" fmla="*/ 10 h 17"/>
                <a:gd name="T12" fmla="*/ 4 w 17"/>
                <a:gd name="T13" fmla="*/ 8 h 17"/>
                <a:gd name="T14" fmla="*/ 7 w 17"/>
                <a:gd name="T15" fmla="*/ 4 h 17"/>
                <a:gd name="T16" fmla="*/ 8 w 17"/>
                <a:gd name="T17" fmla="*/ 4 h 17"/>
                <a:gd name="T18" fmla="*/ 13 w 17"/>
                <a:gd name="T19" fmla="*/ 7 h 17"/>
                <a:gd name="T20" fmla="*/ 14 w 17"/>
                <a:gd name="T21" fmla="*/ 6 h 17"/>
                <a:gd name="T22" fmla="*/ 16 w 17"/>
                <a:gd name="T23" fmla="*/ 6 h 17"/>
                <a:gd name="T24" fmla="*/ 8 w 17"/>
                <a:gd name="T25" fmla="*/ 0 h 17"/>
                <a:gd name="T26" fmla="*/ 6 w 17"/>
                <a:gd name="T27" fmla="*/ 0 h 17"/>
                <a:gd name="T28" fmla="*/ 0 w 17"/>
                <a:gd name="T29" fmla="*/ 8 h 17"/>
                <a:gd name="T30" fmla="*/ 0 w 17"/>
                <a:gd name="T31" fmla="*/ 11 h 17"/>
                <a:gd name="T32" fmla="*/ 8 w 17"/>
                <a:gd name="T33" fmla="*/ 17 h 17"/>
                <a:gd name="T34" fmla="*/ 11 w 17"/>
                <a:gd name="T35" fmla="*/ 16 h 17"/>
                <a:gd name="T36" fmla="*/ 17 w 17"/>
                <a:gd name="T37" fmla="*/ 8 h 17"/>
                <a:gd name="T38" fmla="*/ 16 w 17"/>
                <a:gd name="T39" fmla="*/ 6 h 17"/>
                <a:gd name="T40" fmla="*/ 14 w 17"/>
                <a:gd name="T4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4" y="6"/>
                  </a:moveTo>
                  <a:cubicBezTo>
                    <a:pt x="13" y="7"/>
                    <a:pt x="13" y="7"/>
                    <a:pt x="13" y="7"/>
                  </a:cubicBezTo>
                  <a:cubicBezTo>
                    <a:pt x="13" y="7"/>
                    <a:pt x="13" y="8"/>
                    <a:pt x="13" y="8"/>
                  </a:cubicBezTo>
                  <a:cubicBezTo>
                    <a:pt x="13" y="10"/>
                    <a:pt x="12" y="12"/>
                    <a:pt x="10" y="13"/>
                  </a:cubicBezTo>
                  <a:cubicBezTo>
                    <a:pt x="9" y="13"/>
                    <a:pt x="9" y="13"/>
                    <a:pt x="8" y="13"/>
                  </a:cubicBezTo>
                  <a:cubicBezTo>
                    <a:pt x="6" y="13"/>
                    <a:pt x="5" y="12"/>
                    <a:pt x="4" y="10"/>
                  </a:cubicBezTo>
                  <a:cubicBezTo>
                    <a:pt x="4" y="9"/>
                    <a:pt x="4" y="9"/>
                    <a:pt x="4" y="8"/>
                  </a:cubicBezTo>
                  <a:cubicBezTo>
                    <a:pt x="4" y="6"/>
                    <a:pt x="5" y="5"/>
                    <a:pt x="7" y="4"/>
                  </a:cubicBezTo>
                  <a:cubicBezTo>
                    <a:pt x="7" y="4"/>
                    <a:pt x="8" y="4"/>
                    <a:pt x="8" y="4"/>
                  </a:cubicBezTo>
                  <a:cubicBezTo>
                    <a:pt x="10" y="4"/>
                    <a:pt x="12" y="5"/>
                    <a:pt x="13" y="7"/>
                  </a:cubicBezTo>
                  <a:cubicBezTo>
                    <a:pt x="14" y="6"/>
                    <a:pt x="14" y="6"/>
                    <a:pt x="14" y="6"/>
                  </a:cubicBezTo>
                  <a:cubicBezTo>
                    <a:pt x="16" y="6"/>
                    <a:pt x="16" y="6"/>
                    <a:pt x="16" y="6"/>
                  </a:cubicBezTo>
                  <a:cubicBezTo>
                    <a:pt x="15" y="2"/>
                    <a:pt x="12" y="0"/>
                    <a:pt x="8" y="0"/>
                  </a:cubicBezTo>
                  <a:cubicBezTo>
                    <a:pt x="7" y="0"/>
                    <a:pt x="6" y="0"/>
                    <a:pt x="6" y="0"/>
                  </a:cubicBezTo>
                  <a:cubicBezTo>
                    <a:pt x="2" y="1"/>
                    <a:pt x="0" y="5"/>
                    <a:pt x="0" y="8"/>
                  </a:cubicBezTo>
                  <a:cubicBezTo>
                    <a:pt x="0" y="9"/>
                    <a:pt x="0" y="10"/>
                    <a:pt x="0" y="11"/>
                  </a:cubicBezTo>
                  <a:cubicBezTo>
                    <a:pt x="1" y="15"/>
                    <a:pt x="5" y="17"/>
                    <a:pt x="8" y="17"/>
                  </a:cubicBezTo>
                  <a:cubicBezTo>
                    <a:pt x="9" y="17"/>
                    <a:pt x="10" y="17"/>
                    <a:pt x="11" y="16"/>
                  </a:cubicBezTo>
                  <a:cubicBezTo>
                    <a:pt x="14" y="15"/>
                    <a:pt x="17" y="12"/>
                    <a:pt x="17" y="8"/>
                  </a:cubicBezTo>
                  <a:cubicBezTo>
                    <a:pt x="17" y="7"/>
                    <a:pt x="17" y="7"/>
                    <a:pt x="16" y="6"/>
                  </a:cubicBezTo>
                  <a:lnTo>
                    <a:pt x="14" y="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38" name="Freeform 536"/>
            <p:cNvSpPr>
              <a:spLocks/>
            </p:cNvSpPr>
            <p:nvPr userDrawn="1"/>
          </p:nvSpPr>
          <p:spPr bwMode="auto">
            <a:xfrm>
              <a:off x="6715650" y="6677026"/>
              <a:ext cx="65088" cy="66675"/>
            </a:xfrm>
            <a:custGeom>
              <a:avLst/>
              <a:gdLst>
                <a:gd name="T0" fmla="*/ 15 w 17"/>
                <a:gd name="T1" fmla="*/ 7 h 17"/>
                <a:gd name="T2" fmla="*/ 13 w 17"/>
                <a:gd name="T3" fmla="*/ 7 h 17"/>
                <a:gd name="T4" fmla="*/ 13 w 17"/>
                <a:gd name="T5" fmla="*/ 9 h 17"/>
                <a:gd name="T6" fmla="*/ 10 w 17"/>
                <a:gd name="T7" fmla="*/ 13 h 17"/>
                <a:gd name="T8" fmla="*/ 9 w 17"/>
                <a:gd name="T9" fmla="*/ 13 h 17"/>
                <a:gd name="T10" fmla="*/ 4 w 17"/>
                <a:gd name="T11" fmla="*/ 10 h 17"/>
                <a:gd name="T12" fmla="*/ 4 w 17"/>
                <a:gd name="T13" fmla="*/ 9 h 17"/>
                <a:gd name="T14" fmla="*/ 7 w 17"/>
                <a:gd name="T15" fmla="*/ 4 h 17"/>
                <a:gd name="T16" fmla="*/ 9 w 17"/>
                <a:gd name="T17" fmla="*/ 4 h 17"/>
                <a:gd name="T18" fmla="*/ 13 w 17"/>
                <a:gd name="T19" fmla="*/ 7 h 17"/>
                <a:gd name="T20" fmla="*/ 15 w 17"/>
                <a:gd name="T21" fmla="*/ 7 h 17"/>
                <a:gd name="T22" fmla="*/ 17 w 17"/>
                <a:gd name="T23" fmla="*/ 6 h 17"/>
                <a:gd name="T24" fmla="*/ 9 w 17"/>
                <a:gd name="T25" fmla="*/ 0 h 17"/>
                <a:gd name="T26" fmla="*/ 6 w 17"/>
                <a:gd name="T27" fmla="*/ 1 h 17"/>
                <a:gd name="T28" fmla="*/ 0 w 17"/>
                <a:gd name="T29" fmla="*/ 9 h 17"/>
                <a:gd name="T30" fmla="*/ 0 w 17"/>
                <a:gd name="T31" fmla="*/ 11 h 17"/>
                <a:gd name="T32" fmla="*/ 9 w 17"/>
                <a:gd name="T33" fmla="*/ 17 h 17"/>
                <a:gd name="T34" fmla="*/ 11 w 17"/>
                <a:gd name="T35" fmla="*/ 17 h 17"/>
                <a:gd name="T36" fmla="*/ 17 w 17"/>
                <a:gd name="T37" fmla="*/ 9 h 17"/>
                <a:gd name="T38" fmla="*/ 17 w 17"/>
                <a:gd name="T39" fmla="*/ 6 h 17"/>
                <a:gd name="T40" fmla="*/ 15 w 17"/>
                <a:gd name="T4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5" y="7"/>
                  </a:moveTo>
                  <a:cubicBezTo>
                    <a:pt x="13" y="7"/>
                    <a:pt x="13" y="7"/>
                    <a:pt x="13" y="7"/>
                  </a:cubicBezTo>
                  <a:cubicBezTo>
                    <a:pt x="13" y="8"/>
                    <a:pt x="13" y="8"/>
                    <a:pt x="13" y="9"/>
                  </a:cubicBezTo>
                  <a:cubicBezTo>
                    <a:pt x="13" y="11"/>
                    <a:pt x="12" y="12"/>
                    <a:pt x="10" y="13"/>
                  </a:cubicBezTo>
                  <a:cubicBezTo>
                    <a:pt x="10" y="13"/>
                    <a:pt x="9" y="13"/>
                    <a:pt x="9" y="13"/>
                  </a:cubicBezTo>
                  <a:cubicBezTo>
                    <a:pt x="7" y="13"/>
                    <a:pt x="5" y="12"/>
                    <a:pt x="4" y="10"/>
                  </a:cubicBezTo>
                  <a:cubicBezTo>
                    <a:pt x="4" y="10"/>
                    <a:pt x="4" y="9"/>
                    <a:pt x="4" y="9"/>
                  </a:cubicBezTo>
                  <a:cubicBezTo>
                    <a:pt x="4" y="7"/>
                    <a:pt x="5" y="5"/>
                    <a:pt x="7" y="4"/>
                  </a:cubicBezTo>
                  <a:cubicBezTo>
                    <a:pt x="8" y="4"/>
                    <a:pt x="8" y="4"/>
                    <a:pt x="9" y="4"/>
                  </a:cubicBezTo>
                  <a:cubicBezTo>
                    <a:pt x="10" y="4"/>
                    <a:pt x="12" y="5"/>
                    <a:pt x="13" y="7"/>
                  </a:cubicBezTo>
                  <a:cubicBezTo>
                    <a:pt x="15" y="7"/>
                    <a:pt x="15" y="7"/>
                    <a:pt x="15" y="7"/>
                  </a:cubicBezTo>
                  <a:cubicBezTo>
                    <a:pt x="17" y="6"/>
                    <a:pt x="17" y="6"/>
                    <a:pt x="17" y="6"/>
                  </a:cubicBezTo>
                  <a:cubicBezTo>
                    <a:pt x="16" y="3"/>
                    <a:pt x="12" y="0"/>
                    <a:pt x="9" y="0"/>
                  </a:cubicBezTo>
                  <a:cubicBezTo>
                    <a:pt x="8" y="0"/>
                    <a:pt x="7" y="0"/>
                    <a:pt x="6" y="1"/>
                  </a:cubicBezTo>
                  <a:cubicBezTo>
                    <a:pt x="2" y="2"/>
                    <a:pt x="0" y="5"/>
                    <a:pt x="0" y="9"/>
                  </a:cubicBezTo>
                  <a:cubicBezTo>
                    <a:pt x="0" y="10"/>
                    <a:pt x="0" y="11"/>
                    <a:pt x="0" y="11"/>
                  </a:cubicBezTo>
                  <a:cubicBezTo>
                    <a:pt x="2" y="15"/>
                    <a:pt x="5" y="17"/>
                    <a:pt x="9" y="17"/>
                  </a:cubicBezTo>
                  <a:cubicBezTo>
                    <a:pt x="9" y="17"/>
                    <a:pt x="10" y="17"/>
                    <a:pt x="11" y="17"/>
                  </a:cubicBezTo>
                  <a:cubicBezTo>
                    <a:pt x="15" y="16"/>
                    <a:pt x="17" y="12"/>
                    <a:pt x="17" y="9"/>
                  </a:cubicBezTo>
                  <a:cubicBezTo>
                    <a:pt x="17" y="8"/>
                    <a:pt x="17" y="7"/>
                    <a:pt x="17" y="6"/>
                  </a:cubicBezTo>
                  <a:lnTo>
                    <a:pt x="15" y="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39" name="Freeform 537"/>
            <p:cNvSpPr>
              <a:spLocks/>
            </p:cNvSpPr>
            <p:nvPr userDrawn="1"/>
          </p:nvSpPr>
          <p:spPr bwMode="auto">
            <a:xfrm>
              <a:off x="6601350" y="6615113"/>
              <a:ext cx="65088" cy="65088"/>
            </a:xfrm>
            <a:custGeom>
              <a:avLst/>
              <a:gdLst>
                <a:gd name="T0" fmla="*/ 15 w 17"/>
                <a:gd name="T1" fmla="*/ 6 h 17"/>
                <a:gd name="T2" fmla="*/ 13 w 17"/>
                <a:gd name="T3" fmla="*/ 7 h 17"/>
                <a:gd name="T4" fmla="*/ 13 w 17"/>
                <a:gd name="T5" fmla="*/ 8 h 17"/>
                <a:gd name="T6" fmla="*/ 10 w 17"/>
                <a:gd name="T7" fmla="*/ 12 h 17"/>
                <a:gd name="T8" fmla="*/ 8 w 17"/>
                <a:gd name="T9" fmla="*/ 13 h 17"/>
                <a:gd name="T10" fmla="*/ 4 w 17"/>
                <a:gd name="T11" fmla="*/ 10 h 17"/>
                <a:gd name="T12" fmla="*/ 4 w 17"/>
                <a:gd name="T13" fmla="*/ 8 h 17"/>
                <a:gd name="T14" fmla="*/ 7 w 17"/>
                <a:gd name="T15" fmla="*/ 4 h 17"/>
                <a:gd name="T16" fmla="*/ 8 w 17"/>
                <a:gd name="T17" fmla="*/ 4 h 17"/>
                <a:gd name="T18" fmla="*/ 13 w 17"/>
                <a:gd name="T19" fmla="*/ 7 h 17"/>
                <a:gd name="T20" fmla="*/ 15 w 17"/>
                <a:gd name="T21" fmla="*/ 6 h 17"/>
                <a:gd name="T22" fmla="*/ 16 w 17"/>
                <a:gd name="T23" fmla="*/ 5 h 17"/>
                <a:gd name="T24" fmla="*/ 8 w 17"/>
                <a:gd name="T25" fmla="*/ 0 h 17"/>
                <a:gd name="T26" fmla="*/ 6 w 17"/>
                <a:gd name="T27" fmla="*/ 0 h 17"/>
                <a:gd name="T28" fmla="*/ 0 w 17"/>
                <a:gd name="T29" fmla="*/ 8 h 17"/>
                <a:gd name="T30" fmla="*/ 0 w 17"/>
                <a:gd name="T31" fmla="*/ 11 h 17"/>
                <a:gd name="T32" fmla="*/ 8 w 17"/>
                <a:gd name="T33" fmla="*/ 17 h 17"/>
                <a:gd name="T34" fmla="*/ 11 w 17"/>
                <a:gd name="T35" fmla="*/ 16 h 17"/>
                <a:gd name="T36" fmla="*/ 17 w 17"/>
                <a:gd name="T37" fmla="*/ 8 h 17"/>
                <a:gd name="T38" fmla="*/ 16 w 17"/>
                <a:gd name="T39" fmla="*/ 5 h 17"/>
                <a:gd name="T40" fmla="*/ 15 w 17"/>
                <a:gd name="T4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5" y="6"/>
                  </a:moveTo>
                  <a:cubicBezTo>
                    <a:pt x="13" y="7"/>
                    <a:pt x="13" y="7"/>
                    <a:pt x="13" y="7"/>
                  </a:cubicBezTo>
                  <a:cubicBezTo>
                    <a:pt x="13" y="7"/>
                    <a:pt x="13" y="8"/>
                    <a:pt x="13" y="8"/>
                  </a:cubicBezTo>
                  <a:cubicBezTo>
                    <a:pt x="13" y="10"/>
                    <a:pt x="12" y="12"/>
                    <a:pt x="10" y="12"/>
                  </a:cubicBezTo>
                  <a:cubicBezTo>
                    <a:pt x="9" y="13"/>
                    <a:pt x="9" y="13"/>
                    <a:pt x="8" y="13"/>
                  </a:cubicBezTo>
                  <a:cubicBezTo>
                    <a:pt x="6" y="13"/>
                    <a:pt x="5" y="11"/>
                    <a:pt x="4" y="10"/>
                  </a:cubicBezTo>
                  <a:cubicBezTo>
                    <a:pt x="4" y="9"/>
                    <a:pt x="4" y="9"/>
                    <a:pt x="4" y="8"/>
                  </a:cubicBezTo>
                  <a:cubicBezTo>
                    <a:pt x="4" y="6"/>
                    <a:pt x="5" y="4"/>
                    <a:pt x="7" y="4"/>
                  </a:cubicBezTo>
                  <a:cubicBezTo>
                    <a:pt x="7" y="4"/>
                    <a:pt x="8" y="4"/>
                    <a:pt x="8" y="4"/>
                  </a:cubicBezTo>
                  <a:cubicBezTo>
                    <a:pt x="10" y="4"/>
                    <a:pt x="12" y="5"/>
                    <a:pt x="13" y="7"/>
                  </a:cubicBezTo>
                  <a:cubicBezTo>
                    <a:pt x="15" y="6"/>
                    <a:pt x="15" y="6"/>
                    <a:pt x="15" y="6"/>
                  </a:cubicBezTo>
                  <a:cubicBezTo>
                    <a:pt x="16" y="5"/>
                    <a:pt x="16" y="5"/>
                    <a:pt x="16" y="5"/>
                  </a:cubicBezTo>
                  <a:cubicBezTo>
                    <a:pt x="15" y="2"/>
                    <a:pt x="12" y="0"/>
                    <a:pt x="8" y="0"/>
                  </a:cubicBezTo>
                  <a:cubicBezTo>
                    <a:pt x="7" y="0"/>
                    <a:pt x="7" y="0"/>
                    <a:pt x="6" y="0"/>
                  </a:cubicBezTo>
                  <a:cubicBezTo>
                    <a:pt x="2" y="1"/>
                    <a:pt x="0" y="5"/>
                    <a:pt x="0" y="8"/>
                  </a:cubicBezTo>
                  <a:cubicBezTo>
                    <a:pt x="0" y="9"/>
                    <a:pt x="0" y="10"/>
                    <a:pt x="0" y="11"/>
                  </a:cubicBezTo>
                  <a:cubicBezTo>
                    <a:pt x="1" y="14"/>
                    <a:pt x="5" y="17"/>
                    <a:pt x="8" y="17"/>
                  </a:cubicBezTo>
                  <a:cubicBezTo>
                    <a:pt x="9" y="17"/>
                    <a:pt x="10" y="17"/>
                    <a:pt x="11" y="16"/>
                  </a:cubicBezTo>
                  <a:cubicBezTo>
                    <a:pt x="15" y="15"/>
                    <a:pt x="17" y="12"/>
                    <a:pt x="17" y="8"/>
                  </a:cubicBezTo>
                  <a:cubicBezTo>
                    <a:pt x="17" y="7"/>
                    <a:pt x="17" y="6"/>
                    <a:pt x="16" y="5"/>
                  </a:cubicBezTo>
                  <a:lnTo>
                    <a:pt x="15" y="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40" name="Freeform 538"/>
            <p:cNvSpPr>
              <a:spLocks/>
            </p:cNvSpPr>
            <p:nvPr userDrawn="1"/>
          </p:nvSpPr>
          <p:spPr bwMode="auto">
            <a:xfrm>
              <a:off x="6647388" y="6650038"/>
              <a:ext cx="65088" cy="69850"/>
            </a:xfrm>
            <a:custGeom>
              <a:avLst/>
              <a:gdLst>
                <a:gd name="T0" fmla="*/ 15 w 17"/>
                <a:gd name="T1" fmla="*/ 7 h 18"/>
                <a:gd name="T2" fmla="*/ 13 w 17"/>
                <a:gd name="T3" fmla="*/ 8 h 18"/>
                <a:gd name="T4" fmla="*/ 13 w 17"/>
                <a:gd name="T5" fmla="*/ 9 h 18"/>
                <a:gd name="T6" fmla="*/ 10 w 17"/>
                <a:gd name="T7" fmla="*/ 13 h 18"/>
                <a:gd name="T8" fmla="*/ 8 w 17"/>
                <a:gd name="T9" fmla="*/ 14 h 18"/>
                <a:gd name="T10" fmla="*/ 4 w 17"/>
                <a:gd name="T11" fmla="*/ 10 h 18"/>
                <a:gd name="T12" fmla="*/ 4 w 17"/>
                <a:gd name="T13" fmla="*/ 9 h 18"/>
                <a:gd name="T14" fmla="*/ 7 w 17"/>
                <a:gd name="T15" fmla="*/ 5 h 18"/>
                <a:gd name="T16" fmla="*/ 8 w 17"/>
                <a:gd name="T17" fmla="*/ 4 h 18"/>
                <a:gd name="T18" fmla="*/ 13 w 17"/>
                <a:gd name="T19" fmla="*/ 8 h 18"/>
                <a:gd name="T20" fmla="*/ 15 w 17"/>
                <a:gd name="T21" fmla="*/ 7 h 18"/>
                <a:gd name="T22" fmla="*/ 16 w 17"/>
                <a:gd name="T23" fmla="*/ 6 h 18"/>
                <a:gd name="T24" fmla="*/ 8 w 17"/>
                <a:gd name="T25" fmla="*/ 0 h 18"/>
                <a:gd name="T26" fmla="*/ 6 w 17"/>
                <a:gd name="T27" fmla="*/ 1 h 18"/>
                <a:gd name="T28" fmla="*/ 0 w 17"/>
                <a:gd name="T29" fmla="*/ 9 h 18"/>
                <a:gd name="T30" fmla="*/ 0 w 17"/>
                <a:gd name="T31" fmla="*/ 12 h 18"/>
                <a:gd name="T32" fmla="*/ 8 w 17"/>
                <a:gd name="T33" fmla="*/ 18 h 18"/>
                <a:gd name="T34" fmla="*/ 11 w 17"/>
                <a:gd name="T35" fmla="*/ 17 h 18"/>
                <a:gd name="T36" fmla="*/ 17 w 17"/>
                <a:gd name="T37" fmla="*/ 9 h 18"/>
                <a:gd name="T38" fmla="*/ 16 w 17"/>
                <a:gd name="T39" fmla="*/ 6 h 18"/>
                <a:gd name="T40" fmla="*/ 15 w 17"/>
                <a:gd name="T4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8">
                  <a:moveTo>
                    <a:pt x="15" y="7"/>
                  </a:moveTo>
                  <a:cubicBezTo>
                    <a:pt x="13" y="8"/>
                    <a:pt x="13" y="8"/>
                    <a:pt x="13" y="8"/>
                  </a:cubicBezTo>
                  <a:cubicBezTo>
                    <a:pt x="13" y="8"/>
                    <a:pt x="13" y="9"/>
                    <a:pt x="13" y="9"/>
                  </a:cubicBezTo>
                  <a:cubicBezTo>
                    <a:pt x="13" y="11"/>
                    <a:pt x="12" y="13"/>
                    <a:pt x="10" y="13"/>
                  </a:cubicBezTo>
                  <a:cubicBezTo>
                    <a:pt x="9" y="13"/>
                    <a:pt x="9" y="14"/>
                    <a:pt x="8" y="14"/>
                  </a:cubicBezTo>
                  <a:cubicBezTo>
                    <a:pt x="6" y="14"/>
                    <a:pt x="5" y="12"/>
                    <a:pt x="4" y="10"/>
                  </a:cubicBezTo>
                  <a:cubicBezTo>
                    <a:pt x="4" y="10"/>
                    <a:pt x="4" y="9"/>
                    <a:pt x="4" y="9"/>
                  </a:cubicBezTo>
                  <a:cubicBezTo>
                    <a:pt x="4" y="7"/>
                    <a:pt x="5" y="5"/>
                    <a:pt x="7" y="5"/>
                  </a:cubicBezTo>
                  <a:cubicBezTo>
                    <a:pt x="7" y="5"/>
                    <a:pt x="8" y="4"/>
                    <a:pt x="8" y="4"/>
                  </a:cubicBezTo>
                  <a:cubicBezTo>
                    <a:pt x="10" y="4"/>
                    <a:pt x="12" y="6"/>
                    <a:pt x="13" y="8"/>
                  </a:cubicBezTo>
                  <a:cubicBezTo>
                    <a:pt x="15" y="7"/>
                    <a:pt x="15" y="7"/>
                    <a:pt x="15" y="7"/>
                  </a:cubicBezTo>
                  <a:cubicBezTo>
                    <a:pt x="16" y="6"/>
                    <a:pt x="16" y="6"/>
                    <a:pt x="16" y="6"/>
                  </a:cubicBezTo>
                  <a:cubicBezTo>
                    <a:pt x="15" y="3"/>
                    <a:pt x="12" y="0"/>
                    <a:pt x="8" y="0"/>
                  </a:cubicBezTo>
                  <a:cubicBezTo>
                    <a:pt x="7" y="0"/>
                    <a:pt x="7" y="1"/>
                    <a:pt x="6" y="1"/>
                  </a:cubicBezTo>
                  <a:cubicBezTo>
                    <a:pt x="2" y="2"/>
                    <a:pt x="0" y="5"/>
                    <a:pt x="0" y="9"/>
                  </a:cubicBezTo>
                  <a:cubicBezTo>
                    <a:pt x="0" y="10"/>
                    <a:pt x="0" y="11"/>
                    <a:pt x="0" y="12"/>
                  </a:cubicBezTo>
                  <a:cubicBezTo>
                    <a:pt x="1" y="15"/>
                    <a:pt x="5" y="18"/>
                    <a:pt x="8" y="18"/>
                  </a:cubicBezTo>
                  <a:cubicBezTo>
                    <a:pt x="9" y="18"/>
                    <a:pt x="10" y="17"/>
                    <a:pt x="11" y="17"/>
                  </a:cubicBezTo>
                  <a:cubicBezTo>
                    <a:pt x="15" y="16"/>
                    <a:pt x="17" y="13"/>
                    <a:pt x="17" y="9"/>
                  </a:cubicBezTo>
                  <a:cubicBezTo>
                    <a:pt x="17" y="8"/>
                    <a:pt x="17" y="7"/>
                    <a:pt x="16" y="6"/>
                  </a:cubicBezTo>
                  <a:lnTo>
                    <a:pt x="15" y="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41" name="Freeform 539"/>
            <p:cNvSpPr>
              <a:spLocks/>
            </p:cNvSpPr>
            <p:nvPr userDrawn="1"/>
          </p:nvSpPr>
          <p:spPr bwMode="auto">
            <a:xfrm>
              <a:off x="6609288" y="6661151"/>
              <a:ext cx="61913" cy="66675"/>
            </a:xfrm>
            <a:custGeom>
              <a:avLst/>
              <a:gdLst>
                <a:gd name="T0" fmla="*/ 12 w 16"/>
                <a:gd name="T1" fmla="*/ 10 h 17"/>
                <a:gd name="T2" fmla="*/ 10 w 16"/>
                <a:gd name="T3" fmla="*/ 13 h 17"/>
                <a:gd name="T4" fmla="*/ 8 w 16"/>
                <a:gd name="T5" fmla="*/ 13 h 17"/>
                <a:gd name="T6" fmla="*/ 4 w 16"/>
                <a:gd name="T7" fmla="*/ 10 h 17"/>
                <a:gd name="T8" fmla="*/ 4 w 16"/>
                <a:gd name="T9" fmla="*/ 8 h 17"/>
                <a:gd name="T10" fmla="*/ 6 w 16"/>
                <a:gd name="T11" fmla="*/ 4 h 17"/>
                <a:gd name="T12" fmla="*/ 7 w 16"/>
                <a:gd name="T13" fmla="*/ 2 h 17"/>
                <a:gd name="T14" fmla="*/ 4 w 16"/>
                <a:gd name="T15" fmla="*/ 1 h 17"/>
                <a:gd name="T16" fmla="*/ 0 w 16"/>
                <a:gd name="T17" fmla="*/ 8 h 17"/>
                <a:gd name="T18" fmla="*/ 0 w 16"/>
                <a:gd name="T19" fmla="*/ 11 h 17"/>
                <a:gd name="T20" fmla="*/ 8 w 16"/>
                <a:gd name="T21" fmla="*/ 17 h 17"/>
                <a:gd name="T22" fmla="*/ 11 w 16"/>
                <a:gd name="T23" fmla="*/ 16 h 17"/>
                <a:gd name="T24" fmla="*/ 16 w 16"/>
                <a:gd name="T25" fmla="*/ 12 h 17"/>
                <a:gd name="T26" fmla="*/ 15 w 16"/>
                <a:gd name="T27" fmla="*/ 9 h 17"/>
                <a:gd name="T28" fmla="*/ 12 w 16"/>
                <a:gd name="T2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7">
                  <a:moveTo>
                    <a:pt x="12" y="10"/>
                  </a:moveTo>
                  <a:cubicBezTo>
                    <a:pt x="12" y="11"/>
                    <a:pt x="11" y="12"/>
                    <a:pt x="10" y="13"/>
                  </a:cubicBezTo>
                  <a:cubicBezTo>
                    <a:pt x="9" y="13"/>
                    <a:pt x="9" y="13"/>
                    <a:pt x="8" y="13"/>
                  </a:cubicBezTo>
                  <a:cubicBezTo>
                    <a:pt x="6" y="13"/>
                    <a:pt x="4" y="12"/>
                    <a:pt x="4" y="10"/>
                  </a:cubicBezTo>
                  <a:cubicBezTo>
                    <a:pt x="4" y="9"/>
                    <a:pt x="4" y="9"/>
                    <a:pt x="4" y="8"/>
                  </a:cubicBezTo>
                  <a:cubicBezTo>
                    <a:pt x="4" y="7"/>
                    <a:pt x="4" y="5"/>
                    <a:pt x="6" y="4"/>
                  </a:cubicBezTo>
                  <a:cubicBezTo>
                    <a:pt x="7" y="4"/>
                    <a:pt x="7" y="3"/>
                    <a:pt x="7" y="2"/>
                  </a:cubicBezTo>
                  <a:cubicBezTo>
                    <a:pt x="6" y="1"/>
                    <a:pt x="5" y="0"/>
                    <a:pt x="4" y="1"/>
                  </a:cubicBezTo>
                  <a:cubicBezTo>
                    <a:pt x="1" y="2"/>
                    <a:pt x="0" y="5"/>
                    <a:pt x="0" y="8"/>
                  </a:cubicBezTo>
                  <a:cubicBezTo>
                    <a:pt x="0" y="9"/>
                    <a:pt x="0" y="10"/>
                    <a:pt x="0" y="11"/>
                  </a:cubicBezTo>
                  <a:cubicBezTo>
                    <a:pt x="1" y="15"/>
                    <a:pt x="5" y="17"/>
                    <a:pt x="8" y="17"/>
                  </a:cubicBezTo>
                  <a:cubicBezTo>
                    <a:pt x="9" y="17"/>
                    <a:pt x="10" y="17"/>
                    <a:pt x="11" y="16"/>
                  </a:cubicBezTo>
                  <a:cubicBezTo>
                    <a:pt x="13" y="16"/>
                    <a:pt x="15" y="14"/>
                    <a:pt x="16" y="12"/>
                  </a:cubicBezTo>
                  <a:cubicBezTo>
                    <a:pt x="16" y="11"/>
                    <a:pt x="16" y="10"/>
                    <a:pt x="15" y="9"/>
                  </a:cubicBezTo>
                  <a:cubicBezTo>
                    <a:pt x="14" y="9"/>
                    <a:pt x="13" y="9"/>
                    <a:pt x="12" y="1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42" name="Freeform 540"/>
            <p:cNvSpPr>
              <a:spLocks/>
            </p:cNvSpPr>
            <p:nvPr userDrawn="1"/>
          </p:nvSpPr>
          <p:spPr bwMode="auto">
            <a:xfrm>
              <a:off x="6712475" y="6489701"/>
              <a:ext cx="119063" cy="120650"/>
            </a:xfrm>
            <a:custGeom>
              <a:avLst/>
              <a:gdLst>
                <a:gd name="T0" fmla="*/ 2 w 31"/>
                <a:gd name="T1" fmla="*/ 4 h 31"/>
                <a:gd name="T2" fmla="*/ 2 w 31"/>
                <a:gd name="T3" fmla="*/ 4 h 31"/>
                <a:gd name="T4" fmla="*/ 27 w 31"/>
                <a:gd name="T5" fmla="*/ 30 h 31"/>
                <a:gd name="T6" fmla="*/ 29 w 31"/>
                <a:gd name="T7" fmla="*/ 31 h 31"/>
                <a:gd name="T8" fmla="*/ 30 w 31"/>
                <a:gd name="T9" fmla="*/ 28 h 31"/>
                <a:gd name="T10" fmla="*/ 3 w 31"/>
                <a:gd name="T11" fmla="*/ 0 h 31"/>
                <a:gd name="T12" fmla="*/ 1 w 31"/>
                <a:gd name="T13" fmla="*/ 1 h 31"/>
                <a:gd name="T14" fmla="*/ 2 w 31"/>
                <a:gd name="T15" fmla="*/ 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4"/>
                  </a:moveTo>
                  <a:cubicBezTo>
                    <a:pt x="2" y="4"/>
                    <a:pt x="2" y="4"/>
                    <a:pt x="2" y="4"/>
                  </a:cubicBezTo>
                  <a:cubicBezTo>
                    <a:pt x="4" y="5"/>
                    <a:pt x="19" y="12"/>
                    <a:pt x="27" y="30"/>
                  </a:cubicBezTo>
                  <a:cubicBezTo>
                    <a:pt x="27" y="31"/>
                    <a:pt x="28" y="31"/>
                    <a:pt x="29" y="31"/>
                  </a:cubicBezTo>
                  <a:cubicBezTo>
                    <a:pt x="30" y="30"/>
                    <a:pt x="31" y="29"/>
                    <a:pt x="30" y="28"/>
                  </a:cubicBezTo>
                  <a:cubicBezTo>
                    <a:pt x="21" y="8"/>
                    <a:pt x="3" y="0"/>
                    <a:pt x="3" y="0"/>
                  </a:cubicBezTo>
                  <a:cubicBezTo>
                    <a:pt x="2" y="0"/>
                    <a:pt x="1" y="0"/>
                    <a:pt x="1" y="1"/>
                  </a:cubicBezTo>
                  <a:cubicBezTo>
                    <a:pt x="0" y="2"/>
                    <a:pt x="1" y="4"/>
                    <a:pt x="2"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43" name="Freeform 541"/>
            <p:cNvSpPr>
              <a:spLocks/>
            </p:cNvSpPr>
            <p:nvPr userDrawn="1"/>
          </p:nvSpPr>
          <p:spPr bwMode="auto">
            <a:xfrm>
              <a:off x="6788675" y="6551613"/>
              <a:ext cx="69850" cy="31750"/>
            </a:xfrm>
            <a:custGeom>
              <a:avLst/>
              <a:gdLst>
                <a:gd name="T0" fmla="*/ 3 w 18"/>
                <a:gd name="T1" fmla="*/ 5 h 8"/>
                <a:gd name="T2" fmla="*/ 3 w 18"/>
                <a:gd name="T3" fmla="*/ 4 h 8"/>
                <a:gd name="T4" fmla="*/ 3 w 18"/>
                <a:gd name="T5" fmla="*/ 5 h 8"/>
                <a:gd name="T6" fmla="*/ 3 w 18"/>
                <a:gd name="T7" fmla="*/ 5 h 8"/>
                <a:gd name="T8" fmla="*/ 3 w 18"/>
                <a:gd name="T9" fmla="*/ 4 h 8"/>
                <a:gd name="T10" fmla="*/ 3 w 18"/>
                <a:gd name="T11" fmla="*/ 5 h 8"/>
                <a:gd name="T12" fmla="*/ 4 w 18"/>
                <a:gd name="T13" fmla="*/ 5 h 8"/>
                <a:gd name="T14" fmla="*/ 6 w 18"/>
                <a:gd name="T15" fmla="*/ 4 h 8"/>
                <a:gd name="T16" fmla="*/ 15 w 18"/>
                <a:gd name="T17" fmla="*/ 7 h 8"/>
                <a:gd name="T18" fmla="*/ 17 w 18"/>
                <a:gd name="T19" fmla="*/ 6 h 8"/>
                <a:gd name="T20" fmla="*/ 17 w 18"/>
                <a:gd name="T21" fmla="*/ 4 h 8"/>
                <a:gd name="T22" fmla="*/ 6 w 18"/>
                <a:gd name="T23" fmla="*/ 0 h 8"/>
                <a:gd name="T24" fmla="*/ 2 w 18"/>
                <a:gd name="T25" fmla="*/ 1 h 8"/>
                <a:gd name="T26" fmla="*/ 1 w 18"/>
                <a:gd name="T27" fmla="*/ 4 h 8"/>
                <a:gd name="T28" fmla="*/ 3 w 18"/>
                <a:gd name="T2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8">
                  <a:moveTo>
                    <a:pt x="3" y="5"/>
                  </a:moveTo>
                  <a:cubicBezTo>
                    <a:pt x="3" y="4"/>
                    <a:pt x="3" y="4"/>
                    <a:pt x="3" y="4"/>
                  </a:cubicBezTo>
                  <a:cubicBezTo>
                    <a:pt x="3" y="5"/>
                    <a:pt x="3" y="5"/>
                    <a:pt x="3" y="5"/>
                  </a:cubicBezTo>
                  <a:cubicBezTo>
                    <a:pt x="3" y="5"/>
                    <a:pt x="3" y="5"/>
                    <a:pt x="3" y="5"/>
                  </a:cubicBezTo>
                  <a:cubicBezTo>
                    <a:pt x="3" y="4"/>
                    <a:pt x="3" y="4"/>
                    <a:pt x="3" y="4"/>
                  </a:cubicBezTo>
                  <a:cubicBezTo>
                    <a:pt x="3" y="5"/>
                    <a:pt x="3" y="5"/>
                    <a:pt x="3" y="5"/>
                  </a:cubicBezTo>
                  <a:cubicBezTo>
                    <a:pt x="3" y="5"/>
                    <a:pt x="4" y="5"/>
                    <a:pt x="4" y="5"/>
                  </a:cubicBezTo>
                  <a:cubicBezTo>
                    <a:pt x="5" y="4"/>
                    <a:pt x="5" y="4"/>
                    <a:pt x="6" y="4"/>
                  </a:cubicBezTo>
                  <a:cubicBezTo>
                    <a:pt x="8" y="4"/>
                    <a:pt x="11" y="5"/>
                    <a:pt x="15" y="7"/>
                  </a:cubicBezTo>
                  <a:cubicBezTo>
                    <a:pt x="15" y="8"/>
                    <a:pt x="17" y="7"/>
                    <a:pt x="17" y="6"/>
                  </a:cubicBezTo>
                  <a:cubicBezTo>
                    <a:pt x="18" y="6"/>
                    <a:pt x="18" y="4"/>
                    <a:pt x="17" y="4"/>
                  </a:cubicBezTo>
                  <a:cubicBezTo>
                    <a:pt x="13" y="1"/>
                    <a:pt x="9" y="0"/>
                    <a:pt x="6" y="0"/>
                  </a:cubicBezTo>
                  <a:cubicBezTo>
                    <a:pt x="4" y="0"/>
                    <a:pt x="2" y="1"/>
                    <a:pt x="2" y="1"/>
                  </a:cubicBezTo>
                  <a:cubicBezTo>
                    <a:pt x="1" y="2"/>
                    <a:pt x="0" y="3"/>
                    <a:pt x="1" y="4"/>
                  </a:cubicBezTo>
                  <a:cubicBezTo>
                    <a:pt x="1" y="5"/>
                    <a:pt x="2" y="5"/>
                    <a:pt x="3"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44" name="Freeform 542"/>
            <p:cNvSpPr>
              <a:spLocks/>
            </p:cNvSpPr>
            <p:nvPr userDrawn="1"/>
          </p:nvSpPr>
          <p:spPr bwMode="auto">
            <a:xfrm>
              <a:off x="6761688" y="6529388"/>
              <a:ext cx="23813" cy="57150"/>
            </a:xfrm>
            <a:custGeom>
              <a:avLst/>
              <a:gdLst>
                <a:gd name="T0" fmla="*/ 5 w 6"/>
                <a:gd name="T1" fmla="*/ 12 h 15"/>
                <a:gd name="T2" fmla="*/ 5 w 6"/>
                <a:gd name="T3" fmla="*/ 12 h 15"/>
                <a:gd name="T4" fmla="*/ 4 w 6"/>
                <a:gd name="T5" fmla="*/ 11 h 15"/>
                <a:gd name="T6" fmla="*/ 5 w 6"/>
                <a:gd name="T7" fmla="*/ 2 h 15"/>
                <a:gd name="T8" fmla="*/ 4 w 6"/>
                <a:gd name="T9" fmla="*/ 0 h 15"/>
                <a:gd name="T10" fmla="*/ 2 w 6"/>
                <a:gd name="T11" fmla="*/ 1 h 15"/>
                <a:gd name="T12" fmla="*/ 0 w 6"/>
                <a:gd name="T13" fmla="*/ 11 h 15"/>
                <a:gd name="T14" fmla="*/ 1 w 6"/>
                <a:gd name="T15" fmla="*/ 13 h 15"/>
                <a:gd name="T16" fmla="*/ 3 w 6"/>
                <a:gd name="T17" fmla="*/ 15 h 15"/>
                <a:gd name="T18" fmla="*/ 5 w 6"/>
                <a:gd name="T19"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5" y="12"/>
                  </a:moveTo>
                  <a:cubicBezTo>
                    <a:pt x="5" y="12"/>
                    <a:pt x="5" y="12"/>
                    <a:pt x="5" y="12"/>
                  </a:cubicBezTo>
                  <a:cubicBezTo>
                    <a:pt x="5" y="12"/>
                    <a:pt x="4" y="11"/>
                    <a:pt x="4" y="11"/>
                  </a:cubicBezTo>
                  <a:cubicBezTo>
                    <a:pt x="4" y="9"/>
                    <a:pt x="5" y="6"/>
                    <a:pt x="5" y="2"/>
                  </a:cubicBezTo>
                  <a:cubicBezTo>
                    <a:pt x="6" y="1"/>
                    <a:pt x="5" y="0"/>
                    <a:pt x="4" y="0"/>
                  </a:cubicBezTo>
                  <a:cubicBezTo>
                    <a:pt x="3" y="0"/>
                    <a:pt x="2" y="0"/>
                    <a:pt x="2" y="1"/>
                  </a:cubicBezTo>
                  <a:cubicBezTo>
                    <a:pt x="1" y="5"/>
                    <a:pt x="0" y="9"/>
                    <a:pt x="0" y="11"/>
                  </a:cubicBezTo>
                  <a:cubicBezTo>
                    <a:pt x="0" y="12"/>
                    <a:pt x="1" y="13"/>
                    <a:pt x="1" y="13"/>
                  </a:cubicBezTo>
                  <a:cubicBezTo>
                    <a:pt x="1" y="14"/>
                    <a:pt x="2" y="15"/>
                    <a:pt x="3" y="15"/>
                  </a:cubicBezTo>
                  <a:cubicBezTo>
                    <a:pt x="4" y="14"/>
                    <a:pt x="5" y="13"/>
                    <a:pt x="5" y="1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45" name="Freeform 543"/>
            <p:cNvSpPr>
              <a:spLocks/>
            </p:cNvSpPr>
            <p:nvPr userDrawn="1"/>
          </p:nvSpPr>
          <p:spPr bwMode="auto">
            <a:xfrm>
              <a:off x="6712475" y="6251576"/>
              <a:ext cx="92075" cy="371475"/>
            </a:xfrm>
            <a:custGeom>
              <a:avLst/>
              <a:gdLst>
                <a:gd name="T0" fmla="*/ 8 w 24"/>
                <a:gd name="T1" fmla="*/ 92 h 95"/>
                <a:gd name="T2" fmla="*/ 8 w 24"/>
                <a:gd name="T3" fmla="*/ 92 h 95"/>
                <a:gd name="T4" fmla="*/ 4 w 24"/>
                <a:gd name="T5" fmla="*/ 67 h 95"/>
                <a:gd name="T6" fmla="*/ 23 w 24"/>
                <a:gd name="T7" fmla="*/ 4 h 95"/>
                <a:gd name="T8" fmla="*/ 23 w 24"/>
                <a:gd name="T9" fmla="*/ 1 h 95"/>
                <a:gd name="T10" fmla="*/ 20 w 24"/>
                <a:gd name="T11" fmla="*/ 2 h 95"/>
                <a:gd name="T12" fmla="*/ 0 w 24"/>
                <a:gd name="T13" fmla="*/ 67 h 95"/>
                <a:gd name="T14" fmla="*/ 5 w 24"/>
                <a:gd name="T15" fmla="*/ 94 h 95"/>
                <a:gd name="T16" fmla="*/ 7 w 24"/>
                <a:gd name="T17" fmla="*/ 95 h 95"/>
                <a:gd name="T18" fmla="*/ 8 w 24"/>
                <a:gd name="T19"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95">
                  <a:moveTo>
                    <a:pt x="8" y="92"/>
                  </a:moveTo>
                  <a:cubicBezTo>
                    <a:pt x="8" y="92"/>
                    <a:pt x="8" y="92"/>
                    <a:pt x="8" y="92"/>
                  </a:cubicBezTo>
                  <a:cubicBezTo>
                    <a:pt x="8" y="91"/>
                    <a:pt x="4" y="82"/>
                    <a:pt x="4" y="67"/>
                  </a:cubicBezTo>
                  <a:cubicBezTo>
                    <a:pt x="4" y="51"/>
                    <a:pt x="8" y="29"/>
                    <a:pt x="23" y="4"/>
                  </a:cubicBezTo>
                  <a:cubicBezTo>
                    <a:pt x="24" y="3"/>
                    <a:pt x="24" y="1"/>
                    <a:pt x="23" y="1"/>
                  </a:cubicBezTo>
                  <a:cubicBezTo>
                    <a:pt x="22" y="0"/>
                    <a:pt x="21" y="1"/>
                    <a:pt x="20" y="2"/>
                  </a:cubicBezTo>
                  <a:cubicBezTo>
                    <a:pt x="4" y="27"/>
                    <a:pt x="0" y="50"/>
                    <a:pt x="0" y="67"/>
                  </a:cubicBezTo>
                  <a:cubicBezTo>
                    <a:pt x="0" y="84"/>
                    <a:pt x="5" y="94"/>
                    <a:pt x="5" y="94"/>
                  </a:cubicBezTo>
                  <a:cubicBezTo>
                    <a:pt x="5" y="95"/>
                    <a:pt x="6" y="95"/>
                    <a:pt x="7" y="95"/>
                  </a:cubicBezTo>
                  <a:cubicBezTo>
                    <a:pt x="8" y="95"/>
                    <a:pt x="9" y="93"/>
                    <a:pt x="8" y="9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46" name="Freeform 544"/>
            <p:cNvSpPr>
              <a:spLocks/>
            </p:cNvSpPr>
            <p:nvPr userDrawn="1"/>
          </p:nvSpPr>
          <p:spPr bwMode="auto">
            <a:xfrm>
              <a:off x="6647388" y="6540501"/>
              <a:ext cx="84138" cy="42863"/>
            </a:xfrm>
            <a:custGeom>
              <a:avLst/>
              <a:gdLst>
                <a:gd name="T0" fmla="*/ 4 w 22"/>
                <a:gd name="T1" fmla="*/ 10 h 11"/>
                <a:gd name="T2" fmla="*/ 4 w 22"/>
                <a:gd name="T3" fmla="*/ 10 h 11"/>
                <a:gd name="T4" fmla="*/ 4 w 22"/>
                <a:gd name="T5" fmla="*/ 10 h 11"/>
                <a:gd name="T6" fmla="*/ 4 w 22"/>
                <a:gd name="T7" fmla="*/ 10 h 11"/>
                <a:gd name="T8" fmla="*/ 4 w 22"/>
                <a:gd name="T9" fmla="*/ 10 h 11"/>
                <a:gd name="T10" fmla="*/ 4 w 22"/>
                <a:gd name="T11" fmla="*/ 10 h 11"/>
                <a:gd name="T12" fmla="*/ 20 w 22"/>
                <a:gd name="T13" fmla="*/ 4 h 11"/>
                <a:gd name="T14" fmla="*/ 22 w 22"/>
                <a:gd name="T15" fmla="*/ 2 h 11"/>
                <a:gd name="T16" fmla="*/ 20 w 22"/>
                <a:gd name="T17" fmla="*/ 0 h 11"/>
                <a:gd name="T18" fmla="*/ 1 w 22"/>
                <a:gd name="T19" fmla="*/ 8 h 11"/>
                <a:gd name="T20" fmla="*/ 1 w 22"/>
                <a:gd name="T21" fmla="*/ 10 h 11"/>
                <a:gd name="T22" fmla="*/ 4 w 22"/>
                <a:gd name="T2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1">
                  <a:moveTo>
                    <a:pt x="4" y="10"/>
                  </a:move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9" y="5"/>
                    <a:pt x="20" y="4"/>
                  </a:cubicBezTo>
                  <a:cubicBezTo>
                    <a:pt x="21" y="4"/>
                    <a:pt x="22" y="3"/>
                    <a:pt x="22" y="2"/>
                  </a:cubicBezTo>
                  <a:cubicBezTo>
                    <a:pt x="22" y="1"/>
                    <a:pt x="21" y="0"/>
                    <a:pt x="20" y="0"/>
                  </a:cubicBezTo>
                  <a:cubicBezTo>
                    <a:pt x="7" y="1"/>
                    <a:pt x="1" y="7"/>
                    <a:pt x="1" y="8"/>
                  </a:cubicBezTo>
                  <a:cubicBezTo>
                    <a:pt x="0" y="8"/>
                    <a:pt x="0" y="10"/>
                    <a:pt x="1" y="10"/>
                  </a:cubicBezTo>
                  <a:cubicBezTo>
                    <a:pt x="2" y="11"/>
                    <a:pt x="3" y="11"/>
                    <a:pt x="4" y="1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47" name="Freeform 545"/>
            <p:cNvSpPr>
              <a:spLocks/>
            </p:cNvSpPr>
            <p:nvPr userDrawn="1"/>
          </p:nvSpPr>
          <p:spPr bwMode="auto">
            <a:xfrm>
              <a:off x="6701363" y="6564313"/>
              <a:ext cx="33338" cy="30163"/>
            </a:xfrm>
            <a:custGeom>
              <a:avLst/>
              <a:gdLst>
                <a:gd name="T0" fmla="*/ 4 w 9"/>
                <a:gd name="T1" fmla="*/ 7 h 8"/>
                <a:gd name="T2" fmla="*/ 3 w 9"/>
                <a:gd name="T3" fmla="*/ 6 h 8"/>
                <a:gd name="T4" fmla="*/ 4 w 9"/>
                <a:gd name="T5" fmla="*/ 7 h 8"/>
                <a:gd name="T6" fmla="*/ 4 w 9"/>
                <a:gd name="T7" fmla="*/ 7 h 8"/>
                <a:gd name="T8" fmla="*/ 3 w 9"/>
                <a:gd name="T9" fmla="*/ 6 h 8"/>
                <a:gd name="T10" fmla="*/ 4 w 9"/>
                <a:gd name="T11" fmla="*/ 7 h 8"/>
                <a:gd name="T12" fmla="*/ 5 w 9"/>
                <a:gd name="T13" fmla="*/ 6 h 8"/>
                <a:gd name="T14" fmla="*/ 8 w 9"/>
                <a:gd name="T15" fmla="*/ 4 h 8"/>
                <a:gd name="T16" fmla="*/ 9 w 9"/>
                <a:gd name="T17" fmla="*/ 1 h 8"/>
                <a:gd name="T18" fmla="*/ 6 w 9"/>
                <a:gd name="T19" fmla="*/ 0 h 8"/>
                <a:gd name="T20" fmla="*/ 0 w 9"/>
                <a:gd name="T21" fmla="*/ 5 h 8"/>
                <a:gd name="T22" fmla="*/ 1 w 9"/>
                <a:gd name="T23" fmla="*/ 8 h 8"/>
                <a:gd name="T24" fmla="*/ 4 w 9"/>
                <a:gd name="T2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8">
                  <a:moveTo>
                    <a:pt x="4" y="7"/>
                  </a:moveTo>
                  <a:cubicBezTo>
                    <a:pt x="3" y="6"/>
                    <a:pt x="3" y="6"/>
                    <a:pt x="3" y="6"/>
                  </a:cubicBezTo>
                  <a:cubicBezTo>
                    <a:pt x="4" y="7"/>
                    <a:pt x="4" y="7"/>
                    <a:pt x="4" y="7"/>
                  </a:cubicBezTo>
                  <a:cubicBezTo>
                    <a:pt x="4" y="7"/>
                    <a:pt x="4" y="7"/>
                    <a:pt x="4" y="7"/>
                  </a:cubicBezTo>
                  <a:cubicBezTo>
                    <a:pt x="3" y="6"/>
                    <a:pt x="3" y="6"/>
                    <a:pt x="3" y="6"/>
                  </a:cubicBezTo>
                  <a:cubicBezTo>
                    <a:pt x="4" y="7"/>
                    <a:pt x="4" y="7"/>
                    <a:pt x="4" y="7"/>
                  </a:cubicBezTo>
                  <a:cubicBezTo>
                    <a:pt x="4" y="7"/>
                    <a:pt x="4" y="6"/>
                    <a:pt x="5" y="6"/>
                  </a:cubicBezTo>
                  <a:cubicBezTo>
                    <a:pt x="5" y="5"/>
                    <a:pt x="6" y="5"/>
                    <a:pt x="8" y="4"/>
                  </a:cubicBezTo>
                  <a:cubicBezTo>
                    <a:pt x="9" y="4"/>
                    <a:pt x="9" y="2"/>
                    <a:pt x="9" y="1"/>
                  </a:cubicBezTo>
                  <a:cubicBezTo>
                    <a:pt x="8" y="0"/>
                    <a:pt x="7" y="0"/>
                    <a:pt x="6" y="0"/>
                  </a:cubicBezTo>
                  <a:cubicBezTo>
                    <a:pt x="2" y="2"/>
                    <a:pt x="0" y="4"/>
                    <a:pt x="0" y="5"/>
                  </a:cubicBezTo>
                  <a:cubicBezTo>
                    <a:pt x="0" y="6"/>
                    <a:pt x="0" y="7"/>
                    <a:pt x="1" y="8"/>
                  </a:cubicBezTo>
                  <a:cubicBezTo>
                    <a:pt x="2" y="8"/>
                    <a:pt x="4" y="8"/>
                    <a:pt x="4" y="7"/>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48" name="Freeform 546"/>
            <p:cNvSpPr>
              <a:spLocks/>
            </p:cNvSpPr>
            <p:nvPr userDrawn="1"/>
          </p:nvSpPr>
          <p:spPr bwMode="auto">
            <a:xfrm>
              <a:off x="6487050" y="6310313"/>
              <a:ext cx="287338" cy="133350"/>
            </a:xfrm>
            <a:custGeom>
              <a:avLst/>
              <a:gdLst>
                <a:gd name="T0" fmla="*/ 4 w 75"/>
                <a:gd name="T1" fmla="*/ 33 h 34"/>
                <a:gd name="T2" fmla="*/ 4 w 75"/>
                <a:gd name="T3" fmla="*/ 33 h 34"/>
                <a:gd name="T4" fmla="*/ 73 w 75"/>
                <a:gd name="T5" fmla="*/ 5 h 34"/>
                <a:gd name="T6" fmla="*/ 75 w 75"/>
                <a:gd name="T7" fmla="*/ 2 h 34"/>
                <a:gd name="T8" fmla="*/ 73 w 75"/>
                <a:gd name="T9" fmla="*/ 1 h 34"/>
                <a:gd name="T10" fmla="*/ 1 w 75"/>
                <a:gd name="T11" fmla="*/ 30 h 34"/>
                <a:gd name="T12" fmla="*/ 1 w 75"/>
                <a:gd name="T13" fmla="*/ 33 h 34"/>
                <a:gd name="T14" fmla="*/ 4 w 75"/>
                <a:gd name="T15" fmla="*/ 3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34">
                  <a:moveTo>
                    <a:pt x="4" y="33"/>
                  </a:moveTo>
                  <a:cubicBezTo>
                    <a:pt x="4" y="33"/>
                    <a:pt x="4" y="33"/>
                    <a:pt x="4" y="33"/>
                  </a:cubicBezTo>
                  <a:cubicBezTo>
                    <a:pt x="7" y="30"/>
                    <a:pt x="33" y="10"/>
                    <a:pt x="73" y="5"/>
                  </a:cubicBezTo>
                  <a:cubicBezTo>
                    <a:pt x="74" y="4"/>
                    <a:pt x="75" y="3"/>
                    <a:pt x="75" y="2"/>
                  </a:cubicBezTo>
                  <a:cubicBezTo>
                    <a:pt x="75" y="1"/>
                    <a:pt x="74" y="0"/>
                    <a:pt x="73" y="1"/>
                  </a:cubicBezTo>
                  <a:cubicBezTo>
                    <a:pt x="28" y="6"/>
                    <a:pt x="2" y="30"/>
                    <a:pt x="1" y="30"/>
                  </a:cubicBezTo>
                  <a:cubicBezTo>
                    <a:pt x="1" y="31"/>
                    <a:pt x="0" y="32"/>
                    <a:pt x="1" y="33"/>
                  </a:cubicBezTo>
                  <a:cubicBezTo>
                    <a:pt x="2" y="34"/>
                    <a:pt x="3" y="34"/>
                    <a:pt x="4" y="3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49" name="Freeform 547"/>
            <p:cNvSpPr>
              <a:spLocks/>
            </p:cNvSpPr>
            <p:nvPr userDrawn="1"/>
          </p:nvSpPr>
          <p:spPr bwMode="auto">
            <a:xfrm>
              <a:off x="6533088" y="6200776"/>
              <a:ext cx="138113" cy="125413"/>
            </a:xfrm>
            <a:custGeom>
              <a:avLst/>
              <a:gdLst>
                <a:gd name="T0" fmla="*/ 2 w 36"/>
                <a:gd name="T1" fmla="*/ 2 h 32"/>
                <a:gd name="T2" fmla="*/ 2 w 36"/>
                <a:gd name="T3" fmla="*/ 4 h 32"/>
                <a:gd name="T4" fmla="*/ 2 w 36"/>
                <a:gd name="T5" fmla="*/ 4 h 32"/>
                <a:gd name="T6" fmla="*/ 22 w 36"/>
                <a:gd name="T7" fmla="*/ 13 h 32"/>
                <a:gd name="T8" fmla="*/ 31 w 36"/>
                <a:gd name="T9" fmla="*/ 25 h 32"/>
                <a:gd name="T10" fmla="*/ 32 w 36"/>
                <a:gd name="T11" fmla="*/ 29 h 32"/>
                <a:gd name="T12" fmla="*/ 32 w 36"/>
                <a:gd name="T13" fmla="*/ 30 h 32"/>
                <a:gd name="T14" fmla="*/ 32 w 36"/>
                <a:gd name="T15" fmla="*/ 30 h 32"/>
                <a:gd name="T16" fmla="*/ 32 w 36"/>
                <a:gd name="T17" fmla="*/ 30 h 32"/>
                <a:gd name="T18" fmla="*/ 34 w 36"/>
                <a:gd name="T19" fmla="*/ 30 h 32"/>
                <a:gd name="T20" fmla="*/ 35 w 36"/>
                <a:gd name="T21" fmla="*/ 28 h 32"/>
                <a:gd name="T22" fmla="*/ 34 w 36"/>
                <a:gd name="T23" fmla="*/ 28 h 32"/>
                <a:gd name="T24" fmla="*/ 17 w 36"/>
                <a:gd name="T25" fmla="*/ 19 h 32"/>
                <a:gd name="T26" fmla="*/ 4 w 36"/>
                <a:gd name="T27" fmla="*/ 1 h 32"/>
                <a:gd name="T28" fmla="*/ 2 w 36"/>
                <a:gd name="T29" fmla="*/ 2 h 32"/>
                <a:gd name="T30" fmla="*/ 2 w 36"/>
                <a:gd name="T31" fmla="*/ 4 h 32"/>
                <a:gd name="T32" fmla="*/ 2 w 36"/>
                <a:gd name="T33" fmla="*/ 2 h 32"/>
                <a:gd name="T34" fmla="*/ 0 w 36"/>
                <a:gd name="T35" fmla="*/ 2 h 32"/>
                <a:gd name="T36" fmla="*/ 14 w 36"/>
                <a:gd name="T37" fmla="*/ 22 h 32"/>
                <a:gd name="T38" fmla="*/ 34 w 36"/>
                <a:gd name="T39" fmla="*/ 32 h 32"/>
                <a:gd name="T40" fmla="*/ 36 w 36"/>
                <a:gd name="T41" fmla="*/ 32 h 32"/>
                <a:gd name="T42" fmla="*/ 36 w 36"/>
                <a:gd name="T43" fmla="*/ 30 h 32"/>
                <a:gd name="T44" fmla="*/ 25 w 36"/>
                <a:gd name="T45" fmla="*/ 10 h 32"/>
                <a:gd name="T46" fmla="*/ 3 w 36"/>
                <a:gd name="T47" fmla="*/ 0 h 32"/>
                <a:gd name="T48" fmla="*/ 1 w 36"/>
                <a:gd name="T49" fmla="*/ 1 h 32"/>
                <a:gd name="T50" fmla="*/ 0 w 36"/>
                <a:gd name="T51" fmla="*/ 2 h 32"/>
                <a:gd name="T52" fmla="*/ 2 w 36"/>
                <a:gd name="T53"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32">
                  <a:moveTo>
                    <a:pt x="2" y="2"/>
                  </a:moveTo>
                  <a:cubicBezTo>
                    <a:pt x="2" y="4"/>
                    <a:pt x="2" y="4"/>
                    <a:pt x="2" y="4"/>
                  </a:cubicBezTo>
                  <a:cubicBezTo>
                    <a:pt x="2" y="4"/>
                    <a:pt x="2" y="4"/>
                    <a:pt x="2" y="4"/>
                  </a:cubicBezTo>
                  <a:cubicBezTo>
                    <a:pt x="3" y="4"/>
                    <a:pt x="13" y="5"/>
                    <a:pt x="22" y="13"/>
                  </a:cubicBezTo>
                  <a:cubicBezTo>
                    <a:pt x="27" y="17"/>
                    <a:pt x="29" y="22"/>
                    <a:pt x="31" y="25"/>
                  </a:cubicBezTo>
                  <a:cubicBezTo>
                    <a:pt x="31" y="27"/>
                    <a:pt x="32" y="28"/>
                    <a:pt x="32" y="29"/>
                  </a:cubicBezTo>
                  <a:cubicBezTo>
                    <a:pt x="32" y="29"/>
                    <a:pt x="32" y="30"/>
                    <a:pt x="32" y="30"/>
                  </a:cubicBezTo>
                  <a:cubicBezTo>
                    <a:pt x="32" y="30"/>
                    <a:pt x="32" y="30"/>
                    <a:pt x="32" y="30"/>
                  </a:cubicBezTo>
                  <a:cubicBezTo>
                    <a:pt x="32" y="30"/>
                    <a:pt x="32" y="30"/>
                    <a:pt x="32" y="30"/>
                  </a:cubicBezTo>
                  <a:cubicBezTo>
                    <a:pt x="34" y="30"/>
                    <a:pt x="34" y="30"/>
                    <a:pt x="34" y="30"/>
                  </a:cubicBezTo>
                  <a:cubicBezTo>
                    <a:pt x="35" y="28"/>
                    <a:pt x="35" y="28"/>
                    <a:pt x="35" y="28"/>
                  </a:cubicBezTo>
                  <a:cubicBezTo>
                    <a:pt x="34" y="28"/>
                    <a:pt x="34" y="28"/>
                    <a:pt x="34" y="28"/>
                  </a:cubicBezTo>
                  <a:cubicBezTo>
                    <a:pt x="32" y="28"/>
                    <a:pt x="23" y="25"/>
                    <a:pt x="17" y="19"/>
                  </a:cubicBezTo>
                  <a:cubicBezTo>
                    <a:pt x="10" y="13"/>
                    <a:pt x="5" y="5"/>
                    <a:pt x="4" y="1"/>
                  </a:cubicBezTo>
                  <a:cubicBezTo>
                    <a:pt x="2" y="2"/>
                    <a:pt x="2" y="2"/>
                    <a:pt x="2" y="2"/>
                  </a:cubicBezTo>
                  <a:cubicBezTo>
                    <a:pt x="2" y="4"/>
                    <a:pt x="2" y="4"/>
                    <a:pt x="2" y="4"/>
                  </a:cubicBezTo>
                  <a:cubicBezTo>
                    <a:pt x="2" y="2"/>
                    <a:pt x="2" y="2"/>
                    <a:pt x="2" y="2"/>
                  </a:cubicBezTo>
                  <a:cubicBezTo>
                    <a:pt x="0" y="2"/>
                    <a:pt x="0" y="2"/>
                    <a:pt x="0" y="2"/>
                  </a:cubicBezTo>
                  <a:cubicBezTo>
                    <a:pt x="2" y="8"/>
                    <a:pt x="7" y="15"/>
                    <a:pt x="14" y="22"/>
                  </a:cubicBezTo>
                  <a:cubicBezTo>
                    <a:pt x="22" y="29"/>
                    <a:pt x="34" y="32"/>
                    <a:pt x="34" y="32"/>
                  </a:cubicBezTo>
                  <a:cubicBezTo>
                    <a:pt x="35" y="32"/>
                    <a:pt x="35" y="32"/>
                    <a:pt x="36" y="32"/>
                  </a:cubicBezTo>
                  <a:cubicBezTo>
                    <a:pt x="36" y="31"/>
                    <a:pt x="36" y="31"/>
                    <a:pt x="36" y="30"/>
                  </a:cubicBezTo>
                  <a:cubicBezTo>
                    <a:pt x="36" y="30"/>
                    <a:pt x="35" y="20"/>
                    <a:pt x="25" y="10"/>
                  </a:cubicBezTo>
                  <a:cubicBezTo>
                    <a:pt x="14" y="1"/>
                    <a:pt x="3" y="0"/>
                    <a:pt x="3" y="0"/>
                  </a:cubicBezTo>
                  <a:cubicBezTo>
                    <a:pt x="2" y="0"/>
                    <a:pt x="1" y="0"/>
                    <a:pt x="1" y="1"/>
                  </a:cubicBezTo>
                  <a:cubicBezTo>
                    <a:pt x="0" y="1"/>
                    <a:pt x="0" y="2"/>
                    <a:pt x="0" y="2"/>
                  </a:cubicBezTo>
                  <a:lnTo>
                    <a:pt x="2" y="2"/>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50" name="Freeform 548"/>
            <p:cNvSpPr>
              <a:spLocks/>
            </p:cNvSpPr>
            <p:nvPr userDrawn="1"/>
          </p:nvSpPr>
          <p:spPr bwMode="auto">
            <a:xfrm>
              <a:off x="6460063" y="6259513"/>
              <a:ext cx="146050" cy="93663"/>
            </a:xfrm>
            <a:custGeom>
              <a:avLst/>
              <a:gdLst>
                <a:gd name="T0" fmla="*/ 2 w 38"/>
                <a:gd name="T1" fmla="*/ 2 h 24"/>
                <a:gd name="T2" fmla="*/ 2 w 38"/>
                <a:gd name="T3" fmla="*/ 4 h 24"/>
                <a:gd name="T4" fmla="*/ 2 w 38"/>
                <a:gd name="T5" fmla="*/ 4 h 24"/>
                <a:gd name="T6" fmla="*/ 6 w 38"/>
                <a:gd name="T7" fmla="*/ 4 h 24"/>
                <a:gd name="T8" fmla="*/ 22 w 38"/>
                <a:gd name="T9" fmla="*/ 8 h 24"/>
                <a:gd name="T10" fmla="*/ 32 w 38"/>
                <a:gd name="T11" fmla="*/ 18 h 24"/>
                <a:gd name="T12" fmla="*/ 34 w 38"/>
                <a:gd name="T13" fmla="*/ 21 h 24"/>
                <a:gd name="T14" fmla="*/ 34 w 38"/>
                <a:gd name="T15" fmla="*/ 22 h 24"/>
                <a:gd name="T16" fmla="*/ 34 w 38"/>
                <a:gd name="T17" fmla="*/ 22 h 24"/>
                <a:gd name="T18" fmla="*/ 34 w 38"/>
                <a:gd name="T19" fmla="*/ 22 h 24"/>
                <a:gd name="T20" fmla="*/ 34 w 38"/>
                <a:gd name="T21" fmla="*/ 22 h 24"/>
                <a:gd name="T22" fmla="*/ 34 w 38"/>
                <a:gd name="T23" fmla="*/ 22 h 24"/>
                <a:gd name="T24" fmla="*/ 34 w 38"/>
                <a:gd name="T25" fmla="*/ 22 h 24"/>
                <a:gd name="T26" fmla="*/ 34 w 38"/>
                <a:gd name="T27" fmla="*/ 22 h 24"/>
                <a:gd name="T28" fmla="*/ 34 w 38"/>
                <a:gd name="T29" fmla="*/ 22 h 24"/>
                <a:gd name="T30" fmla="*/ 36 w 38"/>
                <a:gd name="T31" fmla="*/ 22 h 24"/>
                <a:gd name="T32" fmla="*/ 36 w 38"/>
                <a:gd name="T33" fmla="*/ 20 h 24"/>
                <a:gd name="T34" fmla="*/ 36 w 38"/>
                <a:gd name="T35" fmla="*/ 20 h 24"/>
                <a:gd name="T36" fmla="*/ 18 w 38"/>
                <a:gd name="T37" fmla="*/ 15 h 24"/>
                <a:gd name="T38" fmla="*/ 9 w 38"/>
                <a:gd name="T39" fmla="*/ 8 h 24"/>
                <a:gd name="T40" fmla="*/ 4 w 38"/>
                <a:gd name="T41" fmla="*/ 1 h 24"/>
                <a:gd name="T42" fmla="*/ 2 w 38"/>
                <a:gd name="T43" fmla="*/ 2 h 24"/>
                <a:gd name="T44" fmla="*/ 2 w 38"/>
                <a:gd name="T45" fmla="*/ 4 h 24"/>
                <a:gd name="T46" fmla="*/ 2 w 38"/>
                <a:gd name="T47" fmla="*/ 2 h 24"/>
                <a:gd name="T48" fmla="*/ 0 w 38"/>
                <a:gd name="T49" fmla="*/ 3 h 24"/>
                <a:gd name="T50" fmla="*/ 6 w 38"/>
                <a:gd name="T51" fmla="*/ 10 h 24"/>
                <a:gd name="T52" fmla="*/ 16 w 38"/>
                <a:gd name="T53" fmla="*/ 18 h 24"/>
                <a:gd name="T54" fmla="*/ 36 w 38"/>
                <a:gd name="T55" fmla="*/ 24 h 24"/>
                <a:gd name="T56" fmla="*/ 38 w 38"/>
                <a:gd name="T57" fmla="*/ 23 h 24"/>
                <a:gd name="T58" fmla="*/ 38 w 38"/>
                <a:gd name="T59" fmla="*/ 21 h 24"/>
                <a:gd name="T60" fmla="*/ 24 w 38"/>
                <a:gd name="T61" fmla="*/ 5 h 24"/>
                <a:gd name="T62" fmla="*/ 6 w 38"/>
                <a:gd name="T63" fmla="*/ 0 h 24"/>
                <a:gd name="T64" fmla="*/ 1 w 38"/>
                <a:gd name="T65" fmla="*/ 0 h 24"/>
                <a:gd name="T66" fmla="*/ 0 w 38"/>
                <a:gd name="T67" fmla="*/ 1 h 24"/>
                <a:gd name="T68" fmla="*/ 0 w 38"/>
                <a:gd name="T69" fmla="*/ 3 h 24"/>
                <a:gd name="T70" fmla="*/ 2 w 38"/>
                <a:gd name="T71"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24">
                  <a:moveTo>
                    <a:pt x="2" y="2"/>
                  </a:moveTo>
                  <a:cubicBezTo>
                    <a:pt x="2" y="4"/>
                    <a:pt x="2" y="4"/>
                    <a:pt x="2" y="4"/>
                  </a:cubicBezTo>
                  <a:cubicBezTo>
                    <a:pt x="2" y="4"/>
                    <a:pt x="2" y="4"/>
                    <a:pt x="2" y="4"/>
                  </a:cubicBezTo>
                  <a:cubicBezTo>
                    <a:pt x="2" y="4"/>
                    <a:pt x="4" y="4"/>
                    <a:pt x="6" y="4"/>
                  </a:cubicBezTo>
                  <a:cubicBezTo>
                    <a:pt x="9" y="4"/>
                    <a:pt x="16" y="5"/>
                    <a:pt x="22" y="8"/>
                  </a:cubicBezTo>
                  <a:cubicBezTo>
                    <a:pt x="27" y="11"/>
                    <a:pt x="30" y="15"/>
                    <a:pt x="32" y="18"/>
                  </a:cubicBezTo>
                  <a:cubicBezTo>
                    <a:pt x="33" y="19"/>
                    <a:pt x="33" y="20"/>
                    <a:pt x="34" y="21"/>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6" y="22"/>
                    <a:pt x="36" y="22"/>
                    <a:pt x="36" y="22"/>
                  </a:cubicBezTo>
                  <a:cubicBezTo>
                    <a:pt x="36" y="20"/>
                    <a:pt x="36" y="20"/>
                    <a:pt x="36" y="20"/>
                  </a:cubicBezTo>
                  <a:cubicBezTo>
                    <a:pt x="36" y="20"/>
                    <a:pt x="36" y="20"/>
                    <a:pt x="36" y="20"/>
                  </a:cubicBezTo>
                  <a:cubicBezTo>
                    <a:pt x="34" y="20"/>
                    <a:pt x="25" y="19"/>
                    <a:pt x="18" y="15"/>
                  </a:cubicBezTo>
                  <a:cubicBezTo>
                    <a:pt x="15" y="13"/>
                    <a:pt x="11" y="10"/>
                    <a:pt x="9" y="8"/>
                  </a:cubicBezTo>
                  <a:cubicBezTo>
                    <a:pt x="6" y="5"/>
                    <a:pt x="4" y="3"/>
                    <a:pt x="4" y="1"/>
                  </a:cubicBezTo>
                  <a:cubicBezTo>
                    <a:pt x="2" y="2"/>
                    <a:pt x="2" y="2"/>
                    <a:pt x="2" y="2"/>
                  </a:cubicBezTo>
                  <a:cubicBezTo>
                    <a:pt x="2" y="4"/>
                    <a:pt x="2" y="4"/>
                    <a:pt x="2" y="4"/>
                  </a:cubicBezTo>
                  <a:cubicBezTo>
                    <a:pt x="2" y="2"/>
                    <a:pt x="2" y="2"/>
                    <a:pt x="2" y="2"/>
                  </a:cubicBezTo>
                  <a:cubicBezTo>
                    <a:pt x="0" y="3"/>
                    <a:pt x="0" y="3"/>
                    <a:pt x="0" y="3"/>
                  </a:cubicBezTo>
                  <a:cubicBezTo>
                    <a:pt x="1" y="5"/>
                    <a:pt x="3" y="8"/>
                    <a:pt x="6" y="10"/>
                  </a:cubicBezTo>
                  <a:cubicBezTo>
                    <a:pt x="9" y="13"/>
                    <a:pt x="12" y="16"/>
                    <a:pt x="16" y="18"/>
                  </a:cubicBezTo>
                  <a:cubicBezTo>
                    <a:pt x="25" y="24"/>
                    <a:pt x="36" y="24"/>
                    <a:pt x="36" y="24"/>
                  </a:cubicBezTo>
                  <a:cubicBezTo>
                    <a:pt x="37" y="24"/>
                    <a:pt x="37" y="24"/>
                    <a:pt x="38" y="23"/>
                  </a:cubicBezTo>
                  <a:cubicBezTo>
                    <a:pt x="38" y="23"/>
                    <a:pt x="38" y="22"/>
                    <a:pt x="38" y="21"/>
                  </a:cubicBezTo>
                  <a:cubicBezTo>
                    <a:pt x="38" y="21"/>
                    <a:pt x="35" y="12"/>
                    <a:pt x="24" y="5"/>
                  </a:cubicBezTo>
                  <a:cubicBezTo>
                    <a:pt x="17" y="1"/>
                    <a:pt x="10" y="0"/>
                    <a:pt x="6" y="0"/>
                  </a:cubicBezTo>
                  <a:cubicBezTo>
                    <a:pt x="3" y="0"/>
                    <a:pt x="2" y="0"/>
                    <a:pt x="1" y="0"/>
                  </a:cubicBezTo>
                  <a:cubicBezTo>
                    <a:pt x="1" y="0"/>
                    <a:pt x="0" y="1"/>
                    <a:pt x="0" y="1"/>
                  </a:cubicBezTo>
                  <a:cubicBezTo>
                    <a:pt x="0" y="2"/>
                    <a:pt x="0" y="2"/>
                    <a:pt x="0" y="3"/>
                  </a:cubicBezTo>
                  <a:lnTo>
                    <a:pt x="2" y="2"/>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51" name="Freeform 549"/>
            <p:cNvSpPr>
              <a:spLocks/>
            </p:cNvSpPr>
            <p:nvPr userDrawn="1"/>
          </p:nvSpPr>
          <p:spPr bwMode="auto">
            <a:xfrm>
              <a:off x="6394975" y="6313488"/>
              <a:ext cx="146050" cy="79375"/>
            </a:xfrm>
            <a:custGeom>
              <a:avLst/>
              <a:gdLst>
                <a:gd name="T0" fmla="*/ 2 w 38"/>
                <a:gd name="T1" fmla="*/ 3 h 20"/>
                <a:gd name="T2" fmla="*/ 3 w 38"/>
                <a:gd name="T3" fmla="*/ 5 h 20"/>
                <a:gd name="T4" fmla="*/ 3 w 38"/>
                <a:gd name="T5" fmla="*/ 5 h 20"/>
                <a:gd name="T6" fmla="*/ 8 w 38"/>
                <a:gd name="T7" fmla="*/ 4 h 20"/>
                <a:gd name="T8" fmla="*/ 19 w 38"/>
                <a:gd name="T9" fmla="*/ 7 h 20"/>
                <a:gd name="T10" fmla="*/ 31 w 38"/>
                <a:gd name="T11" fmla="*/ 15 h 20"/>
                <a:gd name="T12" fmla="*/ 33 w 38"/>
                <a:gd name="T13" fmla="*/ 18 h 20"/>
                <a:gd name="T14" fmla="*/ 34 w 38"/>
                <a:gd name="T15" fmla="*/ 19 h 20"/>
                <a:gd name="T16" fmla="*/ 34 w 38"/>
                <a:gd name="T17" fmla="*/ 19 h 20"/>
                <a:gd name="T18" fmla="*/ 34 w 38"/>
                <a:gd name="T19" fmla="*/ 19 h 20"/>
                <a:gd name="T20" fmla="*/ 36 w 38"/>
                <a:gd name="T21" fmla="*/ 18 h 20"/>
                <a:gd name="T22" fmla="*/ 36 w 38"/>
                <a:gd name="T23" fmla="*/ 16 h 20"/>
                <a:gd name="T24" fmla="*/ 35 w 38"/>
                <a:gd name="T25" fmla="*/ 16 h 20"/>
                <a:gd name="T26" fmla="*/ 34 w 38"/>
                <a:gd name="T27" fmla="*/ 16 h 20"/>
                <a:gd name="T28" fmla="*/ 17 w 38"/>
                <a:gd name="T29" fmla="*/ 13 h 20"/>
                <a:gd name="T30" fmla="*/ 4 w 38"/>
                <a:gd name="T31" fmla="*/ 2 h 20"/>
                <a:gd name="T32" fmla="*/ 2 w 38"/>
                <a:gd name="T33" fmla="*/ 3 h 20"/>
                <a:gd name="T34" fmla="*/ 3 w 38"/>
                <a:gd name="T35" fmla="*/ 5 h 20"/>
                <a:gd name="T36" fmla="*/ 2 w 38"/>
                <a:gd name="T37" fmla="*/ 3 h 20"/>
                <a:gd name="T38" fmla="*/ 0 w 38"/>
                <a:gd name="T39" fmla="*/ 4 h 20"/>
                <a:gd name="T40" fmla="*/ 15 w 38"/>
                <a:gd name="T41" fmla="*/ 16 h 20"/>
                <a:gd name="T42" fmla="*/ 34 w 38"/>
                <a:gd name="T43" fmla="*/ 20 h 20"/>
                <a:gd name="T44" fmla="*/ 36 w 38"/>
                <a:gd name="T45" fmla="*/ 20 h 20"/>
                <a:gd name="T46" fmla="*/ 37 w 38"/>
                <a:gd name="T47" fmla="*/ 19 h 20"/>
                <a:gd name="T48" fmla="*/ 37 w 38"/>
                <a:gd name="T49" fmla="*/ 17 h 20"/>
                <a:gd name="T50" fmla="*/ 21 w 38"/>
                <a:gd name="T51" fmla="*/ 3 h 20"/>
                <a:gd name="T52" fmla="*/ 8 w 38"/>
                <a:gd name="T53" fmla="*/ 0 h 20"/>
                <a:gd name="T54" fmla="*/ 2 w 38"/>
                <a:gd name="T55" fmla="*/ 1 h 20"/>
                <a:gd name="T56" fmla="*/ 0 w 38"/>
                <a:gd name="T57" fmla="*/ 2 h 20"/>
                <a:gd name="T58" fmla="*/ 0 w 38"/>
                <a:gd name="T59" fmla="*/ 4 h 20"/>
                <a:gd name="T60" fmla="*/ 2 w 38"/>
                <a:gd name="T61"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 y="3"/>
                  </a:moveTo>
                  <a:cubicBezTo>
                    <a:pt x="3" y="5"/>
                    <a:pt x="3" y="5"/>
                    <a:pt x="3" y="5"/>
                  </a:cubicBezTo>
                  <a:cubicBezTo>
                    <a:pt x="3" y="5"/>
                    <a:pt x="3" y="5"/>
                    <a:pt x="3" y="5"/>
                  </a:cubicBezTo>
                  <a:cubicBezTo>
                    <a:pt x="3" y="5"/>
                    <a:pt x="5" y="4"/>
                    <a:pt x="8" y="4"/>
                  </a:cubicBezTo>
                  <a:cubicBezTo>
                    <a:pt x="11" y="4"/>
                    <a:pt x="15" y="5"/>
                    <a:pt x="19" y="7"/>
                  </a:cubicBezTo>
                  <a:cubicBezTo>
                    <a:pt x="24" y="9"/>
                    <a:pt x="28" y="12"/>
                    <a:pt x="31" y="15"/>
                  </a:cubicBezTo>
                  <a:cubicBezTo>
                    <a:pt x="32" y="16"/>
                    <a:pt x="33" y="17"/>
                    <a:pt x="33" y="18"/>
                  </a:cubicBezTo>
                  <a:cubicBezTo>
                    <a:pt x="34" y="18"/>
                    <a:pt x="34" y="19"/>
                    <a:pt x="34" y="19"/>
                  </a:cubicBezTo>
                  <a:cubicBezTo>
                    <a:pt x="34" y="19"/>
                    <a:pt x="34" y="19"/>
                    <a:pt x="34" y="19"/>
                  </a:cubicBezTo>
                  <a:cubicBezTo>
                    <a:pt x="34" y="19"/>
                    <a:pt x="34" y="19"/>
                    <a:pt x="34" y="19"/>
                  </a:cubicBezTo>
                  <a:cubicBezTo>
                    <a:pt x="36" y="18"/>
                    <a:pt x="36" y="18"/>
                    <a:pt x="36" y="18"/>
                  </a:cubicBezTo>
                  <a:cubicBezTo>
                    <a:pt x="36" y="16"/>
                    <a:pt x="36" y="16"/>
                    <a:pt x="36" y="16"/>
                  </a:cubicBezTo>
                  <a:cubicBezTo>
                    <a:pt x="35" y="16"/>
                    <a:pt x="35" y="16"/>
                    <a:pt x="35" y="16"/>
                  </a:cubicBezTo>
                  <a:cubicBezTo>
                    <a:pt x="35" y="16"/>
                    <a:pt x="35" y="16"/>
                    <a:pt x="34" y="16"/>
                  </a:cubicBezTo>
                  <a:cubicBezTo>
                    <a:pt x="31" y="16"/>
                    <a:pt x="23" y="16"/>
                    <a:pt x="17" y="13"/>
                  </a:cubicBezTo>
                  <a:cubicBezTo>
                    <a:pt x="10" y="9"/>
                    <a:pt x="6" y="5"/>
                    <a:pt x="4" y="2"/>
                  </a:cubicBezTo>
                  <a:cubicBezTo>
                    <a:pt x="2" y="3"/>
                    <a:pt x="2" y="3"/>
                    <a:pt x="2" y="3"/>
                  </a:cubicBezTo>
                  <a:cubicBezTo>
                    <a:pt x="3" y="5"/>
                    <a:pt x="3" y="5"/>
                    <a:pt x="3" y="5"/>
                  </a:cubicBezTo>
                  <a:cubicBezTo>
                    <a:pt x="2" y="3"/>
                    <a:pt x="2" y="3"/>
                    <a:pt x="2" y="3"/>
                  </a:cubicBezTo>
                  <a:cubicBezTo>
                    <a:pt x="0" y="4"/>
                    <a:pt x="0" y="4"/>
                    <a:pt x="0" y="4"/>
                  </a:cubicBezTo>
                  <a:cubicBezTo>
                    <a:pt x="3" y="8"/>
                    <a:pt x="7" y="12"/>
                    <a:pt x="15" y="16"/>
                  </a:cubicBezTo>
                  <a:cubicBezTo>
                    <a:pt x="23" y="20"/>
                    <a:pt x="31" y="20"/>
                    <a:pt x="34" y="20"/>
                  </a:cubicBezTo>
                  <a:cubicBezTo>
                    <a:pt x="35" y="20"/>
                    <a:pt x="36" y="20"/>
                    <a:pt x="36" y="20"/>
                  </a:cubicBezTo>
                  <a:cubicBezTo>
                    <a:pt x="37" y="20"/>
                    <a:pt x="37" y="20"/>
                    <a:pt x="37" y="19"/>
                  </a:cubicBezTo>
                  <a:cubicBezTo>
                    <a:pt x="38" y="18"/>
                    <a:pt x="38" y="18"/>
                    <a:pt x="37" y="17"/>
                  </a:cubicBezTo>
                  <a:cubicBezTo>
                    <a:pt x="37" y="17"/>
                    <a:pt x="33" y="8"/>
                    <a:pt x="21" y="3"/>
                  </a:cubicBezTo>
                  <a:cubicBezTo>
                    <a:pt x="16" y="1"/>
                    <a:pt x="11" y="0"/>
                    <a:pt x="8" y="0"/>
                  </a:cubicBezTo>
                  <a:cubicBezTo>
                    <a:pt x="4" y="0"/>
                    <a:pt x="2" y="1"/>
                    <a:pt x="2" y="1"/>
                  </a:cubicBezTo>
                  <a:cubicBezTo>
                    <a:pt x="1" y="1"/>
                    <a:pt x="0" y="1"/>
                    <a:pt x="0" y="2"/>
                  </a:cubicBezTo>
                  <a:cubicBezTo>
                    <a:pt x="0" y="3"/>
                    <a:pt x="0" y="3"/>
                    <a:pt x="0" y="4"/>
                  </a:cubicBezTo>
                  <a:lnTo>
                    <a:pt x="2" y="3"/>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52" name="Freeform 550"/>
            <p:cNvSpPr>
              <a:spLocks/>
            </p:cNvSpPr>
            <p:nvPr userDrawn="1"/>
          </p:nvSpPr>
          <p:spPr bwMode="auto">
            <a:xfrm>
              <a:off x="6341000" y="6376988"/>
              <a:ext cx="149225" cy="53975"/>
            </a:xfrm>
            <a:custGeom>
              <a:avLst/>
              <a:gdLst>
                <a:gd name="T0" fmla="*/ 2 w 39"/>
                <a:gd name="T1" fmla="*/ 5 h 14"/>
                <a:gd name="T2" fmla="*/ 3 w 39"/>
                <a:gd name="T3" fmla="*/ 7 h 14"/>
                <a:gd name="T4" fmla="*/ 3 w 39"/>
                <a:gd name="T5" fmla="*/ 7 h 14"/>
                <a:gd name="T6" fmla="*/ 15 w 39"/>
                <a:gd name="T7" fmla="*/ 4 h 14"/>
                <a:gd name="T8" fmla="*/ 18 w 39"/>
                <a:gd name="T9" fmla="*/ 4 h 14"/>
                <a:gd name="T10" fmla="*/ 31 w 39"/>
                <a:gd name="T11" fmla="*/ 9 h 14"/>
                <a:gd name="T12" fmla="*/ 34 w 39"/>
                <a:gd name="T13" fmla="*/ 11 h 14"/>
                <a:gd name="T14" fmla="*/ 35 w 39"/>
                <a:gd name="T15" fmla="*/ 12 h 14"/>
                <a:gd name="T16" fmla="*/ 35 w 39"/>
                <a:gd name="T17" fmla="*/ 12 h 14"/>
                <a:gd name="T18" fmla="*/ 35 w 39"/>
                <a:gd name="T19" fmla="*/ 12 h 14"/>
                <a:gd name="T20" fmla="*/ 37 w 39"/>
                <a:gd name="T21" fmla="*/ 10 h 14"/>
                <a:gd name="T22" fmla="*/ 36 w 39"/>
                <a:gd name="T23" fmla="*/ 8 h 14"/>
                <a:gd name="T24" fmla="*/ 36 w 39"/>
                <a:gd name="T25" fmla="*/ 9 h 14"/>
                <a:gd name="T26" fmla="*/ 24 w 39"/>
                <a:gd name="T27" fmla="*/ 10 h 14"/>
                <a:gd name="T28" fmla="*/ 19 w 39"/>
                <a:gd name="T29" fmla="*/ 10 h 14"/>
                <a:gd name="T30" fmla="*/ 4 w 39"/>
                <a:gd name="T31" fmla="*/ 3 h 14"/>
                <a:gd name="T32" fmla="*/ 2 w 39"/>
                <a:gd name="T33" fmla="*/ 5 h 14"/>
                <a:gd name="T34" fmla="*/ 3 w 39"/>
                <a:gd name="T35" fmla="*/ 7 h 14"/>
                <a:gd name="T36" fmla="*/ 2 w 39"/>
                <a:gd name="T37" fmla="*/ 5 h 14"/>
                <a:gd name="T38" fmla="*/ 1 w 39"/>
                <a:gd name="T39" fmla="*/ 7 h 14"/>
                <a:gd name="T40" fmla="*/ 18 w 39"/>
                <a:gd name="T41" fmla="*/ 14 h 14"/>
                <a:gd name="T42" fmla="*/ 24 w 39"/>
                <a:gd name="T43" fmla="*/ 14 h 14"/>
                <a:gd name="T44" fmla="*/ 37 w 39"/>
                <a:gd name="T45" fmla="*/ 12 h 14"/>
                <a:gd name="T46" fmla="*/ 39 w 39"/>
                <a:gd name="T47" fmla="*/ 11 h 14"/>
                <a:gd name="T48" fmla="*/ 38 w 39"/>
                <a:gd name="T49" fmla="*/ 9 h 14"/>
                <a:gd name="T50" fmla="*/ 19 w 39"/>
                <a:gd name="T51" fmla="*/ 0 h 14"/>
                <a:gd name="T52" fmla="*/ 15 w 39"/>
                <a:gd name="T53" fmla="*/ 0 h 14"/>
                <a:gd name="T54" fmla="*/ 1 w 39"/>
                <a:gd name="T55" fmla="*/ 3 h 14"/>
                <a:gd name="T56" fmla="*/ 0 w 39"/>
                <a:gd name="T57" fmla="*/ 5 h 14"/>
                <a:gd name="T58" fmla="*/ 1 w 39"/>
                <a:gd name="T59" fmla="*/ 7 h 14"/>
                <a:gd name="T60" fmla="*/ 2 w 39"/>
                <a:gd name="T61"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14">
                  <a:moveTo>
                    <a:pt x="2" y="5"/>
                  </a:moveTo>
                  <a:cubicBezTo>
                    <a:pt x="3" y="7"/>
                    <a:pt x="3" y="7"/>
                    <a:pt x="3" y="7"/>
                  </a:cubicBezTo>
                  <a:cubicBezTo>
                    <a:pt x="3" y="7"/>
                    <a:pt x="3" y="7"/>
                    <a:pt x="3" y="7"/>
                  </a:cubicBezTo>
                  <a:cubicBezTo>
                    <a:pt x="4" y="7"/>
                    <a:pt x="9" y="4"/>
                    <a:pt x="15" y="4"/>
                  </a:cubicBezTo>
                  <a:cubicBezTo>
                    <a:pt x="16" y="4"/>
                    <a:pt x="17" y="4"/>
                    <a:pt x="18" y="4"/>
                  </a:cubicBezTo>
                  <a:cubicBezTo>
                    <a:pt x="24" y="5"/>
                    <a:pt x="28" y="7"/>
                    <a:pt x="31" y="9"/>
                  </a:cubicBezTo>
                  <a:cubicBezTo>
                    <a:pt x="33" y="10"/>
                    <a:pt x="34" y="10"/>
                    <a:pt x="34" y="11"/>
                  </a:cubicBezTo>
                  <a:cubicBezTo>
                    <a:pt x="35" y="12"/>
                    <a:pt x="35" y="12"/>
                    <a:pt x="35" y="12"/>
                  </a:cubicBezTo>
                  <a:cubicBezTo>
                    <a:pt x="35" y="12"/>
                    <a:pt x="35" y="12"/>
                    <a:pt x="35" y="12"/>
                  </a:cubicBezTo>
                  <a:cubicBezTo>
                    <a:pt x="35" y="12"/>
                    <a:pt x="35" y="12"/>
                    <a:pt x="35" y="12"/>
                  </a:cubicBezTo>
                  <a:cubicBezTo>
                    <a:pt x="37" y="10"/>
                    <a:pt x="37" y="10"/>
                    <a:pt x="37" y="10"/>
                  </a:cubicBezTo>
                  <a:cubicBezTo>
                    <a:pt x="36" y="8"/>
                    <a:pt x="36" y="8"/>
                    <a:pt x="36" y="8"/>
                  </a:cubicBezTo>
                  <a:cubicBezTo>
                    <a:pt x="36" y="9"/>
                    <a:pt x="36" y="9"/>
                    <a:pt x="36" y="9"/>
                  </a:cubicBezTo>
                  <a:cubicBezTo>
                    <a:pt x="35" y="9"/>
                    <a:pt x="30" y="10"/>
                    <a:pt x="24" y="10"/>
                  </a:cubicBezTo>
                  <a:cubicBezTo>
                    <a:pt x="22" y="10"/>
                    <a:pt x="20" y="10"/>
                    <a:pt x="19" y="10"/>
                  </a:cubicBezTo>
                  <a:cubicBezTo>
                    <a:pt x="11" y="9"/>
                    <a:pt x="7" y="6"/>
                    <a:pt x="4" y="3"/>
                  </a:cubicBezTo>
                  <a:cubicBezTo>
                    <a:pt x="2" y="5"/>
                    <a:pt x="2" y="5"/>
                    <a:pt x="2" y="5"/>
                  </a:cubicBezTo>
                  <a:cubicBezTo>
                    <a:pt x="3" y="7"/>
                    <a:pt x="3" y="7"/>
                    <a:pt x="3" y="7"/>
                  </a:cubicBezTo>
                  <a:cubicBezTo>
                    <a:pt x="2" y="5"/>
                    <a:pt x="2" y="5"/>
                    <a:pt x="2" y="5"/>
                  </a:cubicBezTo>
                  <a:cubicBezTo>
                    <a:pt x="1" y="7"/>
                    <a:pt x="1" y="7"/>
                    <a:pt x="1" y="7"/>
                  </a:cubicBezTo>
                  <a:cubicBezTo>
                    <a:pt x="5" y="9"/>
                    <a:pt x="10" y="13"/>
                    <a:pt x="18" y="14"/>
                  </a:cubicBezTo>
                  <a:cubicBezTo>
                    <a:pt x="20" y="14"/>
                    <a:pt x="22" y="14"/>
                    <a:pt x="24" y="14"/>
                  </a:cubicBezTo>
                  <a:cubicBezTo>
                    <a:pt x="31" y="14"/>
                    <a:pt x="37" y="12"/>
                    <a:pt x="37" y="12"/>
                  </a:cubicBezTo>
                  <a:cubicBezTo>
                    <a:pt x="38" y="12"/>
                    <a:pt x="39" y="11"/>
                    <a:pt x="39" y="11"/>
                  </a:cubicBezTo>
                  <a:cubicBezTo>
                    <a:pt x="39" y="10"/>
                    <a:pt x="39" y="9"/>
                    <a:pt x="38" y="9"/>
                  </a:cubicBezTo>
                  <a:cubicBezTo>
                    <a:pt x="38" y="9"/>
                    <a:pt x="31" y="2"/>
                    <a:pt x="19" y="0"/>
                  </a:cubicBezTo>
                  <a:cubicBezTo>
                    <a:pt x="18" y="0"/>
                    <a:pt x="16" y="0"/>
                    <a:pt x="15" y="0"/>
                  </a:cubicBezTo>
                  <a:cubicBezTo>
                    <a:pt x="7" y="0"/>
                    <a:pt x="2" y="3"/>
                    <a:pt x="1" y="3"/>
                  </a:cubicBezTo>
                  <a:cubicBezTo>
                    <a:pt x="1" y="4"/>
                    <a:pt x="0" y="4"/>
                    <a:pt x="0" y="5"/>
                  </a:cubicBezTo>
                  <a:cubicBezTo>
                    <a:pt x="0" y="6"/>
                    <a:pt x="1" y="6"/>
                    <a:pt x="1" y="7"/>
                  </a:cubicBezTo>
                  <a:lnTo>
                    <a:pt x="2" y="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53" name="Freeform 551"/>
            <p:cNvSpPr>
              <a:spLocks/>
            </p:cNvSpPr>
            <p:nvPr userDrawn="1"/>
          </p:nvSpPr>
          <p:spPr bwMode="auto">
            <a:xfrm>
              <a:off x="6356875" y="6438901"/>
              <a:ext cx="122238" cy="112713"/>
            </a:xfrm>
            <a:custGeom>
              <a:avLst/>
              <a:gdLst>
                <a:gd name="T0" fmla="*/ 2 w 32"/>
                <a:gd name="T1" fmla="*/ 27 h 29"/>
                <a:gd name="T2" fmla="*/ 4 w 32"/>
                <a:gd name="T3" fmla="*/ 27 h 29"/>
                <a:gd name="T4" fmla="*/ 4 w 32"/>
                <a:gd name="T5" fmla="*/ 27 h 29"/>
                <a:gd name="T6" fmla="*/ 13 w 32"/>
                <a:gd name="T7" fmla="*/ 13 h 29"/>
                <a:gd name="T8" fmla="*/ 25 w 32"/>
                <a:gd name="T9" fmla="*/ 6 h 29"/>
                <a:gd name="T10" fmla="*/ 29 w 32"/>
                <a:gd name="T11" fmla="*/ 5 h 29"/>
                <a:gd name="T12" fmla="*/ 30 w 32"/>
                <a:gd name="T13" fmla="*/ 4 h 29"/>
                <a:gd name="T14" fmla="*/ 30 w 32"/>
                <a:gd name="T15" fmla="*/ 4 h 29"/>
                <a:gd name="T16" fmla="*/ 30 w 32"/>
                <a:gd name="T17" fmla="*/ 4 h 29"/>
                <a:gd name="T18" fmla="*/ 30 w 32"/>
                <a:gd name="T19" fmla="*/ 2 h 29"/>
                <a:gd name="T20" fmla="*/ 28 w 32"/>
                <a:gd name="T21" fmla="*/ 2 h 29"/>
                <a:gd name="T22" fmla="*/ 28 w 32"/>
                <a:gd name="T23" fmla="*/ 2 h 29"/>
                <a:gd name="T24" fmla="*/ 18 w 32"/>
                <a:gd name="T25" fmla="*/ 17 h 29"/>
                <a:gd name="T26" fmla="*/ 2 w 32"/>
                <a:gd name="T27" fmla="*/ 25 h 29"/>
                <a:gd name="T28" fmla="*/ 2 w 32"/>
                <a:gd name="T29" fmla="*/ 27 h 29"/>
                <a:gd name="T30" fmla="*/ 4 w 32"/>
                <a:gd name="T31" fmla="*/ 27 h 29"/>
                <a:gd name="T32" fmla="*/ 2 w 32"/>
                <a:gd name="T33" fmla="*/ 27 h 29"/>
                <a:gd name="T34" fmla="*/ 3 w 32"/>
                <a:gd name="T35" fmla="*/ 29 h 29"/>
                <a:gd name="T36" fmla="*/ 20 w 32"/>
                <a:gd name="T37" fmla="*/ 20 h 29"/>
                <a:gd name="T38" fmla="*/ 32 w 32"/>
                <a:gd name="T39" fmla="*/ 3 h 29"/>
                <a:gd name="T40" fmla="*/ 32 w 32"/>
                <a:gd name="T41" fmla="*/ 1 h 29"/>
                <a:gd name="T42" fmla="*/ 30 w 32"/>
                <a:gd name="T43" fmla="*/ 0 h 29"/>
                <a:gd name="T44" fmla="*/ 10 w 32"/>
                <a:gd name="T45" fmla="*/ 10 h 29"/>
                <a:gd name="T46" fmla="*/ 0 w 32"/>
                <a:gd name="T47" fmla="*/ 26 h 29"/>
                <a:gd name="T48" fmla="*/ 1 w 32"/>
                <a:gd name="T49" fmla="*/ 28 h 29"/>
                <a:gd name="T50" fmla="*/ 3 w 32"/>
                <a:gd name="T51" fmla="*/ 29 h 29"/>
                <a:gd name="T52" fmla="*/ 2 w 32"/>
                <a:gd name="T53"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2" y="27"/>
                  </a:moveTo>
                  <a:cubicBezTo>
                    <a:pt x="4" y="27"/>
                    <a:pt x="4" y="27"/>
                    <a:pt x="4" y="27"/>
                  </a:cubicBezTo>
                  <a:cubicBezTo>
                    <a:pt x="4" y="27"/>
                    <a:pt x="4" y="27"/>
                    <a:pt x="4" y="27"/>
                  </a:cubicBezTo>
                  <a:cubicBezTo>
                    <a:pt x="5" y="26"/>
                    <a:pt x="7" y="18"/>
                    <a:pt x="13" y="13"/>
                  </a:cubicBezTo>
                  <a:cubicBezTo>
                    <a:pt x="17" y="9"/>
                    <a:pt x="22" y="7"/>
                    <a:pt x="25" y="6"/>
                  </a:cubicBezTo>
                  <a:cubicBezTo>
                    <a:pt x="27" y="5"/>
                    <a:pt x="28" y="5"/>
                    <a:pt x="29" y="5"/>
                  </a:cubicBezTo>
                  <a:cubicBezTo>
                    <a:pt x="30" y="4"/>
                    <a:pt x="30" y="4"/>
                    <a:pt x="30" y="4"/>
                  </a:cubicBezTo>
                  <a:cubicBezTo>
                    <a:pt x="30" y="4"/>
                    <a:pt x="30" y="4"/>
                    <a:pt x="30" y="4"/>
                  </a:cubicBezTo>
                  <a:cubicBezTo>
                    <a:pt x="30" y="4"/>
                    <a:pt x="30" y="4"/>
                    <a:pt x="30" y="4"/>
                  </a:cubicBezTo>
                  <a:cubicBezTo>
                    <a:pt x="30" y="2"/>
                    <a:pt x="30" y="2"/>
                    <a:pt x="30" y="2"/>
                  </a:cubicBezTo>
                  <a:cubicBezTo>
                    <a:pt x="28" y="2"/>
                    <a:pt x="28" y="2"/>
                    <a:pt x="28" y="2"/>
                  </a:cubicBezTo>
                  <a:cubicBezTo>
                    <a:pt x="28" y="2"/>
                    <a:pt x="28" y="2"/>
                    <a:pt x="28" y="2"/>
                  </a:cubicBezTo>
                  <a:cubicBezTo>
                    <a:pt x="27" y="4"/>
                    <a:pt x="24" y="12"/>
                    <a:pt x="18" y="17"/>
                  </a:cubicBezTo>
                  <a:cubicBezTo>
                    <a:pt x="11" y="22"/>
                    <a:pt x="6" y="24"/>
                    <a:pt x="2" y="25"/>
                  </a:cubicBezTo>
                  <a:cubicBezTo>
                    <a:pt x="2" y="27"/>
                    <a:pt x="2" y="27"/>
                    <a:pt x="2" y="27"/>
                  </a:cubicBezTo>
                  <a:cubicBezTo>
                    <a:pt x="4" y="27"/>
                    <a:pt x="4" y="27"/>
                    <a:pt x="4" y="27"/>
                  </a:cubicBezTo>
                  <a:cubicBezTo>
                    <a:pt x="2" y="27"/>
                    <a:pt x="2" y="27"/>
                    <a:pt x="2" y="27"/>
                  </a:cubicBezTo>
                  <a:cubicBezTo>
                    <a:pt x="3" y="29"/>
                    <a:pt x="3" y="29"/>
                    <a:pt x="3" y="29"/>
                  </a:cubicBezTo>
                  <a:cubicBezTo>
                    <a:pt x="7" y="28"/>
                    <a:pt x="13" y="26"/>
                    <a:pt x="20" y="20"/>
                  </a:cubicBezTo>
                  <a:cubicBezTo>
                    <a:pt x="28" y="13"/>
                    <a:pt x="32" y="3"/>
                    <a:pt x="32" y="3"/>
                  </a:cubicBezTo>
                  <a:cubicBezTo>
                    <a:pt x="32" y="2"/>
                    <a:pt x="32" y="2"/>
                    <a:pt x="32" y="1"/>
                  </a:cubicBezTo>
                  <a:cubicBezTo>
                    <a:pt x="31" y="1"/>
                    <a:pt x="31" y="0"/>
                    <a:pt x="30" y="0"/>
                  </a:cubicBezTo>
                  <a:cubicBezTo>
                    <a:pt x="30" y="0"/>
                    <a:pt x="20" y="1"/>
                    <a:pt x="10" y="10"/>
                  </a:cubicBezTo>
                  <a:cubicBezTo>
                    <a:pt x="2" y="17"/>
                    <a:pt x="1" y="26"/>
                    <a:pt x="0" y="26"/>
                  </a:cubicBezTo>
                  <a:cubicBezTo>
                    <a:pt x="0" y="27"/>
                    <a:pt x="1" y="28"/>
                    <a:pt x="1" y="28"/>
                  </a:cubicBezTo>
                  <a:cubicBezTo>
                    <a:pt x="1" y="29"/>
                    <a:pt x="2" y="29"/>
                    <a:pt x="3" y="29"/>
                  </a:cubicBezTo>
                  <a:lnTo>
                    <a:pt x="2" y="2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54" name="Freeform 552"/>
            <p:cNvSpPr>
              <a:spLocks/>
            </p:cNvSpPr>
            <p:nvPr userDrawn="1"/>
          </p:nvSpPr>
          <p:spPr bwMode="auto">
            <a:xfrm>
              <a:off x="6471175" y="6446838"/>
              <a:ext cx="53975" cy="112713"/>
            </a:xfrm>
            <a:custGeom>
              <a:avLst/>
              <a:gdLst>
                <a:gd name="T0" fmla="*/ 3 w 14"/>
                <a:gd name="T1" fmla="*/ 27 h 29"/>
                <a:gd name="T2" fmla="*/ 5 w 14"/>
                <a:gd name="T3" fmla="*/ 27 h 29"/>
                <a:gd name="T4" fmla="*/ 5 w 14"/>
                <a:gd name="T5" fmla="*/ 27 h 29"/>
                <a:gd name="T6" fmla="*/ 4 w 14"/>
                <a:gd name="T7" fmla="*/ 21 h 29"/>
                <a:gd name="T8" fmla="*/ 5 w 14"/>
                <a:gd name="T9" fmla="*/ 14 h 29"/>
                <a:gd name="T10" fmla="*/ 10 w 14"/>
                <a:gd name="T11" fmla="*/ 6 h 29"/>
                <a:gd name="T12" fmla="*/ 12 w 14"/>
                <a:gd name="T13" fmla="*/ 4 h 29"/>
                <a:gd name="T14" fmla="*/ 13 w 14"/>
                <a:gd name="T15" fmla="*/ 4 h 29"/>
                <a:gd name="T16" fmla="*/ 13 w 14"/>
                <a:gd name="T17" fmla="*/ 4 h 29"/>
                <a:gd name="T18" fmla="*/ 13 w 14"/>
                <a:gd name="T19" fmla="*/ 4 h 29"/>
                <a:gd name="T20" fmla="*/ 13 w 14"/>
                <a:gd name="T21" fmla="*/ 3 h 29"/>
                <a:gd name="T22" fmla="*/ 13 w 14"/>
                <a:gd name="T23" fmla="*/ 4 h 29"/>
                <a:gd name="T24" fmla="*/ 13 w 14"/>
                <a:gd name="T25" fmla="*/ 4 h 29"/>
                <a:gd name="T26" fmla="*/ 13 w 14"/>
                <a:gd name="T27" fmla="*/ 3 h 29"/>
                <a:gd name="T28" fmla="*/ 13 w 14"/>
                <a:gd name="T29" fmla="*/ 4 h 29"/>
                <a:gd name="T30" fmla="*/ 12 w 14"/>
                <a:gd name="T31" fmla="*/ 2 h 29"/>
                <a:gd name="T32" fmla="*/ 10 w 14"/>
                <a:gd name="T33" fmla="*/ 2 h 29"/>
                <a:gd name="T34" fmla="*/ 10 w 14"/>
                <a:gd name="T35" fmla="*/ 2 h 29"/>
                <a:gd name="T36" fmla="*/ 10 w 14"/>
                <a:gd name="T37" fmla="*/ 6 h 29"/>
                <a:gd name="T38" fmla="*/ 9 w 14"/>
                <a:gd name="T39" fmla="*/ 16 h 29"/>
                <a:gd name="T40" fmla="*/ 2 w 14"/>
                <a:gd name="T41" fmla="*/ 26 h 29"/>
                <a:gd name="T42" fmla="*/ 3 w 14"/>
                <a:gd name="T43" fmla="*/ 27 h 29"/>
                <a:gd name="T44" fmla="*/ 5 w 14"/>
                <a:gd name="T45" fmla="*/ 27 h 29"/>
                <a:gd name="T46" fmla="*/ 3 w 14"/>
                <a:gd name="T47" fmla="*/ 27 h 29"/>
                <a:gd name="T48" fmla="*/ 4 w 14"/>
                <a:gd name="T49" fmla="*/ 29 h 29"/>
                <a:gd name="T50" fmla="*/ 12 w 14"/>
                <a:gd name="T51" fmla="*/ 18 h 29"/>
                <a:gd name="T52" fmla="*/ 14 w 14"/>
                <a:gd name="T53" fmla="*/ 6 h 29"/>
                <a:gd name="T54" fmla="*/ 14 w 14"/>
                <a:gd name="T55" fmla="*/ 2 h 29"/>
                <a:gd name="T56" fmla="*/ 13 w 14"/>
                <a:gd name="T57" fmla="*/ 0 h 29"/>
                <a:gd name="T58" fmla="*/ 11 w 14"/>
                <a:gd name="T59" fmla="*/ 0 h 29"/>
                <a:gd name="T60" fmla="*/ 1 w 14"/>
                <a:gd name="T61" fmla="*/ 13 h 29"/>
                <a:gd name="T62" fmla="*/ 0 w 14"/>
                <a:gd name="T63" fmla="*/ 21 h 29"/>
                <a:gd name="T64" fmla="*/ 1 w 14"/>
                <a:gd name="T65" fmla="*/ 28 h 29"/>
                <a:gd name="T66" fmla="*/ 2 w 14"/>
                <a:gd name="T67" fmla="*/ 29 h 29"/>
                <a:gd name="T68" fmla="*/ 4 w 14"/>
                <a:gd name="T69" fmla="*/ 29 h 29"/>
                <a:gd name="T70" fmla="*/ 3 w 14"/>
                <a:gd name="T71"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29">
                  <a:moveTo>
                    <a:pt x="3" y="27"/>
                  </a:moveTo>
                  <a:cubicBezTo>
                    <a:pt x="5" y="27"/>
                    <a:pt x="5" y="27"/>
                    <a:pt x="5" y="27"/>
                  </a:cubicBezTo>
                  <a:cubicBezTo>
                    <a:pt x="5" y="27"/>
                    <a:pt x="5" y="27"/>
                    <a:pt x="5" y="27"/>
                  </a:cubicBezTo>
                  <a:cubicBezTo>
                    <a:pt x="4" y="26"/>
                    <a:pt x="4" y="24"/>
                    <a:pt x="4" y="21"/>
                  </a:cubicBezTo>
                  <a:cubicBezTo>
                    <a:pt x="4" y="19"/>
                    <a:pt x="4" y="17"/>
                    <a:pt x="5" y="14"/>
                  </a:cubicBezTo>
                  <a:cubicBezTo>
                    <a:pt x="6" y="10"/>
                    <a:pt x="9" y="8"/>
                    <a:pt x="10" y="6"/>
                  </a:cubicBezTo>
                  <a:cubicBezTo>
                    <a:pt x="11" y="5"/>
                    <a:pt x="12" y="5"/>
                    <a:pt x="12" y="4"/>
                  </a:cubicBezTo>
                  <a:cubicBezTo>
                    <a:pt x="13" y="4"/>
                    <a:pt x="13" y="4"/>
                    <a:pt x="13" y="4"/>
                  </a:cubicBezTo>
                  <a:cubicBezTo>
                    <a:pt x="13" y="4"/>
                    <a:pt x="13" y="4"/>
                    <a:pt x="13" y="4"/>
                  </a:cubicBezTo>
                  <a:cubicBezTo>
                    <a:pt x="13" y="4"/>
                    <a:pt x="13" y="4"/>
                    <a:pt x="13" y="4"/>
                  </a:cubicBezTo>
                  <a:cubicBezTo>
                    <a:pt x="13" y="3"/>
                    <a:pt x="13" y="3"/>
                    <a:pt x="13" y="3"/>
                  </a:cubicBezTo>
                  <a:cubicBezTo>
                    <a:pt x="13" y="4"/>
                    <a:pt x="13" y="4"/>
                    <a:pt x="13" y="4"/>
                  </a:cubicBezTo>
                  <a:cubicBezTo>
                    <a:pt x="13" y="4"/>
                    <a:pt x="13" y="4"/>
                    <a:pt x="13" y="4"/>
                  </a:cubicBezTo>
                  <a:cubicBezTo>
                    <a:pt x="13" y="3"/>
                    <a:pt x="13" y="3"/>
                    <a:pt x="13" y="3"/>
                  </a:cubicBezTo>
                  <a:cubicBezTo>
                    <a:pt x="13" y="4"/>
                    <a:pt x="13" y="4"/>
                    <a:pt x="13" y="4"/>
                  </a:cubicBezTo>
                  <a:cubicBezTo>
                    <a:pt x="12" y="2"/>
                    <a:pt x="12" y="2"/>
                    <a:pt x="12" y="2"/>
                  </a:cubicBezTo>
                  <a:cubicBezTo>
                    <a:pt x="10" y="2"/>
                    <a:pt x="10" y="2"/>
                    <a:pt x="10" y="2"/>
                  </a:cubicBezTo>
                  <a:cubicBezTo>
                    <a:pt x="10" y="2"/>
                    <a:pt x="10" y="2"/>
                    <a:pt x="10" y="2"/>
                  </a:cubicBezTo>
                  <a:cubicBezTo>
                    <a:pt x="10" y="3"/>
                    <a:pt x="10" y="4"/>
                    <a:pt x="10" y="6"/>
                  </a:cubicBezTo>
                  <a:cubicBezTo>
                    <a:pt x="10" y="9"/>
                    <a:pt x="10" y="13"/>
                    <a:pt x="9" y="16"/>
                  </a:cubicBezTo>
                  <a:cubicBezTo>
                    <a:pt x="6" y="21"/>
                    <a:pt x="4" y="24"/>
                    <a:pt x="2" y="26"/>
                  </a:cubicBezTo>
                  <a:cubicBezTo>
                    <a:pt x="3" y="27"/>
                    <a:pt x="3" y="27"/>
                    <a:pt x="3" y="27"/>
                  </a:cubicBezTo>
                  <a:cubicBezTo>
                    <a:pt x="5" y="27"/>
                    <a:pt x="5" y="27"/>
                    <a:pt x="5" y="27"/>
                  </a:cubicBezTo>
                  <a:cubicBezTo>
                    <a:pt x="3" y="27"/>
                    <a:pt x="3" y="27"/>
                    <a:pt x="3" y="27"/>
                  </a:cubicBezTo>
                  <a:cubicBezTo>
                    <a:pt x="4" y="29"/>
                    <a:pt x="4" y="29"/>
                    <a:pt x="4" y="29"/>
                  </a:cubicBezTo>
                  <a:cubicBezTo>
                    <a:pt x="7" y="27"/>
                    <a:pt x="10" y="24"/>
                    <a:pt x="12" y="18"/>
                  </a:cubicBezTo>
                  <a:cubicBezTo>
                    <a:pt x="14" y="14"/>
                    <a:pt x="14" y="9"/>
                    <a:pt x="14" y="6"/>
                  </a:cubicBezTo>
                  <a:cubicBezTo>
                    <a:pt x="14" y="4"/>
                    <a:pt x="14" y="2"/>
                    <a:pt x="14" y="2"/>
                  </a:cubicBezTo>
                  <a:cubicBezTo>
                    <a:pt x="14" y="1"/>
                    <a:pt x="13" y="0"/>
                    <a:pt x="13" y="0"/>
                  </a:cubicBezTo>
                  <a:cubicBezTo>
                    <a:pt x="12" y="0"/>
                    <a:pt x="12" y="0"/>
                    <a:pt x="11" y="0"/>
                  </a:cubicBezTo>
                  <a:cubicBezTo>
                    <a:pt x="11" y="0"/>
                    <a:pt x="5" y="4"/>
                    <a:pt x="1" y="13"/>
                  </a:cubicBezTo>
                  <a:cubicBezTo>
                    <a:pt x="0" y="16"/>
                    <a:pt x="0" y="19"/>
                    <a:pt x="0" y="21"/>
                  </a:cubicBezTo>
                  <a:cubicBezTo>
                    <a:pt x="0" y="25"/>
                    <a:pt x="1" y="28"/>
                    <a:pt x="1" y="28"/>
                  </a:cubicBezTo>
                  <a:cubicBezTo>
                    <a:pt x="1" y="29"/>
                    <a:pt x="1" y="29"/>
                    <a:pt x="2" y="29"/>
                  </a:cubicBezTo>
                  <a:cubicBezTo>
                    <a:pt x="3" y="29"/>
                    <a:pt x="3" y="29"/>
                    <a:pt x="4" y="29"/>
                  </a:cubicBezTo>
                  <a:lnTo>
                    <a:pt x="3" y="2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55" name="Freeform 553"/>
            <p:cNvSpPr>
              <a:spLocks/>
            </p:cNvSpPr>
            <p:nvPr userDrawn="1"/>
          </p:nvSpPr>
          <p:spPr bwMode="auto">
            <a:xfrm>
              <a:off x="6533088" y="6415088"/>
              <a:ext cx="57150" cy="136525"/>
            </a:xfrm>
            <a:custGeom>
              <a:avLst/>
              <a:gdLst>
                <a:gd name="T0" fmla="*/ 5 w 15"/>
                <a:gd name="T1" fmla="*/ 33 h 35"/>
                <a:gd name="T2" fmla="*/ 6 w 15"/>
                <a:gd name="T3" fmla="*/ 32 h 35"/>
                <a:gd name="T4" fmla="*/ 6 w 15"/>
                <a:gd name="T5" fmla="*/ 32 h 35"/>
                <a:gd name="T6" fmla="*/ 4 w 15"/>
                <a:gd name="T7" fmla="*/ 22 h 35"/>
                <a:gd name="T8" fmla="*/ 5 w 15"/>
                <a:gd name="T9" fmla="*/ 17 h 35"/>
                <a:gd name="T10" fmla="*/ 10 w 15"/>
                <a:gd name="T11" fmla="*/ 7 h 35"/>
                <a:gd name="T12" fmla="*/ 12 w 15"/>
                <a:gd name="T13" fmla="*/ 4 h 35"/>
                <a:gd name="T14" fmla="*/ 13 w 15"/>
                <a:gd name="T15" fmla="*/ 4 h 35"/>
                <a:gd name="T16" fmla="*/ 13 w 15"/>
                <a:gd name="T17" fmla="*/ 4 h 35"/>
                <a:gd name="T18" fmla="*/ 13 w 15"/>
                <a:gd name="T19" fmla="*/ 4 h 35"/>
                <a:gd name="T20" fmla="*/ 12 w 15"/>
                <a:gd name="T21" fmla="*/ 3 h 35"/>
                <a:gd name="T22" fmla="*/ 13 w 15"/>
                <a:gd name="T23" fmla="*/ 4 h 35"/>
                <a:gd name="T24" fmla="*/ 13 w 15"/>
                <a:gd name="T25" fmla="*/ 4 h 35"/>
                <a:gd name="T26" fmla="*/ 12 w 15"/>
                <a:gd name="T27" fmla="*/ 3 h 35"/>
                <a:gd name="T28" fmla="*/ 13 w 15"/>
                <a:gd name="T29" fmla="*/ 4 h 35"/>
                <a:gd name="T30" fmla="*/ 12 w 15"/>
                <a:gd name="T31" fmla="*/ 2 h 35"/>
                <a:gd name="T32" fmla="*/ 10 w 15"/>
                <a:gd name="T33" fmla="*/ 3 h 35"/>
                <a:gd name="T34" fmla="*/ 10 w 15"/>
                <a:gd name="T35" fmla="*/ 3 h 35"/>
                <a:gd name="T36" fmla="*/ 11 w 15"/>
                <a:gd name="T37" fmla="*/ 12 h 35"/>
                <a:gd name="T38" fmla="*/ 10 w 15"/>
                <a:gd name="T39" fmla="*/ 19 h 35"/>
                <a:gd name="T40" fmla="*/ 3 w 15"/>
                <a:gd name="T41" fmla="*/ 31 h 35"/>
                <a:gd name="T42" fmla="*/ 5 w 15"/>
                <a:gd name="T43" fmla="*/ 33 h 35"/>
                <a:gd name="T44" fmla="*/ 6 w 15"/>
                <a:gd name="T45" fmla="*/ 32 h 35"/>
                <a:gd name="T46" fmla="*/ 5 w 15"/>
                <a:gd name="T47" fmla="*/ 33 h 35"/>
                <a:gd name="T48" fmla="*/ 6 w 15"/>
                <a:gd name="T49" fmla="*/ 34 h 35"/>
                <a:gd name="T50" fmla="*/ 14 w 15"/>
                <a:gd name="T51" fmla="*/ 20 h 35"/>
                <a:gd name="T52" fmla="*/ 15 w 15"/>
                <a:gd name="T53" fmla="*/ 12 h 35"/>
                <a:gd name="T54" fmla="*/ 13 w 15"/>
                <a:gd name="T55" fmla="*/ 2 h 35"/>
                <a:gd name="T56" fmla="*/ 12 w 15"/>
                <a:gd name="T57" fmla="*/ 0 h 35"/>
                <a:gd name="T58" fmla="*/ 10 w 15"/>
                <a:gd name="T59" fmla="*/ 0 h 35"/>
                <a:gd name="T60" fmla="*/ 1 w 15"/>
                <a:gd name="T61" fmla="*/ 16 h 35"/>
                <a:gd name="T62" fmla="*/ 0 w 15"/>
                <a:gd name="T63" fmla="*/ 22 h 35"/>
                <a:gd name="T64" fmla="*/ 3 w 15"/>
                <a:gd name="T65" fmla="*/ 33 h 35"/>
                <a:gd name="T66" fmla="*/ 4 w 15"/>
                <a:gd name="T67" fmla="*/ 35 h 35"/>
                <a:gd name="T68" fmla="*/ 6 w 15"/>
                <a:gd name="T69" fmla="*/ 34 h 35"/>
                <a:gd name="T70" fmla="*/ 5 w 15"/>
                <a:gd name="T71"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35">
                  <a:moveTo>
                    <a:pt x="5" y="33"/>
                  </a:moveTo>
                  <a:cubicBezTo>
                    <a:pt x="6" y="32"/>
                    <a:pt x="6" y="32"/>
                    <a:pt x="6" y="32"/>
                  </a:cubicBezTo>
                  <a:cubicBezTo>
                    <a:pt x="6" y="32"/>
                    <a:pt x="6" y="32"/>
                    <a:pt x="6" y="32"/>
                  </a:cubicBezTo>
                  <a:cubicBezTo>
                    <a:pt x="6" y="31"/>
                    <a:pt x="4" y="27"/>
                    <a:pt x="4" y="22"/>
                  </a:cubicBezTo>
                  <a:cubicBezTo>
                    <a:pt x="4" y="20"/>
                    <a:pt x="5" y="19"/>
                    <a:pt x="5" y="17"/>
                  </a:cubicBezTo>
                  <a:cubicBezTo>
                    <a:pt x="6" y="12"/>
                    <a:pt x="8" y="9"/>
                    <a:pt x="10" y="7"/>
                  </a:cubicBezTo>
                  <a:cubicBezTo>
                    <a:pt x="11" y="6"/>
                    <a:pt x="11" y="5"/>
                    <a:pt x="12" y="4"/>
                  </a:cubicBezTo>
                  <a:cubicBezTo>
                    <a:pt x="13" y="4"/>
                    <a:pt x="13" y="4"/>
                    <a:pt x="13" y="4"/>
                  </a:cubicBezTo>
                  <a:cubicBezTo>
                    <a:pt x="13" y="4"/>
                    <a:pt x="13" y="4"/>
                    <a:pt x="13" y="4"/>
                  </a:cubicBezTo>
                  <a:cubicBezTo>
                    <a:pt x="13" y="4"/>
                    <a:pt x="13" y="4"/>
                    <a:pt x="13" y="4"/>
                  </a:cubicBezTo>
                  <a:cubicBezTo>
                    <a:pt x="12" y="3"/>
                    <a:pt x="12" y="3"/>
                    <a:pt x="12" y="3"/>
                  </a:cubicBezTo>
                  <a:cubicBezTo>
                    <a:pt x="13" y="4"/>
                    <a:pt x="13" y="4"/>
                    <a:pt x="13" y="4"/>
                  </a:cubicBezTo>
                  <a:cubicBezTo>
                    <a:pt x="13" y="4"/>
                    <a:pt x="13" y="4"/>
                    <a:pt x="13" y="4"/>
                  </a:cubicBezTo>
                  <a:cubicBezTo>
                    <a:pt x="12" y="3"/>
                    <a:pt x="12" y="3"/>
                    <a:pt x="12" y="3"/>
                  </a:cubicBezTo>
                  <a:cubicBezTo>
                    <a:pt x="13" y="4"/>
                    <a:pt x="13" y="4"/>
                    <a:pt x="13" y="4"/>
                  </a:cubicBezTo>
                  <a:cubicBezTo>
                    <a:pt x="12" y="2"/>
                    <a:pt x="12" y="2"/>
                    <a:pt x="12" y="2"/>
                  </a:cubicBezTo>
                  <a:cubicBezTo>
                    <a:pt x="10" y="3"/>
                    <a:pt x="10" y="3"/>
                    <a:pt x="10" y="3"/>
                  </a:cubicBezTo>
                  <a:cubicBezTo>
                    <a:pt x="10" y="3"/>
                    <a:pt x="10" y="3"/>
                    <a:pt x="10" y="3"/>
                  </a:cubicBezTo>
                  <a:cubicBezTo>
                    <a:pt x="10" y="4"/>
                    <a:pt x="11" y="8"/>
                    <a:pt x="11" y="12"/>
                  </a:cubicBezTo>
                  <a:cubicBezTo>
                    <a:pt x="11" y="15"/>
                    <a:pt x="11" y="17"/>
                    <a:pt x="10" y="19"/>
                  </a:cubicBezTo>
                  <a:cubicBezTo>
                    <a:pt x="8" y="26"/>
                    <a:pt x="6" y="29"/>
                    <a:pt x="3" y="31"/>
                  </a:cubicBezTo>
                  <a:cubicBezTo>
                    <a:pt x="5" y="33"/>
                    <a:pt x="5" y="33"/>
                    <a:pt x="5" y="33"/>
                  </a:cubicBezTo>
                  <a:cubicBezTo>
                    <a:pt x="6" y="32"/>
                    <a:pt x="6" y="32"/>
                    <a:pt x="6" y="32"/>
                  </a:cubicBezTo>
                  <a:cubicBezTo>
                    <a:pt x="5" y="33"/>
                    <a:pt x="5" y="33"/>
                    <a:pt x="5" y="33"/>
                  </a:cubicBezTo>
                  <a:cubicBezTo>
                    <a:pt x="6" y="34"/>
                    <a:pt x="6" y="34"/>
                    <a:pt x="6" y="34"/>
                  </a:cubicBezTo>
                  <a:cubicBezTo>
                    <a:pt x="9" y="31"/>
                    <a:pt x="12" y="27"/>
                    <a:pt x="14" y="20"/>
                  </a:cubicBezTo>
                  <a:cubicBezTo>
                    <a:pt x="15" y="17"/>
                    <a:pt x="15" y="15"/>
                    <a:pt x="15" y="12"/>
                  </a:cubicBezTo>
                  <a:cubicBezTo>
                    <a:pt x="15" y="6"/>
                    <a:pt x="14" y="2"/>
                    <a:pt x="13" y="2"/>
                  </a:cubicBezTo>
                  <a:cubicBezTo>
                    <a:pt x="13" y="1"/>
                    <a:pt x="13" y="0"/>
                    <a:pt x="12" y="0"/>
                  </a:cubicBezTo>
                  <a:cubicBezTo>
                    <a:pt x="12" y="0"/>
                    <a:pt x="11" y="0"/>
                    <a:pt x="10" y="0"/>
                  </a:cubicBezTo>
                  <a:cubicBezTo>
                    <a:pt x="10" y="1"/>
                    <a:pt x="4" y="6"/>
                    <a:pt x="1" y="16"/>
                  </a:cubicBezTo>
                  <a:cubicBezTo>
                    <a:pt x="1" y="18"/>
                    <a:pt x="0" y="20"/>
                    <a:pt x="0" y="22"/>
                  </a:cubicBezTo>
                  <a:cubicBezTo>
                    <a:pt x="0" y="28"/>
                    <a:pt x="3" y="33"/>
                    <a:pt x="3" y="33"/>
                  </a:cubicBezTo>
                  <a:cubicBezTo>
                    <a:pt x="3" y="34"/>
                    <a:pt x="3" y="34"/>
                    <a:pt x="4" y="35"/>
                  </a:cubicBezTo>
                  <a:cubicBezTo>
                    <a:pt x="5" y="35"/>
                    <a:pt x="5" y="35"/>
                    <a:pt x="6" y="34"/>
                  </a:cubicBezTo>
                  <a:lnTo>
                    <a:pt x="5" y="33"/>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56" name="Freeform 554"/>
            <p:cNvSpPr>
              <a:spLocks/>
            </p:cNvSpPr>
            <p:nvPr userDrawn="1"/>
          </p:nvSpPr>
          <p:spPr bwMode="auto">
            <a:xfrm>
              <a:off x="6593413" y="6396038"/>
              <a:ext cx="53975" cy="136525"/>
            </a:xfrm>
            <a:custGeom>
              <a:avLst/>
              <a:gdLst>
                <a:gd name="T0" fmla="*/ 4 w 14"/>
                <a:gd name="T1" fmla="*/ 33 h 35"/>
                <a:gd name="T2" fmla="*/ 6 w 14"/>
                <a:gd name="T3" fmla="*/ 32 h 35"/>
                <a:gd name="T4" fmla="*/ 6 w 14"/>
                <a:gd name="T5" fmla="*/ 32 h 35"/>
                <a:gd name="T6" fmla="*/ 4 w 14"/>
                <a:gd name="T7" fmla="*/ 21 h 35"/>
                <a:gd name="T8" fmla="*/ 4 w 14"/>
                <a:gd name="T9" fmla="*/ 17 h 35"/>
                <a:gd name="T10" fmla="*/ 8 w 14"/>
                <a:gd name="T11" fmla="*/ 7 h 35"/>
                <a:gd name="T12" fmla="*/ 10 w 14"/>
                <a:gd name="T13" fmla="*/ 4 h 35"/>
                <a:gd name="T14" fmla="*/ 10 w 14"/>
                <a:gd name="T15" fmla="*/ 3 h 35"/>
                <a:gd name="T16" fmla="*/ 11 w 14"/>
                <a:gd name="T17" fmla="*/ 3 h 35"/>
                <a:gd name="T18" fmla="*/ 11 w 14"/>
                <a:gd name="T19" fmla="*/ 3 h 35"/>
                <a:gd name="T20" fmla="*/ 10 w 14"/>
                <a:gd name="T21" fmla="*/ 3 h 35"/>
                <a:gd name="T22" fmla="*/ 11 w 14"/>
                <a:gd name="T23" fmla="*/ 3 h 35"/>
                <a:gd name="T24" fmla="*/ 11 w 14"/>
                <a:gd name="T25" fmla="*/ 3 h 35"/>
                <a:gd name="T26" fmla="*/ 10 w 14"/>
                <a:gd name="T27" fmla="*/ 3 h 35"/>
                <a:gd name="T28" fmla="*/ 11 w 14"/>
                <a:gd name="T29" fmla="*/ 3 h 35"/>
                <a:gd name="T30" fmla="*/ 9 w 14"/>
                <a:gd name="T31" fmla="*/ 2 h 35"/>
                <a:gd name="T32" fmla="*/ 7 w 14"/>
                <a:gd name="T33" fmla="*/ 2 h 35"/>
                <a:gd name="T34" fmla="*/ 8 w 14"/>
                <a:gd name="T35" fmla="*/ 3 h 35"/>
                <a:gd name="T36" fmla="*/ 10 w 14"/>
                <a:gd name="T37" fmla="*/ 15 h 35"/>
                <a:gd name="T38" fmla="*/ 9 w 14"/>
                <a:gd name="T39" fmla="*/ 19 h 35"/>
                <a:gd name="T40" fmla="*/ 3 w 14"/>
                <a:gd name="T41" fmla="*/ 32 h 35"/>
                <a:gd name="T42" fmla="*/ 4 w 14"/>
                <a:gd name="T43" fmla="*/ 33 h 35"/>
                <a:gd name="T44" fmla="*/ 6 w 14"/>
                <a:gd name="T45" fmla="*/ 32 h 35"/>
                <a:gd name="T46" fmla="*/ 4 w 14"/>
                <a:gd name="T47" fmla="*/ 33 h 35"/>
                <a:gd name="T48" fmla="*/ 6 w 14"/>
                <a:gd name="T49" fmla="*/ 34 h 35"/>
                <a:gd name="T50" fmla="*/ 13 w 14"/>
                <a:gd name="T51" fmla="*/ 19 h 35"/>
                <a:gd name="T52" fmla="*/ 14 w 14"/>
                <a:gd name="T53" fmla="*/ 15 h 35"/>
                <a:gd name="T54" fmla="*/ 11 w 14"/>
                <a:gd name="T55" fmla="*/ 1 h 35"/>
                <a:gd name="T56" fmla="*/ 10 w 14"/>
                <a:gd name="T57" fmla="*/ 0 h 35"/>
                <a:gd name="T58" fmla="*/ 8 w 14"/>
                <a:gd name="T59" fmla="*/ 0 h 35"/>
                <a:gd name="T60" fmla="*/ 0 w 14"/>
                <a:gd name="T61" fmla="*/ 17 h 35"/>
                <a:gd name="T62" fmla="*/ 0 w 14"/>
                <a:gd name="T63" fmla="*/ 21 h 35"/>
                <a:gd name="T64" fmla="*/ 2 w 14"/>
                <a:gd name="T65" fmla="*/ 34 h 35"/>
                <a:gd name="T66" fmla="*/ 4 w 14"/>
                <a:gd name="T67" fmla="*/ 35 h 35"/>
                <a:gd name="T68" fmla="*/ 6 w 14"/>
                <a:gd name="T69" fmla="*/ 34 h 35"/>
                <a:gd name="T70" fmla="*/ 4 w 14"/>
                <a:gd name="T71"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35">
                  <a:moveTo>
                    <a:pt x="4" y="33"/>
                  </a:moveTo>
                  <a:cubicBezTo>
                    <a:pt x="6" y="32"/>
                    <a:pt x="6" y="32"/>
                    <a:pt x="6" y="32"/>
                  </a:cubicBezTo>
                  <a:cubicBezTo>
                    <a:pt x="6" y="32"/>
                    <a:pt x="6" y="32"/>
                    <a:pt x="6" y="32"/>
                  </a:cubicBezTo>
                  <a:cubicBezTo>
                    <a:pt x="6" y="31"/>
                    <a:pt x="4" y="26"/>
                    <a:pt x="4" y="21"/>
                  </a:cubicBezTo>
                  <a:cubicBezTo>
                    <a:pt x="4" y="20"/>
                    <a:pt x="4" y="19"/>
                    <a:pt x="4" y="17"/>
                  </a:cubicBezTo>
                  <a:cubicBezTo>
                    <a:pt x="5" y="13"/>
                    <a:pt x="7" y="9"/>
                    <a:pt x="8" y="7"/>
                  </a:cubicBezTo>
                  <a:cubicBezTo>
                    <a:pt x="9" y="5"/>
                    <a:pt x="9" y="4"/>
                    <a:pt x="10" y="4"/>
                  </a:cubicBezTo>
                  <a:cubicBezTo>
                    <a:pt x="10" y="3"/>
                    <a:pt x="10" y="3"/>
                    <a:pt x="10" y="3"/>
                  </a:cubicBezTo>
                  <a:cubicBezTo>
                    <a:pt x="11" y="3"/>
                    <a:pt x="11" y="3"/>
                    <a:pt x="11" y="3"/>
                  </a:cubicBezTo>
                  <a:cubicBezTo>
                    <a:pt x="11" y="3"/>
                    <a:pt x="11" y="3"/>
                    <a:pt x="11" y="3"/>
                  </a:cubicBezTo>
                  <a:cubicBezTo>
                    <a:pt x="10" y="3"/>
                    <a:pt x="10" y="3"/>
                    <a:pt x="10" y="3"/>
                  </a:cubicBezTo>
                  <a:cubicBezTo>
                    <a:pt x="11" y="3"/>
                    <a:pt x="11" y="3"/>
                    <a:pt x="11" y="3"/>
                  </a:cubicBezTo>
                  <a:cubicBezTo>
                    <a:pt x="11" y="3"/>
                    <a:pt x="11" y="3"/>
                    <a:pt x="11" y="3"/>
                  </a:cubicBezTo>
                  <a:cubicBezTo>
                    <a:pt x="10" y="3"/>
                    <a:pt x="10" y="3"/>
                    <a:pt x="10" y="3"/>
                  </a:cubicBezTo>
                  <a:cubicBezTo>
                    <a:pt x="11" y="3"/>
                    <a:pt x="11" y="3"/>
                    <a:pt x="11" y="3"/>
                  </a:cubicBezTo>
                  <a:cubicBezTo>
                    <a:pt x="9" y="2"/>
                    <a:pt x="9" y="2"/>
                    <a:pt x="9" y="2"/>
                  </a:cubicBezTo>
                  <a:cubicBezTo>
                    <a:pt x="7" y="2"/>
                    <a:pt x="7" y="2"/>
                    <a:pt x="7" y="2"/>
                  </a:cubicBezTo>
                  <a:cubicBezTo>
                    <a:pt x="8" y="3"/>
                    <a:pt x="8" y="3"/>
                    <a:pt x="8" y="3"/>
                  </a:cubicBezTo>
                  <a:cubicBezTo>
                    <a:pt x="8" y="4"/>
                    <a:pt x="10" y="9"/>
                    <a:pt x="10" y="15"/>
                  </a:cubicBezTo>
                  <a:cubicBezTo>
                    <a:pt x="10" y="16"/>
                    <a:pt x="10" y="17"/>
                    <a:pt x="9" y="19"/>
                  </a:cubicBezTo>
                  <a:cubicBezTo>
                    <a:pt x="8" y="25"/>
                    <a:pt x="5" y="29"/>
                    <a:pt x="3" y="32"/>
                  </a:cubicBezTo>
                  <a:cubicBezTo>
                    <a:pt x="4" y="33"/>
                    <a:pt x="4" y="33"/>
                    <a:pt x="4" y="33"/>
                  </a:cubicBezTo>
                  <a:cubicBezTo>
                    <a:pt x="6" y="32"/>
                    <a:pt x="6" y="32"/>
                    <a:pt x="6" y="32"/>
                  </a:cubicBezTo>
                  <a:cubicBezTo>
                    <a:pt x="4" y="33"/>
                    <a:pt x="4" y="33"/>
                    <a:pt x="4" y="33"/>
                  </a:cubicBezTo>
                  <a:cubicBezTo>
                    <a:pt x="6" y="34"/>
                    <a:pt x="6" y="34"/>
                    <a:pt x="6" y="34"/>
                  </a:cubicBezTo>
                  <a:cubicBezTo>
                    <a:pt x="8" y="32"/>
                    <a:pt x="12" y="27"/>
                    <a:pt x="13" y="19"/>
                  </a:cubicBezTo>
                  <a:cubicBezTo>
                    <a:pt x="14" y="18"/>
                    <a:pt x="14" y="16"/>
                    <a:pt x="14" y="15"/>
                  </a:cubicBezTo>
                  <a:cubicBezTo>
                    <a:pt x="14" y="8"/>
                    <a:pt x="11" y="1"/>
                    <a:pt x="11" y="1"/>
                  </a:cubicBezTo>
                  <a:cubicBezTo>
                    <a:pt x="11" y="0"/>
                    <a:pt x="10" y="0"/>
                    <a:pt x="10" y="0"/>
                  </a:cubicBezTo>
                  <a:cubicBezTo>
                    <a:pt x="9" y="0"/>
                    <a:pt x="8" y="0"/>
                    <a:pt x="8" y="0"/>
                  </a:cubicBezTo>
                  <a:cubicBezTo>
                    <a:pt x="8" y="0"/>
                    <a:pt x="2" y="6"/>
                    <a:pt x="0" y="17"/>
                  </a:cubicBezTo>
                  <a:cubicBezTo>
                    <a:pt x="0" y="18"/>
                    <a:pt x="0" y="20"/>
                    <a:pt x="0" y="21"/>
                  </a:cubicBezTo>
                  <a:cubicBezTo>
                    <a:pt x="0" y="28"/>
                    <a:pt x="2" y="34"/>
                    <a:pt x="2" y="34"/>
                  </a:cubicBezTo>
                  <a:cubicBezTo>
                    <a:pt x="2" y="34"/>
                    <a:pt x="3" y="35"/>
                    <a:pt x="4" y="35"/>
                  </a:cubicBezTo>
                  <a:cubicBezTo>
                    <a:pt x="4" y="35"/>
                    <a:pt x="5" y="35"/>
                    <a:pt x="6" y="34"/>
                  </a:cubicBezTo>
                  <a:lnTo>
                    <a:pt x="4" y="33"/>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57" name="Freeform 555"/>
            <p:cNvSpPr>
              <a:spLocks/>
            </p:cNvSpPr>
            <p:nvPr userDrawn="1"/>
          </p:nvSpPr>
          <p:spPr bwMode="auto">
            <a:xfrm>
              <a:off x="6655325" y="6364288"/>
              <a:ext cx="49213" cy="149225"/>
            </a:xfrm>
            <a:custGeom>
              <a:avLst/>
              <a:gdLst>
                <a:gd name="T0" fmla="*/ 8 w 13"/>
                <a:gd name="T1" fmla="*/ 36 h 38"/>
                <a:gd name="T2" fmla="*/ 9 w 13"/>
                <a:gd name="T3" fmla="*/ 35 h 38"/>
                <a:gd name="T4" fmla="*/ 9 w 13"/>
                <a:gd name="T5" fmla="*/ 35 h 38"/>
                <a:gd name="T6" fmla="*/ 4 w 13"/>
                <a:gd name="T7" fmla="*/ 20 h 38"/>
                <a:gd name="T8" fmla="*/ 4 w 13"/>
                <a:gd name="T9" fmla="*/ 16 h 38"/>
                <a:gd name="T10" fmla="*/ 5 w 13"/>
                <a:gd name="T11" fmla="*/ 7 h 38"/>
                <a:gd name="T12" fmla="*/ 6 w 13"/>
                <a:gd name="T13" fmla="*/ 4 h 38"/>
                <a:gd name="T14" fmla="*/ 6 w 13"/>
                <a:gd name="T15" fmla="*/ 3 h 38"/>
                <a:gd name="T16" fmla="*/ 7 w 13"/>
                <a:gd name="T17" fmla="*/ 3 h 38"/>
                <a:gd name="T18" fmla="*/ 7 w 13"/>
                <a:gd name="T19" fmla="*/ 3 h 38"/>
                <a:gd name="T20" fmla="*/ 5 w 13"/>
                <a:gd name="T21" fmla="*/ 2 h 38"/>
                <a:gd name="T22" fmla="*/ 3 w 13"/>
                <a:gd name="T23" fmla="*/ 3 h 38"/>
                <a:gd name="T24" fmla="*/ 3 w 13"/>
                <a:gd name="T25" fmla="*/ 3 h 38"/>
                <a:gd name="T26" fmla="*/ 9 w 13"/>
                <a:gd name="T27" fmla="*/ 19 h 38"/>
                <a:gd name="T28" fmla="*/ 9 w 13"/>
                <a:gd name="T29" fmla="*/ 22 h 38"/>
                <a:gd name="T30" fmla="*/ 6 w 13"/>
                <a:gd name="T31" fmla="*/ 35 h 38"/>
                <a:gd name="T32" fmla="*/ 8 w 13"/>
                <a:gd name="T33" fmla="*/ 36 h 38"/>
                <a:gd name="T34" fmla="*/ 9 w 13"/>
                <a:gd name="T35" fmla="*/ 35 h 38"/>
                <a:gd name="T36" fmla="*/ 8 w 13"/>
                <a:gd name="T37" fmla="*/ 36 h 38"/>
                <a:gd name="T38" fmla="*/ 10 w 13"/>
                <a:gd name="T39" fmla="*/ 37 h 38"/>
                <a:gd name="T40" fmla="*/ 13 w 13"/>
                <a:gd name="T41" fmla="*/ 22 h 38"/>
                <a:gd name="T42" fmla="*/ 13 w 13"/>
                <a:gd name="T43" fmla="*/ 19 h 38"/>
                <a:gd name="T44" fmla="*/ 7 w 13"/>
                <a:gd name="T45" fmla="*/ 1 h 38"/>
                <a:gd name="T46" fmla="*/ 5 w 13"/>
                <a:gd name="T47" fmla="*/ 0 h 38"/>
                <a:gd name="T48" fmla="*/ 3 w 13"/>
                <a:gd name="T49" fmla="*/ 1 h 38"/>
                <a:gd name="T50" fmla="*/ 0 w 13"/>
                <a:gd name="T51" fmla="*/ 16 h 38"/>
                <a:gd name="T52" fmla="*/ 0 w 13"/>
                <a:gd name="T53" fmla="*/ 21 h 38"/>
                <a:gd name="T54" fmla="*/ 6 w 13"/>
                <a:gd name="T55" fmla="*/ 37 h 38"/>
                <a:gd name="T56" fmla="*/ 8 w 13"/>
                <a:gd name="T57" fmla="*/ 38 h 38"/>
                <a:gd name="T58" fmla="*/ 10 w 13"/>
                <a:gd name="T59" fmla="*/ 37 h 38"/>
                <a:gd name="T60" fmla="*/ 8 w 13"/>
                <a:gd name="T6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 h="38">
                  <a:moveTo>
                    <a:pt x="8" y="36"/>
                  </a:moveTo>
                  <a:cubicBezTo>
                    <a:pt x="9" y="35"/>
                    <a:pt x="9" y="35"/>
                    <a:pt x="9" y="35"/>
                  </a:cubicBezTo>
                  <a:cubicBezTo>
                    <a:pt x="9" y="35"/>
                    <a:pt x="9" y="35"/>
                    <a:pt x="9" y="35"/>
                  </a:cubicBezTo>
                  <a:cubicBezTo>
                    <a:pt x="9" y="34"/>
                    <a:pt x="5" y="28"/>
                    <a:pt x="4" y="20"/>
                  </a:cubicBezTo>
                  <a:cubicBezTo>
                    <a:pt x="4" y="19"/>
                    <a:pt x="4" y="18"/>
                    <a:pt x="4" y="16"/>
                  </a:cubicBezTo>
                  <a:cubicBezTo>
                    <a:pt x="4" y="12"/>
                    <a:pt x="4" y="9"/>
                    <a:pt x="5" y="7"/>
                  </a:cubicBezTo>
                  <a:cubicBezTo>
                    <a:pt x="6" y="5"/>
                    <a:pt x="6" y="4"/>
                    <a:pt x="6" y="4"/>
                  </a:cubicBezTo>
                  <a:cubicBezTo>
                    <a:pt x="6" y="3"/>
                    <a:pt x="6" y="3"/>
                    <a:pt x="6" y="3"/>
                  </a:cubicBezTo>
                  <a:cubicBezTo>
                    <a:pt x="7" y="3"/>
                    <a:pt x="7" y="3"/>
                    <a:pt x="7" y="3"/>
                  </a:cubicBezTo>
                  <a:cubicBezTo>
                    <a:pt x="7" y="3"/>
                    <a:pt x="7" y="3"/>
                    <a:pt x="7" y="3"/>
                  </a:cubicBezTo>
                  <a:cubicBezTo>
                    <a:pt x="5" y="2"/>
                    <a:pt x="5" y="2"/>
                    <a:pt x="5" y="2"/>
                  </a:cubicBezTo>
                  <a:cubicBezTo>
                    <a:pt x="3" y="3"/>
                    <a:pt x="3" y="3"/>
                    <a:pt x="3" y="3"/>
                  </a:cubicBezTo>
                  <a:cubicBezTo>
                    <a:pt x="3" y="3"/>
                    <a:pt x="3" y="3"/>
                    <a:pt x="3" y="3"/>
                  </a:cubicBezTo>
                  <a:cubicBezTo>
                    <a:pt x="4" y="4"/>
                    <a:pt x="9" y="12"/>
                    <a:pt x="9" y="19"/>
                  </a:cubicBezTo>
                  <a:cubicBezTo>
                    <a:pt x="9" y="20"/>
                    <a:pt x="9" y="21"/>
                    <a:pt x="9" y="22"/>
                  </a:cubicBezTo>
                  <a:cubicBezTo>
                    <a:pt x="9" y="28"/>
                    <a:pt x="7" y="32"/>
                    <a:pt x="6" y="35"/>
                  </a:cubicBezTo>
                  <a:cubicBezTo>
                    <a:pt x="8" y="36"/>
                    <a:pt x="8" y="36"/>
                    <a:pt x="8" y="36"/>
                  </a:cubicBezTo>
                  <a:cubicBezTo>
                    <a:pt x="9" y="35"/>
                    <a:pt x="9" y="35"/>
                    <a:pt x="9" y="35"/>
                  </a:cubicBezTo>
                  <a:cubicBezTo>
                    <a:pt x="8" y="36"/>
                    <a:pt x="8" y="36"/>
                    <a:pt x="8" y="36"/>
                  </a:cubicBezTo>
                  <a:cubicBezTo>
                    <a:pt x="10" y="37"/>
                    <a:pt x="10" y="37"/>
                    <a:pt x="10" y="37"/>
                  </a:cubicBezTo>
                  <a:cubicBezTo>
                    <a:pt x="11" y="34"/>
                    <a:pt x="13" y="29"/>
                    <a:pt x="13" y="22"/>
                  </a:cubicBezTo>
                  <a:cubicBezTo>
                    <a:pt x="13" y="21"/>
                    <a:pt x="13" y="20"/>
                    <a:pt x="13" y="19"/>
                  </a:cubicBezTo>
                  <a:cubicBezTo>
                    <a:pt x="12" y="9"/>
                    <a:pt x="7" y="1"/>
                    <a:pt x="7" y="1"/>
                  </a:cubicBezTo>
                  <a:cubicBezTo>
                    <a:pt x="6" y="0"/>
                    <a:pt x="5" y="0"/>
                    <a:pt x="5" y="0"/>
                  </a:cubicBezTo>
                  <a:cubicBezTo>
                    <a:pt x="4" y="0"/>
                    <a:pt x="3" y="0"/>
                    <a:pt x="3" y="1"/>
                  </a:cubicBezTo>
                  <a:cubicBezTo>
                    <a:pt x="3" y="1"/>
                    <a:pt x="0" y="7"/>
                    <a:pt x="0" y="16"/>
                  </a:cubicBezTo>
                  <a:cubicBezTo>
                    <a:pt x="0" y="18"/>
                    <a:pt x="0" y="19"/>
                    <a:pt x="0" y="21"/>
                  </a:cubicBezTo>
                  <a:cubicBezTo>
                    <a:pt x="1" y="30"/>
                    <a:pt x="6" y="37"/>
                    <a:pt x="6" y="37"/>
                  </a:cubicBezTo>
                  <a:cubicBezTo>
                    <a:pt x="7" y="38"/>
                    <a:pt x="7" y="38"/>
                    <a:pt x="8" y="38"/>
                  </a:cubicBezTo>
                  <a:cubicBezTo>
                    <a:pt x="9" y="38"/>
                    <a:pt x="9" y="38"/>
                    <a:pt x="10" y="37"/>
                  </a:cubicBezTo>
                  <a:lnTo>
                    <a:pt x="8" y="3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58" name="Freeform 556"/>
            <p:cNvSpPr>
              <a:spLocks/>
            </p:cNvSpPr>
            <p:nvPr userDrawn="1"/>
          </p:nvSpPr>
          <p:spPr bwMode="auto">
            <a:xfrm>
              <a:off x="5829825" y="6586538"/>
              <a:ext cx="49213" cy="106363"/>
            </a:xfrm>
            <a:custGeom>
              <a:avLst/>
              <a:gdLst>
                <a:gd name="T0" fmla="*/ 11 w 13"/>
                <a:gd name="T1" fmla="*/ 25 h 27"/>
                <a:gd name="T2" fmla="*/ 11 w 13"/>
                <a:gd name="T3" fmla="*/ 23 h 27"/>
                <a:gd name="T4" fmla="*/ 4 w 13"/>
                <a:gd name="T5" fmla="*/ 23 h 27"/>
                <a:gd name="T6" fmla="*/ 4 w 13"/>
                <a:gd name="T7" fmla="*/ 5 h 27"/>
                <a:gd name="T8" fmla="*/ 5 w 13"/>
                <a:gd name="T9" fmla="*/ 4 h 27"/>
                <a:gd name="T10" fmla="*/ 8 w 13"/>
                <a:gd name="T11" fmla="*/ 4 h 27"/>
                <a:gd name="T12" fmla="*/ 9 w 13"/>
                <a:gd name="T13" fmla="*/ 5 h 27"/>
                <a:gd name="T14" fmla="*/ 9 w 13"/>
                <a:gd name="T15" fmla="*/ 25 h 27"/>
                <a:gd name="T16" fmla="*/ 11 w 13"/>
                <a:gd name="T17" fmla="*/ 25 h 27"/>
                <a:gd name="T18" fmla="*/ 11 w 13"/>
                <a:gd name="T19" fmla="*/ 23 h 27"/>
                <a:gd name="T20" fmla="*/ 11 w 13"/>
                <a:gd name="T21" fmla="*/ 25 h 27"/>
                <a:gd name="T22" fmla="*/ 13 w 13"/>
                <a:gd name="T23" fmla="*/ 25 h 27"/>
                <a:gd name="T24" fmla="*/ 13 w 13"/>
                <a:gd name="T25" fmla="*/ 5 h 27"/>
                <a:gd name="T26" fmla="*/ 8 w 13"/>
                <a:gd name="T27" fmla="*/ 0 h 27"/>
                <a:gd name="T28" fmla="*/ 5 w 13"/>
                <a:gd name="T29" fmla="*/ 0 h 27"/>
                <a:gd name="T30" fmla="*/ 0 w 13"/>
                <a:gd name="T31" fmla="*/ 5 h 27"/>
                <a:gd name="T32" fmla="*/ 0 w 13"/>
                <a:gd name="T33" fmla="*/ 25 h 27"/>
                <a:gd name="T34" fmla="*/ 0 w 13"/>
                <a:gd name="T35" fmla="*/ 26 h 27"/>
                <a:gd name="T36" fmla="*/ 2 w 13"/>
                <a:gd name="T37" fmla="*/ 27 h 27"/>
                <a:gd name="T38" fmla="*/ 11 w 13"/>
                <a:gd name="T39" fmla="*/ 27 h 27"/>
                <a:gd name="T40" fmla="*/ 12 w 13"/>
                <a:gd name="T41" fmla="*/ 26 h 27"/>
                <a:gd name="T42" fmla="*/ 13 w 13"/>
                <a:gd name="T43" fmla="*/ 25 h 27"/>
                <a:gd name="T44" fmla="*/ 11 w 13"/>
                <a:gd name="T45"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27">
                  <a:moveTo>
                    <a:pt x="11" y="25"/>
                  </a:moveTo>
                  <a:cubicBezTo>
                    <a:pt x="11" y="23"/>
                    <a:pt x="11" y="23"/>
                    <a:pt x="11" y="23"/>
                  </a:cubicBezTo>
                  <a:cubicBezTo>
                    <a:pt x="4" y="23"/>
                    <a:pt x="4" y="23"/>
                    <a:pt x="4" y="23"/>
                  </a:cubicBezTo>
                  <a:cubicBezTo>
                    <a:pt x="4" y="5"/>
                    <a:pt x="4" y="5"/>
                    <a:pt x="4" y="5"/>
                  </a:cubicBezTo>
                  <a:cubicBezTo>
                    <a:pt x="4" y="5"/>
                    <a:pt x="4" y="4"/>
                    <a:pt x="5" y="4"/>
                  </a:cubicBezTo>
                  <a:cubicBezTo>
                    <a:pt x="8" y="4"/>
                    <a:pt x="8" y="4"/>
                    <a:pt x="8" y="4"/>
                  </a:cubicBezTo>
                  <a:cubicBezTo>
                    <a:pt x="8" y="4"/>
                    <a:pt x="9" y="5"/>
                    <a:pt x="9" y="5"/>
                  </a:cubicBezTo>
                  <a:cubicBezTo>
                    <a:pt x="9" y="25"/>
                    <a:pt x="9" y="25"/>
                    <a:pt x="9" y="25"/>
                  </a:cubicBezTo>
                  <a:cubicBezTo>
                    <a:pt x="11" y="25"/>
                    <a:pt x="11" y="25"/>
                    <a:pt x="11" y="25"/>
                  </a:cubicBezTo>
                  <a:cubicBezTo>
                    <a:pt x="11" y="23"/>
                    <a:pt x="11" y="23"/>
                    <a:pt x="11" y="23"/>
                  </a:cubicBezTo>
                  <a:cubicBezTo>
                    <a:pt x="11" y="25"/>
                    <a:pt x="11" y="25"/>
                    <a:pt x="11" y="25"/>
                  </a:cubicBezTo>
                  <a:cubicBezTo>
                    <a:pt x="13" y="25"/>
                    <a:pt x="13" y="25"/>
                    <a:pt x="13" y="25"/>
                  </a:cubicBezTo>
                  <a:cubicBezTo>
                    <a:pt x="13" y="5"/>
                    <a:pt x="13" y="5"/>
                    <a:pt x="13" y="5"/>
                  </a:cubicBezTo>
                  <a:cubicBezTo>
                    <a:pt x="13" y="3"/>
                    <a:pt x="10" y="0"/>
                    <a:pt x="8" y="0"/>
                  </a:cubicBezTo>
                  <a:cubicBezTo>
                    <a:pt x="5" y="0"/>
                    <a:pt x="5" y="0"/>
                    <a:pt x="5" y="0"/>
                  </a:cubicBezTo>
                  <a:cubicBezTo>
                    <a:pt x="2" y="0"/>
                    <a:pt x="0" y="3"/>
                    <a:pt x="0" y="5"/>
                  </a:cubicBezTo>
                  <a:cubicBezTo>
                    <a:pt x="0" y="25"/>
                    <a:pt x="0" y="25"/>
                    <a:pt x="0" y="25"/>
                  </a:cubicBezTo>
                  <a:cubicBezTo>
                    <a:pt x="0" y="25"/>
                    <a:pt x="0" y="26"/>
                    <a:pt x="0" y="26"/>
                  </a:cubicBezTo>
                  <a:cubicBezTo>
                    <a:pt x="1" y="27"/>
                    <a:pt x="1" y="27"/>
                    <a:pt x="2" y="27"/>
                  </a:cubicBezTo>
                  <a:cubicBezTo>
                    <a:pt x="11" y="27"/>
                    <a:pt x="11" y="27"/>
                    <a:pt x="11" y="27"/>
                  </a:cubicBezTo>
                  <a:cubicBezTo>
                    <a:pt x="11" y="27"/>
                    <a:pt x="12" y="27"/>
                    <a:pt x="12" y="26"/>
                  </a:cubicBezTo>
                  <a:cubicBezTo>
                    <a:pt x="13" y="26"/>
                    <a:pt x="13" y="25"/>
                    <a:pt x="13" y="25"/>
                  </a:cubicBezTo>
                  <a:lnTo>
                    <a:pt x="11" y="2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59" name="Freeform 557"/>
            <p:cNvSpPr>
              <a:spLocks/>
            </p:cNvSpPr>
            <p:nvPr userDrawn="1"/>
          </p:nvSpPr>
          <p:spPr bwMode="auto">
            <a:xfrm>
              <a:off x="5898088" y="6586538"/>
              <a:ext cx="53975" cy="106363"/>
            </a:xfrm>
            <a:custGeom>
              <a:avLst/>
              <a:gdLst>
                <a:gd name="T0" fmla="*/ 12 w 14"/>
                <a:gd name="T1" fmla="*/ 25 h 27"/>
                <a:gd name="T2" fmla="*/ 12 w 14"/>
                <a:gd name="T3" fmla="*/ 23 h 27"/>
                <a:gd name="T4" fmla="*/ 4 w 14"/>
                <a:gd name="T5" fmla="*/ 23 h 27"/>
                <a:gd name="T6" fmla="*/ 4 w 14"/>
                <a:gd name="T7" fmla="*/ 5 h 27"/>
                <a:gd name="T8" fmla="*/ 6 w 14"/>
                <a:gd name="T9" fmla="*/ 4 h 27"/>
                <a:gd name="T10" fmla="*/ 8 w 14"/>
                <a:gd name="T11" fmla="*/ 4 h 27"/>
                <a:gd name="T12" fmla="*/ 10 w 14"/>
                <a:gd name="T13" fmla="*/ 5 h 27"/>
                <a:gd name="T14" fmla="*/ 10 w 14"/>
                <a:gd name="T15" fmla="*/ 25 h 27"/>
                <a:gd name="T16" fmla="*/ 12 w 14"/>
                <a:gd name="T17" fmla="*/ 25 h 27"/>
                <a:gd name="T18" fmla="*/ 12 w 14"/>
                <a:gd name="T19" fmla="*/ 23 h 27"/>
                <a:gd name="T20" fmla="*/ 12 w 14"/>
                <a:gd name="T21" fmla="*/ 25 h 27"/>
                <a:gd name="T22" fmla="*/ 14 w 14"/>
                <a:gd name="T23" fmla="*/ 25 h 27"/>
                <a:gd name="T24" fmla="*/ 14 w 14"/>
                <a:gd name="T25" fmla="*/ 5 h 27"/>
                <a:gd name="T26" fmla="*/ 8 w 14"/>
                <a:gd name="T27" fmla="*/ 0 h 27"/>
                <a:gd name="T28" fmla="*/ 6 w 14"/>
                <a:gd name="T29" fmla="*/ 0 h 27"/>
                <a:gd name="T30" fmla="*/ 0 w 14"/>
                <a:gd name="T31" fmla="*/ 5 h 27"/>
                <a:gd name="T32" fmla="*/ 0 w 14"/>
                <a:gd name="T33" fmla="*/ 25 h 27"/>
                <a:gd name="T34" fmla="*/ 1 w 14"/>
                <a:gd name="T35" fmla="*/ 26 h 27"/>
                <a:gd name="T36" fmla="*/ 2 w 14"/>
                <a:gd name="T37" fmla="*/ 27 h 27"/>
                <a:gd name="T38" fmla="*/ 12 w 14"/>
                <a:gd name="T39" fmla="*/ 27 h 27"/>
                <a:gd name="T40" fmla="*/ 13 w 14"/>
                <a:gd name="T41" fmla="*/ 26 h 27"/>
                <a:gd name="T42" fmla="*/ 14 w 14"/>
                <a:gd name="T43" fmla="*/ 25 h 27"/>
                <a:gd name="T44" fmla="*/ 12 w 14"/>
                <a:gd name="T45"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7">
                  <a:moveTo>
                    <a:pt x="12" y="25"/>
                  </a:moveTo>
                  <a:cubicBezTo>
                    <a:pt x="12" y="23"/>
                    <a:pt x="12" y="23"/>
                    <a:pt x="12" y="23"/>
                  </a:cubicBezTo>
                  <a:cubicBezTo>
                    <a:pt x="4" y="23"/>
                    <a:pt x="4" y="23"/>
                    <a:pt x="4" y="23"/>
                  </a:cubicBezTo>
                  <a:cubicBezTo>
                    <a:pt x="4" y="5"/>
                    <a:pt x="4" y="5"/>
                    <a:pt x="4" y="5"/>
                  </a:cubicBezTo>
                  <a:cubicBezTo>
                    <a:pt x="4" y="5"/>
                    <a:pt x="5" y="4"/>
                    <a:pt x="6" y="4"/>
                  </a:cubicBezTo>
                  <a:cubicBezTo>
                    <a:pt x="8" y="4"/>
                    <a:pt x="8" y="4"/>
                    <a:pt x="8" y="4"/>
                  </a:cubicBezTo>
                  <a:cubicBezTo>
                    <a:pt x="9" y="4"/>
                    <a:pt x="10" y="5"/>
                    <a:pt x="10" y="5"/>
                  </a:cubicBezTo>
                  <a:cubicBezTo>
                    <a:pt x="10" y="25"/>
                    <a:pt x="10" y="25"/>
                    <a:pt x="10" y="25"/>
                  </a:cubicBezTo>
                  <a:cubicBezTo>
                    <a:pt x="12" y="25"/>
                    <a:pt x="12" y="25"/>
                    <a:pt x="12" y="25"/>
                  </a:cubicBezTo>
                  <a:cubicBezTo>
                    <a:pt x="12" y="23"/>
                    <a:pt x="12" y="23"/>
                    <a:pt x="12" y="23"/>
                  </a:cubicBezTo>
                  <a:cubicBezTo>
                    <a:pt x="12" y="25"/>
                    <a:pt x="12" y="25"/>
                    <a:pt x="12" y="25"/>
                  </a:cubicBezTo>
                  <a:cubicBezTo>
                    <a:pt x="14" y="25"/>
                    <a:pt x="14" y="25"/>
                    <a:pt x="14" y="25"/>
                  </a:cubicBezTo>
                  <a:cubicBezTo>
                    <a:pt x="14" y="5"/>
                    <a:pt x="14" y="5"/>
                    <a:pt x="14" y="5"/>
                  </a:cubicBezTo>
                  <a:cubicBezTo>
                    <a:pt x="14" y="3"/>
                    <a:pt x="11" y="0"/>
                    <a:pt x="8" y="0"/>
                  </a:cubicBezTo>
                  <a:cubicBezTo>
                    <a:pt x="6" y="0"/>
                    <a:pt x="6" y="0"/>
                    <a:pt x="6" y="0"/>
                  </a:cubicBezTo>
                  <a:cubicBezTo>
                    <a:pt x="3" y="0"/>
                    <a:pt x="0" y="3"/>
                    <a:pt x="0" y="5"/>
                  </a:cubicBezTo>
                  <a:cubicBezTo>
                    <a:pt x="0" y="25"/>
                    <a:pt x="0" y="25"/>
                    <a:pt x="0" y="25"/>
                  </a:cubicBezTo>
                  <a:cubicBezTo>
                    <a:pt x="0" y="25"/>
                    <a:pt x="1" y="26"/>
                    <a:pt x="1" y="26"/>
                  </a:cubicBezTo>
                  <a:cubicBezTo>
                    <a:pt x="1" y="27"/>
                    <a:pt x="2" y="27"/>
                    <a:pt x="2" y="27"/>
                  </a:cubicBezTo>
                  <a:cubicBezTo>
                    <a:pt x="12" y="27"/>
                    <a:pt x="12" y="27"/>
                    <a:pt x="12" y="27"/>
                  </a:cubicBezTo>
                  <a:cubicBezTo>
                    <a:pt x="12" y="27"/>
                    <a:pt x="13" y="27"/>
                    <a:pt x="13" y="26"/>
                  </a:cubicBezTo>
                  <a:cubicBezTo>
                    <a:pt x="13" y="26"/>
                    <a:pt x="14" y="25"/>
                    <a:pt x="14" y="25"/>
                  </a:cubicBezTo>
                  <a:lnTo>
                    <a:pt x="12" y="2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60" name="Freeform 558"/>
            <p:cNvSpPr>
              <a:spLocks/>
            </p:cNvSpPr>
            <p:nvPr userDrawn="1"/>
          </p:nvSpPr>
          <p:spPr bwMode="auto">
            <a:xfrm>
              <a:off x="5971113" y="6586538"/>
              <a:ext cx="49213" cy="106363"/>
            </a:xfrm>
            <a:custGeom>
              <a:avLst/>
              <a:gdLst>
                <a:gd name="T0" fmla="*/ 11 w 13"/>
                <a:gd name="T1" fmla="*/ 25 h 27"/>
                <a:gd name="T2" fmla="*/ 11 w 13"/>
                <a:gd name="T3" fmla="*/ 23 h 27"/>
                <a:gd name="T4" fmla="*/ 4 w 13"/>
                <a:gd name="T5" fmla="*/ 23 h 27"/>
                <a:gd name="T6" fmla="*/ 4 w 13"/>
                <a:gd name="T7" fmla="*/ 5 h 27"/>
                <a:gd name="T8" fmla="*/ 5 w 13"/>
                <a:gd name="T9" fmla="*/ 4 h 27"/>
                <a:gd name="T10" fmla="*/ 8 w 13"/>
                <a:gd name="T11" fmla="*/ 4 h 27"/>
                <a:gd name="T12" fmla="*/ 9 w 13"/>
                <a:gd name="T13" fmla="*/ 5 h 27"/>
                <a:gd name="T14" fmla="*/ 9 w 13"/>
                <a:gd name="T15" fmla="*/ 25 h 27"/>
                <a:gd name="T16" fmla="*/ 11 w 13"/>
                <a:gd name="T17" fmla="*/ 25 h 27"/>
                <a:gd name="T18" fmla="*/ 11 w 13"/>
                <a:gd name="T19" fmla="*/ 23 h 27"/>
                <a:gd name="T20" fmla="*/ 11 w 13"/>
                <a:gd name="T21" fmla="*/ 25 h 27"/>
                <a:gd name="T22" fmla="*/ 13 w 13"/>
                <a:gd name="T23" fmla="*/ 25 h 27"/>
                <a:gd name="T24" fmla="*/ 13 w 13"/>
                <a:gd name="T25" fmla="*/ 5 h 27"/>
                <a:gd name="T26" fmla="*/ 8 w 13"/>
                <a:gd name="T27" fmla="*/ 0 h 27"/>
                <a:gd name="T28" fmla="*/ 5 w 13"/>
                <a:gd name="T29" fmla="*/ 0 h 27"/>
                <a:gd name="T30" fmla="*/ 0 w 13"/>
                <a:gd name="T31" fmla="*/ 5 h 27"/>
                <a:gd name="T32" fmla="*/ 0 w 13"/>
                <a:gd name="T33" fmla="*/ 25 h 27"/>
                <a:gd name="T34" fmla="*/ 1 w 13"/>
                <a:gd name="T35" fmla="*/ 26 h 27"/>
                <a:gd name="T36" fmla="*/ 2 w 13"/>
                <a:gd name="T37" fmla="*/ 27 h 27"/>
                <a:gd name="T38" fmla="*/ 11 w 13"/>
                <a:gd name="T39" fmla="*/ 27 h 27"/>
                <a:gd name="T40" fmla="*/ 13 w 13"/>
                <a:gd name="T41" fmla="*/ 26 h 27"/>
                <a:gd name="T42" fmla="*/ 13 w 13"/>
                <a:gd name="T43" fmla="*/ 25 h 27"/>
                <a:gd name="T44" fmla="*/ 11 w 13"/>
                <a:gd name="T45"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27">
                  <a:moveTo>
                    <a:pt x="11" y="25"/>
                  </a:moveTo>
                  <a:cubicBezTo>
                    <a:pt x="11" y="23"/>
                    <a:pt x="11" y="23"/>
                    <a:pt x="11" y="23"/>
                  </a:cubicBezTo>
                  <a:cubicBezTo>
                    <a:pt x="4" y="23"/>
                    <a:pt x="4" y="23"/>
                    <a:pt x="4" y="23"/>
                  </a:cubicBezTo>
                  <a:cubicBezTo>
                    <a:pt x="4" y="5"/>
                    <a:pt x="4" y="5"/>
                    <a:pt x="4" y="5"/>
                  </a:cubicBezTo>
                  <a:cubicBezTo>
                    <a:pt x="4" y="5"/>
                    <a:pt x="5" y="4"/>
                    <a:pt x="5" y="4"/>
                  </a:cubicBezTo>
                  <a:cubicBezTo>
                    <a:pt x="8" y="4"/>
                    <a:pt x="8" y="4"/>
                    <a:pt x="8" y="4"/>
                  </a:cubicBezTo>
                  <a:cubicBezTo>
                    <a:pt x="9" y="4"/>
                    <a:pt x="9" y="5"/>
                    <a:pt x="9" y="5"/>
                  </a:cubicBezTo>
                  <a:cubicBezTo>
                    <a:pt x="9" y="25"/>
                    <a:pt x="9" y="25"/>
                    <a:pt x="9" y="25"/>
                  </a:cubicBezTo>
                  <a:cubicBezTo>
                    <a:pt x="11" y="25"/>
                    <a:pt x="11" y="25"/>
                    <a:pt x="11" y="25"/>
                  </a:cubicBezTo>
                  <a:cubicBezTo>
                    <a:pt x="11" y="23"/>
                    <a:pt x="11" y="23"/>
                    <a:pt x="11" y="23"/>
                  </a:cubicBezTo>
                  <a:cubicBezTo>
                    <a:pt x="11" y="25"/>
                    <a:pt x="11" y="25"/>
                    <a:pt x="11" y="25"/>
                  </a:cubicBezTo>
                  <a:cubicBezTo>
                    <a:pt x="13" y="25"/>
                    <a:pt x="13" y="25"/>
                    <a:pt x="13" y="25"/>
                  </a:cubicBezTo>
                  <a:cubicBezTo>
                    <a:pt x="13" y="5"/>
                    <a:pt x="13" y="5"/>
                    <a:pt x="13" y="5"/>
                  </a:cubicBezTo>
                  <a:cubicBezTo>
                    <a:pt x="13" y="3"/>
                    <a:pt x="11" y="0"/>
                    <a:pt x="8" y="0"/>
                  </a:cubicBezTo>
                  <a:cubicBezTo>
                    <a:pt x="5" y="0"/>
                    <a:pt x="5" y="0"/>
                    <a:pt x="5" y="0"/>
                  </a:cubicBezTo>
                  <a:cubicBezTo>
                    <a:pt x="2" y="0"/>
                    <a:pt x="0" y="3"/>
                    <a:pt x="0" y="5"/>
                  </a:cubicBezTo>
                  <a:cubicBezTo>
                    <a:pt x="0" y="25"/>
                    <a:pt x="0" y="25"/>
                    <a:pt x="0" y="25"/>
                  </a:cubicBezTo>
                  <a:cubicBezTo>
                    <a:pt x="0" y="25"/>
                    <a:pt x="0" y="26"/>
                    <a:pt x="1" y="26"/>
                  </a:cubicBezTo>
                  <a:cubicBezTo>
                    <a:pt x="1" y="27"/>
                    <a:pt x="2" y="27"/>
                    <a:pt x="2" y="27"/>
                  </a:cubicBezTo>
                  <a:cubicBezTo>
                    <a:pt x="11" y="27"/>
                    <a:pt x="11" y="27"/>
                    <a:pt x="11" y="27"/>
                  </a:cubicBezTo>
                  <a:cubicBezTo>
                    <a:pt x="12" y="27"/>
                    <a:pt x="12" y="27"/>
                    <a:pt x="13" y="26"/>
                  </a:cubicBezTo>
                  <a:cubicBezTo>
                    <a:pt x="13" y="26"/>
                    <a:pt x="13" y="25"/>
                    <a:pt x="13" y="25"/>
                  </a:cubicBezTo>
                  <a:lnTo>
                    <a:pt x="11" y="25"/>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61" name="Freeform 559"/>
            <p:cNvSpPr>
              <a:spLocks/>
            </p:cNvSpPr>
            <p:nvPr userDrawn="1"/>
          </p:nvSpPr>
          <p:spPr bwMode="auto">
            <a:xfrm>
              <a:off x="5767913" y="6599238"/>
              <a:ext cx="309563" cy="171450"/>
            </a:xfrm>
            <a:custGeom>
              <a:avLst/>
              <a:gdLst>
                <a:gd name="T0" fmla="*/ 0 w 81"/>
                <a:gd name="T1" fmla="*/ 2 h 44"/>
                <a:gd name="T2" fmla="*/ 0 w 81"/>
                <a:gd name="T3" fmla="*/ 42 h 44"/>
                <a:gd name="T4" fmla="*/ 1 w 81"/>
                <a:gd name="T5" fmla="*/ 43 h 44"/>
                <a:gd name="T6" fmla="*/ 2 w 81"/>
                <a:gd name="T7" fmla="*/ 44 h 44"/>
                <a:gd name="T8" fmla="*/ 79 w 81"/>
                <a:gd name="T9" fmla="*/ 44 h 44"/>
                <a:gd name="T10" fmla="*/ 80 w 81"/>
                <a:gd name="T11" fmla="*/ 43 h 44"/>
                <a:gd name="T12" fmla="*/ 81 w 81"/>
                <a:gd name="T13" fmla="*/ 42 h 44"/>
                <a:gd name="T14" fmla="*/ 81 w 81"/>
                <a:gd name="T15" fmla="*/ 2 h 44"/>
                <a:gd name="T16" fmla="*/ 79 w 81"/>
                <a:gd name="T17" fmla="*/ 0 h 44"/>
                <a:gd name="T18" fmla="*/ 77 w 81"/>
                <a:gd name="T19" fmla="*/ 2 h 44"/>
                <a:gd name="T20" fmla="*/ 77 w 81"/>
                <a:gd name="T21" fmla="*/ 40 h 44"/>
                <a:gd name="T22" fmla="*/ 4 w 81"/>
                <a:gd name="T23" fmla="*/ 40 h 44"/>
                <a:gd name="T24" fmla="*/ 4 w 81"/>
                <a:gd name="T25" fmla="*/ 2 h 44"/>
                <a:gd name="T26" fmla="*/ 2 w 81"/>
                <a:gd name="T27" fmla="*/ 0 h 44"/>
                <a:gd name="T28" fmla="*/ 0 w 81"/>
                <a:gd name="T29"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44">
                  <a:moveTo>
                    <a:pt x="0" y="2"/>
                  </a:moveTo>
                  <a:cubicBezTo>
                    <a:pt x="0" y="42"/>
                    <a:pt x="0" y="42"/>
                    <a:pt x="0" y="42"/>
                  </a:cubicBezTo>
                  <a:cubicBezTo>
                    <a:pt x="0" y="42"/>
                    <a:pt x="0" y="43"/>
                    <a:pt x="1" y="43"/>
                  </a:cubicBezTo>
                  <a:cubicBezTo>
                    <a:pt x="1" y="44"/>
                    <a:pt x="1" y="44"/>
                    <a:pt x="2" y="44"/>
                  </a:cubicBezTo>
                  <a:cubicBezTo>
                    <a:pt x="79" y="44"/>
                    <a:pt x="79" y="44"/>
                    <a:pt x="79" y="44"/>
                  </a:cubicBezTo>
                  <a:cubicBezTo>
                    <a:pt x="79" y="44"/>
                    <a:pt x="80" y="44"/>
                    <a:pt x="80" y="43"/>
                  </a:cubicBezTo>
                  <a:cubicBezTo>
                    <a:pt x="80" y="43"/>
                    <a:pt x="81" y="42"/>
                    <a:pt x="81" y="42"/>
                  </a:cubicBezTo>
                  <a:cubicBezTo>
                    <a:pt x="81" y="2"/>
                    <a:pt x="81" y="2"/>
                    <a:pt x="81" y="2"/>
                  </a:cubicBezTo>
                  <a:cubicBezTo>
                    <a:pt x="81" y="1"/>
                    <a:pt x="80" y="0"/>
                    <a:pt x="79" y="0"/>
                  </a:cubicBezTo>
                  <a:cubicBezTo>
                    <a:pt x="77" y="0"/>
                    <a:pt x="77" y="1"/>
                    <a:pt x="77" y="2"/>
                  </a:cubicBezTo>
                  <a:cubicBezTo>
                    <a:pt x="77" y="40"/>
                    <a:pt x="77" y="40"/>
                    <a:pt x="77" y="40"/>
                  </a:cubicBezTo>
                  <a:cubicBezTo>
                    <a:pt x="4" y="40"/>
                    <a:pt x="4" y="40"/>
                    <a:pt x="4" y="40"/>
                  </a:cubicBezTo>
                  <a:cubicBezTo>
                    <a:pt x="4" y="2"/>
                    <a:pt x="4" y="2"/>
                    <a:pt x="4" y="2"/>
                  </a:cubicBezTo>
                  <a:cubicBezTo>
                    <a:pt x="4" y="1"/>
                    <a:pt x="3" y="0"/>
                    <a:pt x="2" y="0"/>
                  </a:cubicBezTo>
                  <a:cubicBezTo>
                    <a:pt x="1" y="0"/>
                    <a:pt x="0" y="1"/>
                    <a:pt x="0"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62" name="Freeform 560"/>
            <p:cNvSpPr>
              <a:spLocks/>
            </p:cNvSpPr>
            <p:nvPr userDrawn="1"/>
          </p:nvSpPr>
          <p:spPr bwMode="auto">
            <a:xfrm>
              <a:off x="6063188" y="6508751"/>
              <a:ext cx="122238" cy="261938"/>
            </a:xfrm>
            <a:custGeom>
              <a:avLst/>
              <a:gdLst>
                <a:gd name="T0" fmla="*/ 2 w 32"/>
                <a:gd name="T1" fmla="*/ 67 h 67"/>
                <a:gd name="T2" fmla="*/ 30 w 32"/>
                <a:gd name="T3" fmla="*/ 67 h 67"/>
                <a:gd name="T4" fmla="*/ 32 w 32"/>
                <a:gd name="T5" fmla="*/ 66 h 67"/>
                <a:gd name="T6" fmla="*/ 32 w 32"/>
                <a:gd name="T7" fmla="*/ 65 h 67"/>
                <a:gd name="T8" fmla="*/ 32 w 32"/>
                <a:gd name="T9" fmla="*/ 2 h 67"/>
                <a:gd name="T10" fmla="*/ 30 w 32"/>
                <a:gd name="T11" fmla="*/ 0 h 67"/>
                <a:gd name="T12" fmla="*/ 28 w 32"/>
                <a:gd name="T13" fmla="*/ 2 h 67"/>
                <a:gd name="T14" fmla="*/ 28 w 32"/>
                <a:gd name="T15" fmla="*/ 63 h 67"/>
                <a:gd name="T16" fmla="*/ 2 w 32"/>
                <a:gd name="T17" fmla="*/ 63 h 67"/>
                <a:gd name="T18" fmla="*/ 0 w 32"/>
                <a:gd name="T19" fmla="*/ 65 h 67"/>
                <a:gd name="T20" fmla="*/ 2 w 32"/>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67">
                  <a:moveTo>
                    <a:pt x="2" y="67"/>
                  </a:moveTo>
                  <a:cubicBezTo>
                    <a:pt x="30" y="67"/>
                    <a:pt x="30" y="67"/>
                    <a:pt x="30" y="67"/>
                  </a:cubicBezTo>
                  <a:cubicBezTo>
                    <a:pt x="31" y="67"/>
                    <a:pt x="31" y="67"/>
                    <a:pt x="32" y="66"/>
                  </a:cubicBezTo>
                  <a:cubicBezTo>
                    <a:pt x="32" y="66"/>
                    <a:pt x="32" y="65"/>
                    <a:pt x="32" y="65"/>
                  </a:cubicBezTo>
                  <a:cubicBezTo>
                    <a:pt x="32" y="2"/>
                    <a:pt x="32" y="2"/>
                    <a:pt x="32" y="2"/>
                  </a:cubicBezTo>
                  <a:cubicBezTo>
                    <a:pt x="32" y="1"/>
                    <a:pt x="31" y="0"/>
                    <a:pt x="30" y="0"/>
                  </a:cubicBezTo>
                  <a:cubicBezTo>
                    <a:pt x="29" y="0"/>
                    <a:pt x="28" y="1"/>
                    <a:pt x="28" y="2"/>
                  </a:cubicBezTo>
                  <a:cubicBezTo>
                    <a:pt x="28" y="63"/>
                    <a:pt x="28" y="63"/>
                    <a:pt x="28" y="63"/>
                  </a:cubicBezTo>
                  <a:cubicBezTo>
                    <a:pt x="2" y="63"/>
                    <a:pt x="2" y="63"/>
                    <a:pt x="2" y="63"/>
                  </a:cubicBezTo>
                  <a:cubicBezTo>
                    <a:pt x="0" y="63"/>
                    <a:pt x="0" y="64"/>
                    <a:pt x="0" y="65"/>
                  </a:cubicBezTo>
                  <a:cubicBezTo>
                    <a:pt x="0" y="66"/>
                    <a:pt x="0" y="67"/>
                    <a:pt x="2" y="67"/>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63" name="Freeform 561"/>
            <p:cNvSpPr>
              <a:spLocks/>
            </p:cNvSpPr>
            <p:nvPr userDrawn="1"/>
          </p:nvSpPr>
          <p:spPr bwMode="auto">
            <a:xfrm>
              <a:off x="6104463" y="6516688"/>
              <a:ext cx="42863" cy="128588"/>
            </a:xfrm>
            <a:custGeom>
              <a:avLst/>
              <a:gdLst>
                <a:gd name="T0" fmla="*/ 9 w 11"/>
                <a:gd name="T1" fmla="*/ 31 h 33"/>
                <a:gd name="T2" fmla="*/ 9 w 11"/>
                <a:gd name="T3" fmla="*/ 29 h 33"/>
                <a:gd name="T4" fmla="*/ 4 w 11"/>
                <a:gd name="T5" fmla="*/ 29 h 33"/>
                <a:gd name="T6" fmla="*/ 4 w 11"/>
                <a:gd name="T7" fmla="*/ 5 h 33"/>
                <a:gd name="T8" fmla="*/ 5 w 11"/>
                <a:gd name="T9" fmla="*/ 4 h 33"/>
                <a:gd name="T10" fmla="*/ 7 w 11"/>
                <a:gd name="T11" fmla="*/ 4 h 33"/>
                <a:gd name="T12" fmla="*/ 7 w 11"/>
                <a:gd name="T13" fmla="*/ 5 h 33"/>
                <a:gd name="T14" fmla="*/ 7 w 11"/>
                <a:gd name="T15" fmla="*/ 31 h 33"/>
                <a:gd name="T16" fmla="*/ 9 w 11"/>
                <a:gd name="T17" fmla="*/ 31 h 33"/>
                <a:gd name="T18" fmla="*/ 9 w 11"/>
                <a:gd name="T19" fmla="*/ 29 h 33"/>
                <a:gd name="T20" fmla="*/ 9 w 11"/>
                <a:gd name="T21" fmla="*/ 31 h 33"/>
                <a:gd name="T22" fmla="*/ 11 w 11"/>
                <a:gd name="T23" fmla="*/ 31 h 33"/>
                <a:gd name="T24" fmla="*/ 11 w 11"/>
                <a:gd name="T25" fmla="*/ 5 h 33"/>
                <a:gd name="T26" fmla="*/ 7 w 11"/>
                <a:gd name="T27" fmla="*/ 0 h 33"/>
                <a:gd name="T28" fmla="*/ 5 w 11"/>
                <a:gd name="T29" fmla="*/ 0 h 33"/>
                <a:gd name="T30" fmla="*/ 0 w 11"/>
                <a:gd name="T31" fmla="*/ 5 h 33"/>
                <a:gd name="T32" fmla="*/ 0 w 11"/>
                <a:gd name="T33" fmla="*/ 31 h 33"/>
                <a:gd name="T34" fmla="*/ 1 w 11"/>
                <a:gd name="T35" fmla="*/ 32 h 33"/>
                <a:gd name="T36" fmla="*/ 2 w 11"/>
                <a:gd name="T37" fmla="*/ 33 h 33"/>
                <a:gd name="T38" fmla="*/ 9 w 11"/>
                <a:gd name="T39" fmla="*/ 33 h 33"/>
                <a:gd name="T40" fmla="*/ 11 w 11"/>
                <a:gd name="T41" fmla="*/ 32 h 33"/>
                <a:gd name="T42" fmla="*/ 11 w 11"/>
                <a:gd name="T43" fmla="*/ 31 h 33"/>
                <a:gd name="T44" fmla="*/ 9 w 11"/>
                <a:gd name="T45"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33">
                  <a:moveTo>
                    <a:pt x="9" y="31"/>
                  </a:moveTo>
                  <a:cubicBezTo>
                    <a:pt x="9" y="29"/>
                    <a:pt x="9" y="29"/>
                    <a:pt x="9" y="29"/>
                  </a:cubicBezTo>
                  <a:cubicBezTo>
                    <a:pt x="4" y="29"/>
                    <a:pt x="4" y="29"/>
                    <a:pt x="4" y="29"/>
                  </a:cubicBezTo>
                  <a:cubicBezTo>
                    <a:pt x="4" y="5"/>
                    <a:pt x="4" y="5"/>
                    <a:pt x="4" y="5"/>
                  </a:cubicBezTo>
                  <a:cubicBezTo>
                    <a:pt x="5" y="4"/>
                    <a:pt x="5" y="4"/>
                    <a:pt x="5" y="4"/>
                  </a:cubicBezTo>
                  <a:cubicBezTo>
                    <a:pt x="7" y="4"/>
                    <a:pt x="7" y="4"/>
                    <a:pt x="7" y="4"/>
                  </a:cubicBezTo>
                  <a:cubicBezTo>
                    <a:pt x="7" y="5"/>
                    <a:pt x="7" y="5"/>
                    <a:pt x="7" y="5"/>
                  </a:cubicBezTo>
                  <a:cubicBezTo>
                    <a:pt x="7" y="31"/>
                    <a:pt x="7" y="31"/>
                    <a:pt x="7" y="31"/>
                  </a:cubicBezTo>
                  <a:cubicBezTo>
                    <a:pt x="9" y="31"/>
                    <a:pt x="9" y="31"/>
                    <a:pt x="9" y="31"/>
                  </a:cubicBezTo>
                  <a:cubicBezTo>
                    <a:pt x="9" y="29"/>
                    <a:pt x="9" y="29"/>
                    <a:pt x="9" y="29"/>
                  </a:cubicBezTo>
                  <a:cubicBezTo>
                    <a:pt x="9" y="31"/>
                    <a:pt x="9" y="31"/>
                    <a:pt x="9" y="31"/>
                  </a:cubicBezTo>
                  <a:cubicBezTo>
                    <a:pt x="11" y="31"/>
                    <a:pt x="11" y="31"/>
                    <a:pt x="11" y="31"/>
                  </a:cubicBezTo>
                  <a:cubicBezTo>
                    <a:pt x="11" y="5"/>
                    <a:pt x="11" y="5"/>
                    <a:pt x="11" y="5"/>
                  </a:cubicBezTo>
                  <a:cubicBezTo>
                    <a:pt x="11" y="2"/>
                    <a:pt x="9" y="0"/>
                    <a:pt x="7" y="0"/>
                  </a:cubicBezTo>
                  <a:cubicBezTo>
                    <a:pt x="5" y="0"/>
                    <a:pt x="5" y="0"/>
                    <a:pt x="5" y="0"/>
                  </a:cubicBezTo>
                  <a:cubicBezTo>
                    <a:pt x="2" y="0"/>
                    <a:pt x="0" y="2"/>
                    <a:pt x="0" y="5"/>
                  </a:cubicBezTo>
                  <a:cubicBezTo>
                    <a:pt x="0" y="31"/>
                    <a:pt x="0" y="31"/>
                    <a:pt x="0" y="31"/>
                  </a:cubicBezTo>
                  <a:cubicBezTo>
                    <a:pt x="0" y="31"/>
                    <a:pt x="1" y="32"/>
                    <a:pt x="1" y="32"/>
                  </a:cubicBezTo>
                  <a:cubicBezTo>
                    <a:pt x="1" y="32"/>
                    <a:pt x="2" y="33"/>
                    <a:pt x="2" y="33"/>
                  </a:cubicBezTo>
                  <a:cubicBezTo>
                    <a:pt x="9" y="33"/>
                    <a:pt x="9" y="33"/>
                    <a:pt x="9" y="33"/>
                  </a:cubicBezTo>
                  <a:cubicBezTo>
                    <a:pt x="10" y="33"/>
                    <a:pt x="10" y="32"/>
                    <a:pt x="11" y="32"/>
                  </a:cubicBezTo>
                  <a:cubicBezTo>
                    <a:pt x="11" y="32"/>
                    <a:pt x="11" y="31"/>
                    <a:pt x="11" y="31"/>
                  </a:cubicBezTo>
                  <a:lnTo>
                    <a:pt x="9" y="31"/>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64" name="Freeform 562"/>
            <p:cNvSpPr>
              <a:spLocks/>
            </p:cNvSpPr>
            <p:nvPr userDrawn="1"/>
          </p:nvSpPr>
          <p:spPr bwMode="auto">
            <a:xfrm>
              <a:off x="5756800" y="6411913"/>
              <a:ext cx="336550" cy="179388"/>
            </a:xfrm>
            <a:custGeom>
              <a:avLst/>
              <a:gdLst>
                <a:gd name="T0" fmla="*/ 25 w 88"/>
                <a:gd name="T1" fmla="*/ 37 h 46"/>
                <a:gd name="T2" fmla="*/ 25 w 88"/>
                <a:gd name="T3" fmla="*/ 39 h 46"/>
                <a:gd name="T4" fmla="*/ 33 w 88"/>
                <a:gd name="T5" fmla="*/ 44 h 46"/>
                <a:gd name="T6" fmla="*/ 35 w 88"/>
                <a:gd name="T7" fmla="*/ 45 h 46"/>
                <a:gd name="T8" fmla="*/ 36 w 88"/>
                <a:gd name="T9" fmla="*/ 44 h 46"/>
                <a:gd name="T10" fmla="*/ 44 w 88"/>
                <a:gd name="T11" fmla="*/ 39 h 46"/>
                <a:gd name="T12" fmla="*/ 52 w 88"/>
                <a:gd name="T13" fmla="*/ 44 h 46"/>
                <a:gd name="T14" fmla="*/ 53 w 88"/>
                <a:gd name="T15" fmla="*/ 45 h 46"/>
                <a:gd name="T16" fmla="*/ 55 w 88"/>
                <a:gd name="T17" fmla="*/ 44 h 46"/>
                <a:gd name="T18" fmla="*/ 63 w 88"/>
                <a:gd name="T19" fmla="*/ 39 h 46"/>
                <a:gd name="T20" fmla="*/ 71 w 88"/>
                <a:gd name="T21" fmla="*/ 44 h 46"/>
                <a:gd name="T22" fmla="*/ 72 w 88"/>
                <a:gd name="T23" fmla="*/ 46 h 46"/>
                <a:gd name="T24" fmla="*/ 86 w 88"/>
                <a:gd name="T25" fmla="*/ 46 h 46"/>
                <a:gd name="T26" fmla="*/ 87 w 88"/>
                <a:gd name="T27" fmla="*/ 45 h 46"/>
                <a:gd name="T28" fmla="*/ 88 w 88"/>
                <a:gd name="T29" fmla="*/ 44 h 46"/>
                <a:gd name="T30" fmla="*/ 44 w 88"/>
                <a:gd name="T31" fmla="*/ 0 h 46"/>
                <a:gd name="T32" fmla="*/ 0 w 88"/>
                <a:gd name="T33" fmla="*/ 44 h 46"/>
                <a:gd name="T34" fmla="*/ 1 w 88"/>
                <a:gd name="T35" fmla="*/ 45 h 46"/>
                <a:gd name="T36" fmla="*/ 2 w 88"/>
                <a:gd name="T37" fmla="*/ 46 h 46"/>
                <a:gd name="T38" fmla="*/ 16 w 88"/>
                <a:gd name="T39" fmla="*/ 46 h 46"/>
                <a:gd name="T40" fmla="*/ 17 w 88"/>
                <a:gd name="T41" fmla="*/ 44 h 46"/>
                <a:gd name="T42" fmla="*/ 25 w 88"/>
                <a:gd name="T43" fmla="*/ 39 h 46"/>
                <a:gd name="T44" fmla="*/ 25 w 88"/>
                <a:gd name="T45" fmla="*/ 37 h 46"/>
                <a:gd name="T46" fmla="*/ 25 w 88"/>
                <a:gd name="T47" fmla="*/ 35 h 46"/>
                <a:gd name="T48" fmla="*/ 14 w 88"/>
                <a:gd name="T49" fmla="*/ 43 h 46"/>
                <a:gd name="T50" fmla="*/ 16 w 88"/>
                <a:gd name="T51" fmla="*/ 44 h 46"/>
                <a:gd name="T52" fmla="*/ 16 w 88"/>
                <a:gd name="T53" fmla="*/ 42 h 46"/>
                <a:gd name="T54" fmla="*/ 2 w 88"/>
                <a:gd name="T55" fmla="*/ 42 h 46"/>
                <a:gd name="T56" fmla="*/ 2 w 88"/>
                <a:gd name="T57" fmla="*/ 44 h 46"/>
                <a:gd name="T58" fmla="*/ 4 w 88"/>
                <a:gd name="T59" fmla="*/ 44 h 46"/>
                <a:gd name="T60" fmla="*/ 44 w 88"/>
                <a:gd name="T61" fmla="*/ 4 h 46"/>
                <a:gd name="T62" fmla="*/ 84 w 88"/>
                <a:gd name="T63" fmla="*/ 44 h 46"/>
                <a:gd name="T64" fmla="*/ 86 w 88"/>
                <a:gd name="T65" fmla="*/ 44 h 46"/>
                <a:gd name="T66" fmla="*/ 86 w 88"/>
                <a:gd name="T67" fmla="*/ 42 h 46"/>
                <a:gd name="T68" fmla="*/ 72 w 88"/>
                <a:gd name="T69" fmla="*/ 42 h 46"/>
                <a:gd name="T70" fmla="*/ 72 w 88"/>
                <a:gd name="T71" fmla="*/ 44 h 46"/>
                <a:gd name="T72" fmla="*/ 74 w 88"/>
                <a:gd name="T73" fmla="*/ 43 h 46"/>
                <a:gd name="T74" fmla="*/ 63 w 88"/>
                <a:gd name="T75" fmla="*/ 35 h 46"/>
                <a:gd name="T76" fmla="*/ 52 w 88"/>
                <a:gd name="T77" fmla="*/ 42 h 46"/>
                <a:gd name="T78" fmla="*/ 53 w 88"/>
                <a:gd name="T79" fmla="*/ 43 h 46"/>
                <a:gd name="T80" fmla="*/ 55 w 88"/>
                <a:gd name="T81" fmla="*/ 42 h 46"/>
                <a:gd name="T82" fmla="*/ 44 w 88"/>
                <a:gd name="T83" fmla="*/ 35 h 46"/>
                <a:gd name="T84" fmla="*/ 33 w 88"/>
                <a:gd name="T85" fmla="*/ 42 h 46"/>
                <a:gd name="T86" fmla="*/ 35 w 88"/>
                <a:gd name="T87" fmla="*/ 43 h 46"/>
                <a:gd name="T88" fmla="*/ 36 w 88"/>
                <a:gd name="T89" fmla="*/ 42 h 46"/>
                <a:gd name="T90" fmla="*/ 25 w 88"/>
                <a:gd name="T91" fmla="*/ 35 h 46"/>
                <a:gd name="T92" fmla="*/ 25 w 88"/>
                <a:gd name="T93"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46">
                  <a:moveTo>
                    <a:pt x="25" y="37"/>
                  </a:moveTo>
                  <a:cubicBezTo>
                    <a:pt x="25" y="39"/>
                    <a:pt x="25" y="39"/>
                    <a:pt x="25" y="39"/>
                  </a:cubicBezTo>
                  <a:cubicBezTo>
                    <a:pt x="29" y="39"/>
                    <a:pt x="31" y="41"/>
                    <a:pt x="33" y="44"/>
                  </a:cubicBezTo>
                  <a:cubicBezTo>
                    <a:pt x="33" y="45"/>
                    <a:pt x="34" y="45"/>
                    <a:pt x="35" y="45"/>
                  </a:cubicBezTo>
                  <a:cubicBezTo>
                    <a:pt x="35" y="45"/>
                    <a:pt x="36" y="45"/>
                    <a:pt x="36" y="44"/>
                  </a:cubicBezTo>
                  <a:cubicBezTo>
                    <a:pt x="38" y="41"/>
                    <a:pt x="41" y="39"/>
                    <a:pt x="44" y="39"/>
                  </a:cubicBezTo>
                  <a:cubicBezTo>
                    <a:pt x="47" y="39"/>
                    <a:pt x="50" y="41"/>
                    <a:pt x="52" y="44"/>
                  </a:cubicBezTo>
                  <a:cubicBezTo>
                    <a:pt x="52" y="44"/>
                    <a:pt x="53" y="45"/>
                    <a:pt x="53" y="45"/>
                  </a:cubicBezTo>
                  <a:cubicBezTo>
                    <a:pt x="54" y="45"/>
                    <a:pt x="55" y="44"/>
                    <a:pt x="55" y="44"/>
                  </a:cubicBezTo>
                  <a:cubicBezTo>
                    <a:pt x="57" y="41"/>
                    <a:pt x="59" y="39"/>
                    <a:pt x="63" y="39"/>
                  </a:cubicBezTo>
                  <a:cubicBezTo>
                    <a:pt x="66" y="39"/>
                    <a:pt x="69" y="41"/>
                    <a:pt x="71" y="44"/>
                  </a:cubicBezTo>
                  <a:cubicBezTo>
                    <a:pt x="71" y="45"/>
                    <a:pt x="72" y="46"/>
                    <a:pt x="72" y="46"/>
                  </a:cubicBezTo>
                  <a:cubicBezTo>
                    <a:pt x="86" y="46"/>
                    <a:pt x="86" y="46"/>
                    <a:pt x="86" y="46"/>
                  </a:cubicBezTo>
                  <a:cubicBezTo>
                    <a:pt x="86" y="46"/>
                    <a:pt x="87" y="45"/>
                    <a:pt x="87" y="45"/>
                  </a:cubicBezTo>
                  <a:cubicBezTo>
                    <a:pt x="88" y="45"/>
                    <a:pt x="88" y="44"/>
                    <a:pt x="88" y="44"/>
                  </a:cubicBezTo>
                  <a:cubicBezTo>
                    <a:pt x="87" y="20"/>
                    <a:pt x="68" y="0"/>
                    <a:pt x="44" y="0"/>
                  </a:cubicBezTo>
                  <a:cubicBezTo>
                    <a:pt x="20" y="0"/>
                    <a:pt x="1" y="20"/>
                    <a:pt x="0" y="44"/>
                  </a:cubicBezTo>
                  <a:cubicBezTo>
                    <a:pt x="0" y="44"/>
                    <a:pt x="0" y="45"/>
                    <a:pt x="1" y="45"/>
                  </a:cubicBezTo>
                  <a:cubicBezTo>
                    <a:pt x="1" y="45"/>
                    <a:pt x="2" y="46"/>
                    <a:pt x="2" y="46"/>
                  </a:cubicBezTo>
                  <a:cubicBezTo>
                    <a:pt x="16" y="46"/>
                    <a:pt x="16" y="46"/>
                    <a:pt x="16" y="46"/>
                  </a:cubicBezTo>
                  <a:cubicBezTo>
                    <a:pt x="16" y="46"/>
                    <a:pt x="17" y="45"/>
                    <a:pt x="17" y="44"/>
                  </a:cubicBezTo>
                  <a:cubicBezTo>
                    <a:pt x="19" y="41"/>
                    <a:pt x="22" y="39"/>
                    <a:pt x="25" y="39"/>
                  </a:cubicBezTo>
                  <a:cubicBezTo>
                    <a:pt x="25" y="37"/>
                    <a:pt x="25" y="37"/>
                    <a:pt x="25" y="37"/>
                  </a:cubicBezTo>
                  <a:cubicBezTo>
                    <a:pt x="25" y="35"/>
                    <a:pt x="25" y="35"/>
                    <a:pt x="25" y="35"/>
                  </a:cubicBezTo>
                  <a:cubicBezTo>
                    <a:pt x="20" y="35"/>
                    <a:pt x="16" y="38"/>
                    <a:pt x="14" y="43"/>
                  </a:cubicBezTo>
                  <a:cubicBezTo>
                    <a:pt x="16" y="44"/>
                    <a:pt x="16" y="44"/>
                    <a:pt x="16" y="44"/>
                  </a:cubicBezTo>
                  <a:cubicBezTo>
                    <a:pt x="16" y="42"/>
                    <a:pt x="16" y="42"/>
                    <a:pt x="16" y="42"/>
                  </a:cubicBezTo>
                  <a:cubicBezTo>
                    <a:pt x="2" y="42"/>
                    <a:pt x="2" y="42"/>
                    <a:pt x="2" y="42"/>
                  </a:cubicBezTo>
                  <a:cubicBezTo>
                    <a:pt x="2" y="44"/>
                    <a:pt x="2" y="44"/>
                    <a:pt x="2" y="44"/>
                  </a:cubicBezTo>
                  <a:cubicBezTo>
                    <a:pt x="4" y="44"/>
                    <a:pt x="4" y="44"/>
                    <a:pt x="4" y="44"/>
                  </a:cubicBezTo>
                  <a:cubicBezTo>
                    <a:pt x="5" y="22"/>
                    <a:pt x="22" y="4"/>
                    <a:pt x="44" y="4"/>
                  </a:cubicBezTo>
                  <a:cubicBezTo>
                    <a:pt x="66" y="4"/>
                    <a:pt x="83" y="22"/>
                    <a:pt x="84" y="44"/>
                  </a:cubicBezTo>
                  <a:cubicBezTo>
                    <a:pt x="86" y="44"/>
                    <a:pt x="86" y="44"/>
                    <a:pt x="86" y="44"/>
                  </a:cubicBezTo>
                  <a:cubicBezTo>
                    <a:pt x="86" y="42"/>
                    <a:pt x="86" y="42"/>
                    <a:pt x="86" y="42"/>
                  </a:cubicBezTo>
                  <a:cubicBezTo>
                    <a:pt x="72" y="42"/>
                    <a:pt x="72" y="42"/>
                    <a:pt x="72" y="42"/>
                  </a:cubicBezTo>
                  <a:cubicBezTo>
                    <a:pt x="72" y="44"/>
                    <a:pt x="72" y="44"/>
                    <a:pt x="72" y="44"/>
                  </a:cubicBezTo>
                  <a:cubicBezTo>
                    <a:pt x="74" y="43"/>
                    <a:pt x="74" y="43"/>
                    <a:pt x="74" y="43"/>
                  </a:cubicBezTo>
                  <a:cubicBezTo>
                    <a:pt x="72" y="38"/>
                    <a:pt x="68" y="35"/>
                    <a:pt x="63" y="35"/>
                  </a:cubicBezTo>
                  <a:cubicBezTo>
                    <a:pt x="58" y="35"/>
                    <a:pt x="54" y="38"/>
                    <a:pt x="52" y="42"/>
                  </a:cubicBezTo>
                  <a:cubicBezTo>
                    <a:pt x="53" y="43"/>
                    <a:pt x="53" y="43"/>
                    <a:pt x="53" y="43"/>
                  </a:cubicBezTo>
                  <a:cubicBezTo>
                    <a:pt x="55" y="42"/>
                    <a:pt x="55" y="42"/>
                    <a:pt x="55" y="42"/>
                  </a:cubicBezTo>
                  <a:cubicBezTo>
                    <a:pt x="53" y="38"/>
                    <a:pt x="49" y="35"/>
                    <a:pt x="44" y="35"/>
                  </a:cubicBezTo>
                  <a:cubicBezTo>
                    <a:pt x="39" y="35"/>
                    <a:pt x="35" y="38"/>
                    <a:pt x="33" y="42"/>
                  </a:cubicBezTo>
                  <a:cubicBezTo>
                    <a:pt x="35" y="43"/>
                    <a:pt x="35" y="43"/>
                    <a:pt x="35" y="43"/>
                  </a:cubicBezTo>
                  <a:cubicBezTo>
                    <a:pt x="36" y="42"/>
                    <a:pt x="36" y="42"/>
                    <a:pt x="36" y="42"/>
                  </a:cubicBezTo>
                  <a:cubicBezTo>
                    <a:pt x="34" y="38"/>
                    <a:pt x="30" y="35"/>
                    <a:pt x="25" y="35"/>
                  </a:cubicBezTo>
                  <a:lnTo>
                    <a:pt x="25" y="3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65" name="Freeform 563"/>
            <p:cNvSpPr>
              <a:spLocks/>
            </p:cNvSpPr>
            <p:nvPr userDrawn="1"/>
          </p:nvSpPr>
          <p:spPr bwMode="auto">
            <a:xfrm>
              <a:off x="5890150" y="6205538"/>
              <a:ext cx="69850" cy="14288"/>
            </a:xfrm>
            <a:custGeom>
              <a:avLst/>
              <a:gdLst>
                <a:gd name="T0" fmla="*/ 2 w 18"/>
                <a:gd name="T1" fmla="*/ 4 h 4"/>
                <a:gd name="T2" fmla="*/ 16 w 18"/>
                <a:gd name="T3" fmla="*/ 4 h 4"/>
                <a:gd name="T4" fmla="*/ 18 w 18"/>
                <a:gd name="T5" fmla="*/ 2 h 4"/>
                <a:gd name="T6" fmla="*/ 16 w 18"/>
                <a:gd name="T7" fmla="*/ 0 h 4"/>
                <a:gd name="T8" fmla="*/ 2 w 18"/>
                <a:gd name="T9" fmla="*/ 0 h 4"/>
                <a:gd name="T10" fmla="*/ 0 w 18"/>
                <a:gd name="T11" fmla="*/ 2 h 4"/>
                <a:gd name="T12" fmla="*/ 2 w 1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2" y="4"/>
                  </a:moveTo>
                  <a:cubicBezTo>
                    <a:pt x="16" y="4"/>
                    <a:pt x="16" y="4"/>
                    <a:pt x="16" y="4"/>
                  </a:cubicBezTo>
                  <a:cubicBezTo>
                    <a:pt x="17" y="4"/>
                    <a:pt x="18" y="3"/>
                    <a:pt x="18" y="2"/>
                  </a:cubicBezTo>
                  <a:cubicBezTo>
                    <a:pt x="18" y="1"/>
                    <a:pt x="17" y="0"/>
                    <a:pt x="16" y="0"/>
                  </a:cubicBezTo>
                  <a:cubicBezTo>
                    <a:pt x="2" y="0"/>
                    <a:pt x="2" y="0"/>
                    <a:pt x="2" y="0"/>
                  </a:cubicBezTo>
                  <a:cubicBezTo>
                    <a:pt x="1" y="0"/>
                    <a:pt x="0" y="1"/>
                    <a:pt x="0" y="2"/>
                  </a:cubicBezTo>
                  <a:cubicBezTo>
                    <a:pt x="0" y="3"/>
                    <a:pt x="1" y="4"/>
                    <a:pt x="2" y="4"/>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66" name="Freeform 564"/>
            <p:cNvSpPr>
              <a:spLocks/>
            </p:cNvSpPr>
            <p:nvPr userDrawn="1"/>
          </p:nvSpPr>
          <p:spPr bwMode="auto">
            <a:xfrm>
              <a:off x="6082238" y="6232526"/>
              <a:ext cx="46038" cy="80963"/>
            </a:xfrm>
            <a:custGeom>
              <a:avLst/>
              <a:gdLst>
                <a:gd name="T0" fmla="*/ 8 w 12"/>
                <a:gd name="T1" fmla="*/ 2 h 21"/>
                <a:gd name="T2" fmla="*/ 9 w 12"/>
                <a:gd name="T3" fmla="*/ 2 h 21"/>
                <a:gd name="T4" fmla="*/ 8 w 12"/>
                <a:gd name="T5" fmla="*/ 1 h 21"/>
                <a:gd name="T6" fmla="*/ 8 w 12"/>
                <a:gd name="T7" fmla="*/ 2 h 21"/>
                <a:gd name="T8" fmla="*/ 9 w 12"/>
                <a:gd name="T9" fmla="*/ 2 h 21"/>
                <a:gd name="T10" fmla="*/ 8 w 12"/>
                <a:gd name="T11" fmla="*/ 1 h 21"/>
                <a:gd name="T12" fmla="*/ 9 w 12"/>
                <a:gd name="T13" fmla="*/ 2 h 21"/>
                <a:gd name="T14" fmla="*/ 8 w 12"/>
                <a:gd name="T15" fmla="*/ 1 h 21"/>
                <a:gd name="T16" fmla="*/ 8 w 12"/>
                <a:gd name="T17" fmla="*/ 1 h 21"/>
                <a:gd name="T18" fmla="*/ 9 w 12"/>
                <a:gd name="T19" fmla="*/ 2 h 21"/>
                <a:gd name="T20" fmla="*/ 8 w 12"/>
                <a:gd name="T21" fmla="*/ 1 h 21"/>
                <a:gd name="T22" fmla="*/ 8 w 12"/>
                <a:gd name="T23" fmla="*/ 1 h 21"/>
                <a:gd name="T24" fmla="*/ 6 w 12"/>
                <a:gd name="T25" fmla="*/ 3 h 21"/>
                <a:gd name="T26" fmla="*/ 2 w 12"/>
                <a:gd name="T27" fmla="*/ 6 h 21"/>
                <a:gd name="T28" fmla="*/ 0 w 12"/>
                <a:gd name="T29" fmla="*/ 12 h 21"/>
                <a:gd name="T30" fmla="*/ 1 w 12"/>
                <a:gd name="T31" fmla="*/ 17 h 21"/>
                <a:gd name="T32" fmla="*/ 5 w 12"/>
                <a:gd name="T33" fmla="*/ 21 h 21"/>
                <a:gd name="T34" fmla="*/ 10 w 12"/>
                <a:gd name="T35" fmla="*/ 21 h 21"/>
                <a:gd name="T36" fmla="*/ 12 w 12"/>
                <a:gd name="T37" fmla="*/ 19 h 21"/>
                <a:gd name="T38" fmla="*/ 10 w 12"/>
                <a:gd name="T39" fmla="*/ 17 h 21"/>
                <a:gd name="T40" fmla="*/ 6 w 12"/>
                <a:gd name="T41" fmla="*/ 16 h 21"/>
                <a:gd name="T42" fmla="*/ 5 w 12"/>
                <a:gd name="T43" fmla="*/ 15 h 21"/>
                <a:gd name="T44" fmla="*/ 4 w 12"/>
                <a:gd name="T45" fmla="*/ 12 h 21"/>
                <a:gd name="T46" fmla="*/ 5 w 12"/>
                <a:gd name="T47" fmla="*/ 10 h 21"/>
                <a:gd name="T48" fmla="*/ 9 w 12"/>
                <a:gd name="T49" fmla="*/ 6 h 21"/>
                <a:gd name="T50" fmla="*/ 11 w 12"/>
                <a:gd name="T51" fmla="*/ 4 h 21"/>
                <a:gd name="T52" fmla="*/ 11 w 12"/>
                <a:gd name="T53" fmla="*/ 3 h 21"/>
                <a:gd name="T54" fmla="*/ 12 w 12"/>
                <a:gd name="T55" fmla="*/ 2 h 21"/>
                <a:gd name="T56" fmla="*/ 10 w 12"/>
                <a:gd name="T57" fmla="*/ 0 h 21"/>
                <a:gd name="T58" fmla="*/ 8 w 12"/>
                <a:gd name="T5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1">
                  <a:moveTo>
                    <a:pt x="8" y="2"/>
                  </a:moveTo>
                  <a:cubicBezTo>
                    <a:pt x="9" y="2"/>
                    <a:pt x="9" y="2"/>
                    <a:pt x="9" y="2"/>
                  </a:cubicBezTo>
                  <a:cubicBezTo>
                    <a:pt x="8" y="1"/>
                    <a:pt x="8" y="1"/>
                    <a:pt x="8" y="1"/>
                  </a:cubicBezTo>
                  <a:cubicBezTo>
                    <a:pt x="8" y="2"/>
                    <a:pt x="8" y="2"/>
                    <a:pt x="8" y="2"/>
                  </a:cubicBezTo>
                  <a:cubicBezTo>
                    <a:pt x="9" y="2"/>
                    <a:pt x="9" y="2"/>
                    <a:pt x="9" y="2"/>
                  </a:cubicBezTo>
                  <a:cubicBezTo>
                    <a:pt x="8" y="1"/>
                    <a:pt x="8" y="1"/>
                    <a:pt x="8" y="1"/>
                  </a:cubicBezTo>
                  <a:cubicBezTo>
                    <a:pt x="9" y="2"/>
                    <a:pt x="9" y="2"/>
                    <a:pt x="9" y="2"/>
                  </a:cubicBezTo>
                  <a:cubicBezTo>
                    <a:pt x="8" y="1"/>
                    <a:pt x="8" y="1"/>
                    <a:pt x="8" y="1"/>
                  </a:cubicBezTo>
                  <a:cubicBezTo>
                    <a:pt x="8" y="1"/>
                    <a:pt x="8" y="1"/>
                    <a:pt x="8" y="1"/>
                  </a:cubicBezTo>
                  <a:cubicBezTo>
                    <a:pt x="9" y="2"/>
                    <a:pt x="9" y="2"/>
                    <a:pt x="9" y="2"/>
                  </a:cubicBezTo>
                  <a:cubicBezTo>
                    <a:pt x="8" y="1"/>
                    <a:pt x="8" y="1"/>
                    <a:pt x="8" y="1"/>
                  </a:cubicBezTo>
                  <a:cubicBezTo>
                    <a:pt x="8" y="1"/>
                    <a:pt x="8" y="1"/>
                    <a:pt x="8" y="1"/>
                  </a:cubicBezTo>
                  <a:cubicBezTo>
                    <a:pt x="8" y="2"/>
                    <a:pt x="7" y="2"/>
                    <a:pt x="6" y="3"/>
                  </a:cubicBezTo>
                  <a:cubicBezTo>
                    <a:pt x="5" y="4"/>
                    <a:pt x="4" y="5"/>
                    <a:pt x="2" y="6"/>
                  </a:cubicBezTo>
                  <a:cubicBezTo>
                    <a:pt x="1" y="8"/>
                    <a:pt x="0" y="10"/>
                    <a:pt x="0" y="12"/>
                  </a:cubicBezTo>
                  <a:cubicBezTo>
                    <a:pt x="0" y="14"/>
                    <a:pt x="0" y="16"/>
                    <a:pt x="1" y="17"/>
                  </a:cubicBezTo>
                  <a:cubicBezTo>
                    <a:pt x="2" y="19"/>
                    <a:pt x="4" y="20"/>
                    <a:pt x="5" y="21"/>
                  </a:cubicBezTo>
                  <a:cubicBezTo>
                    <a:pt x="7" y="21"/>
                    <a:pt x="9" y="21"/>
                    <a:pt x="10" y="21"/>
                  </a:cubicBezTo>
                  <a:cubicBezTo>
                    <a:pt x="11" y="21"/>
                    <a:pt x="12" y="20"/>
                    <a:pt x="12" y="19"/>
                  </a:cubicBezTo>
                  <a:cubicBezTo>
                    <a:pt x="12" y="18"/>
                    <a:pt x="11" y="17"/>
                    <a:pt x="10" y="17"/>
                  </a:cubicBezTo>
                  <a:cubicBezTo>
                    <a:pt x="9" y="17"/>
                    <a:pt x="7" y="17"/>
                    <a:pt x="6" y="16"/>
                  </a:cubicBezTo>
                  <a:cubicBezTo>
                    <a:pt x="5" y="16"/>
                    <a:pt x="5" y="16"/>
                    <a:pt x="5" y="15"/>
                  </a:cubicBezTo>
                  <a:cubicBezTo>
                    <a:pt x="4" y="14"/>
                    <a:pt x="4" y="14"/>
                    <a:pt x="4" y="12"/>
                  </a:cubicBezTo>
                  <a:cubicBezTo>
                    <a:pt x="4" y="11"/>
                    <a:pt x="4" y="11"/>
                    <a:pt x="5" y="10"/>
                  </a:cubicBezTo>
                  <a:cubicBezTo>
                    <a:pt x="6" y="8"/>
                    <a:pt x="7" y="7"/>
                    <a:pt x="9" y="6"/>
                  </a:cubicBezTo>
                  <a:cubicBezTo>
                    <a:pt x="9" y="5"/>
                    <a:pt x="10" y="5"/>
                    <a:pt x="11" y="4"/>
                  </a:cubicBezTo>
                  <a:cubicBezTo>
                    <a:pt x="11" y="4"/>
                    <a:pt x="11" y="4"/>
                    <a:pt x="11" y="3"/>
                  </a:cubicBezTo>
                  <a:cubicBezTo>
                    <a:pt x="12" y="3"/>
                    <a:pt x="12" y="3"/>
                    <a:pt x="12" y="2"/>
                  </a:cubicBezTo>
                  <a:cubicBezTo>
                    <a:pt x="12" y="1"/>
                    <a:pt x="11" y="0"/>
                    <a:pt x="10" y="0"/>
                  </a:cubicBezTo>
                  <a:cubicBezTo>
                    <a:pt x="9" y="0"/>
                    <a:pt x="8" y="1"/>
                    <a:pt x="8"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67" name="Freeform 565"/>
            <p:cNvSpPr>
              <a:spLocks/>
            </p:cNvSpPr>
            <p:nvPr userDrawn="1"/>
          </p:nvSpPr>
          <p:spPr bwMode="auto">
            <a:xfrm>
              <a:off x="6090175" y="6205538"/>
              <a:ext cx="60325" cy="14288"/>
            </a:xfrm>
            <a:custGeom>
              <a:avLst/>
              <a:gdLst>
                <a:gd name="T0" fmla="*/ 2 w 16"/>
                <a:gd name="T1" fmla="*/ 4 h 4"/>
                <a:gd name="T2" fmla="*/ 14 w 16"/>
                <a:gd name="T3" fmla="*/ 4 h 4"/>
                <a:gd name="T4" fmla="*/ 16 w 16"/>
                <a:gd name="T5" fmla="*/ 2 h 4"/>
                <a:gd name="T6" fmla="*/ 14 w 16"/>
                <a:gd name="T7" fmla="*/ 0 h 4"/>
                <a:gd name="T8" fmla="*/ 2 w 16"/>
                <a:gd name="T9" fmla="*/ 0 h 4"/>
                <a:gd name="T10" fmla="*/ 0 w 16"/>
                <a:gd name="T11" fmla="*/ 2 h 4"/>
                <a:gd name="T12" fmla="*/ 2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4"/>
                  </a:moveTo>
                  <a:cubicBezTo>
                    <a:pt x="14" y="4"/>
                    <a:pt x="14" y="4"/>
                    <a:pt x="14" y="4"/>
                  </a:cubicBezTo>
                  <a:cubicBezTo>
                    <a:pt x="15" y="4"/>
                    <a:pt x="16" y="3"/>
                    <a:pt x="16" y="2"/>
                  </a:cubicBezTo>
                  <a:cubicBezTo>
                    <a:pt x="16" y="1"/>
                    <a:pt x="15" y="0"/>
                    <a:pt x="14" y="0"/>
                  </a:cubicBezTo>
                  <a:cubicBezTo>
                    <a:pt x="2" y="0"/>
                    <a:pt x="2" y="0"/>
                    <a:pt x="2" y="0"/>
                  </a:cubicBezTo>
                  <a:cubicBezTo>
                    <a:pt x="1" y="0"/>
                    <a:pt x="0" y="1"/>
                    <a:pt x="0" y="2"/>
                  </a:cubicBezTo>
                  <a:cubicBezTo>
                    <a:pt x="0" y="3"/>
                    <a:pt x="1" y="4"/>
                    <a:pt x="2" y="4"/>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68" name="Freeform 566"/>
            <p:cNvSpPr>
              <a:spLocks/>
            </p:cNvSpPr>
            <p:nvPr userDrawn="1"/>
          </p:nvSpPr>
          <p:spPr bwMode="auto">
            <a:xfrm>
              <a:off x="5859988" y="6235701"/>
              <a:ext cx="73025" cy="144463"/>
            </a:xfrm>
            <a:custGeom>
              <a:avLst/>
              <a:gdLst>
                <a:gd name="T0" fmla="*/ 17 w 19"/>
                <a:gd name="T1" fmla="*/ 33 h 37"/>
                <a:gd name="T2" fmla="*/ 17 w 19"/>
                <a:gd name="T3" fmla="*/ 33 h 37"/>
                <a:gd name="T4" fmla="*/ 10 w 19"/>
                <a:gd name="T5" fmla="*/ 31 h 37"/>
                <a:gd name="T6" fmla="*/ 6 w 19"/>
                <a:gd name="T7" fmla="*/ 28 h 37"/>
                <a:gd name="T8" fmla="*/ 4 w 19"/>
                <a:gd name="T9" fmla="*/ 22 h 37"/>
                <a:gd name="T10" fmla="*/ 5 w 19"/>
                <a:gd name="T11" fmla="*/ 17 h 37"/>
                <a:gd name="T12" fmla="*/ 12 w 19"/>
                <a:gd name="T13" fmla="*/ 12 h 37"/>
                <a:gd name="T14" fmla="*/ 19 w 19"/>
                <a:gd name="T15" fmla="*/ 3 h 37"/>
                <a:gd name="T16" fmla="*/ 18 w 19"/>
                <a:gd name="T17" fmla="*/ 1 h 37"/>
                <a:gd name="T18" fmla="*/ 15 w 19"/>
                <a:gd name="T19" fmla="*/ 2 h 37"/>
                <a:gd name="T20" fmla="*/ 12 w 19"/>
                <a:gd name="T21" fmla="*/ 6 h 37"/>
                <a:gd name="T22" fmla="*/ 5 w 19"/>
                <a:gd name="T23" fmla="*/ 12 h 37"/>
                <a:gd name="T24" fmla="*/ 1 w 19"/>
                <a:gd name="T25" fmla="*/ 17 h 37"/>
                <a:gd name="T26" fmla="*/ 0 w 19"/>
                <a:gd name="T27" fmla="*/ 22 h 37"/>
                <a:gd name="T28" fmla="*/ 3 w 19"/>
                <a:gd name="T29" fmla="*/ 31 h 37"/>
                <a:gd name="T30" fmla="*/ 12 w 19"/>
                <a:gd name="T31" fmla="*/ 36 h 37"/>
                <a:gd name="T32" fmla="*/ 17 w 19"/>
                <a:gd name="T33" fmla="*/ 37 h 37"/>
                <a:gd name="T34" fmla="*/ 19 w 19"/>
                <a:gd name="T35" fmla="*/ 35 h 37"/>
                <a:gd name="T36" fmla="*/ 17 w 19"/>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7">
                  <a:moveTo>
                    <a:pt x="17" y="33"/>
                  </a:moveTo>
                  <a:cubicBezTo>
                    <a:pt x="17" y="33"/>
                    <a:pt x="17" y="33"/>
                    <a:pt x="17" y="33"/>
                  </a:cubicBezTo>
                  <a:cubicBezTo>
                    <a:pt x="16" y="33"/>
                    <a:pt x="13" y="33"/>
                    <a:pt x="10" y="31"/>
                  </a:cubicBezTo>
                  <a:cubicBezTo>
                    <a:pt x="8" y="30"/>
                    <a:pt x="7" y="29"/>
                    <a:pt x="6" y="28"/>
                  </a:cubicBezTo>
                  <a:cubicBezTo>
                    <a:pt x="5" y="27"/>
                    <a:pt x="4" y="25"/>
                    <a:pt x="4" y="22"/>
                  </a:cubicBezTo>
                  <a:cubicBezTo>
                    <a:pt x="4" y="20"/>
                    <a:pt x="4" y="19"/>
                    <a:pt x="5" y="17"/>
                  </a:cubicBezTo>
                  <a:cubicBezTo>
                    <a:pt x="7" y="15"/>
                    <a:pt x="10" y="14"/>
                    <a:pt x="12" y="12"/>
                  </a:cubicBezTo>
                  <a:cubicBezTo>
                    <a:pt x="15" y="10"/>
                    <a:pt x="18" y="7"/>
                    <a:pt x="19" y="3"/>
                  </a:cubicBezTo>
                  <a:cubicBezTo>
                    <a:pt x="19" y="2"/>
                    <a:pt x="19" y="1"/>
                    <a:pt x="18" y="1"/>
                  </a:cubicBezTo>
                  <a:cubicBezTo>
                    <a:pt x="16" y="0"/>
                    <a:pt x="15" y="1"/>
                    <a:pt x="15" y="2"/>
                  </a:cubicBezTo>
                  <a:cubicBezTo>
                    <a:pt x="14" y="4"/>
                    <a:pt x="13" y="5"/>
                    <a:pt x="12" y="6"/>
                  </a:cubicBezTo>
                  <a:cubicBezTo>
                    <a:pt x="10" y="8"/>
                    <a:pt x="7" y="10"/>
                    <a:pt x="5" y="12"/>
                  </a:cubicBezTo>
                  <a:cubicBezTo>
                    <a:pt x="3" y="14"/>
                    <a:pt x="2" y="15"/>
                    <a:pt x="1" y="17"/>
                  </a:cubicBezTo>
                  <a:cubicBezTo>
                    <a:pt x="0" y="18"/>
                    <a:pt x="0" y="20"/>
                    <a:pt x="0" y="22"/>
                  </a:cubicBezTo>
                  <a:cubicBezTo>
                    <a:pt x="0" y="26"/>
                    <a:pt x="1" y="29"/>
                    <a:pt x="3" y="31"/>
                  </a:cubicBezTo>
                  <a:cubicBezTo>
                    <a:pt x="5" y="34"/>
                    <a:pt x="9" y="35"/>
                    <a:pt x="12" y="36"/>
                  </a:cubicBezTo>
                  <a:cubicBezTo>
                    <a:pt x="15" y="37"/>
                    <a:pt x="17" y="37"/>
                    <a:pt x="17" y="37"/>
                  </a:cubicBezTo>
                  <a:cubicBezTo>
                    <a:pt x="18" y="37"/>
                    <a:pt x="19" y="36"/>
                    <a:pt x="19" y="35"/>
                  </a:cubicBezTo>
                  <a:cubicBezTo>
                    <a:pt x="19" y="34"/>
                    <a:pt x="18" y="33"/>
                    <a:pt x="17" y="3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69" name="Freeform 567"/>
            <p:cNvSpPr>
              <a:spLocks/>
            </p:cNvSpPr>
            <p:nvPr userDrawn="1"/>
          </p:nvSpPr>
          <p:spPr bwMode="auto">
            <a:xfrm>
              <a:off x="5917138" y="6235701"/>
              <a:ext cx="73025" cy="144463"/>
            </a:xfrm>
            <a:custGeom>
              <a:avLst/>
              <a:gdLst>
                <a:gd name="T0" fmla="*/ 2 w 19"/>
                <a:gd name="T1" fmla="*/ 37 h 37"/>
                <a:gd name="T2" fmla="*/ 10 w 19"/>
                <a:gd name="T3" fmla="*/ 35 h 37"/>
                <a:gd name="T4" fmla="*/ 16 w 19"/>
                <a:gd name="T5" fmla="*/ 31 h 37"/>
                <a:gd name="T6" fmla="*/ 19 w 19"/>
                <a:gd name="T7" fmla="*/ 22 h 37"/>
                <a:gd name="T8" fmla="*/ 17 w 19"/>
                <a:gd name="T9" fmla="*/ 15 h 37"/>
                <a:gd name="T10" fmla="*/ 9 w 19"/>
                <a:gd name="T11" fmla="*/ 8 h 37"/>
                <a:gd name="T12" fmla="*/ 4 w 19"/>
                <a:gd name="T13" fmla="*/ 2 h 37"/>
                <a:gd name="T14" fmla="*/ 1 w 19"/>
                <a:gd name="T15" fmla="*/ 1 h 37"/>
                <a:gd name="T16" fmla="*/ 0 w 19"/>
                <a:gd name="T17" fmla="*/ 3 h 37"/>
                <a:gd name="T18" fmla="*/ 4 w 19"/>
                <a:gd name="T19" fmla="*/ 9 h 37"/>
                <a:gd name="T20" fmla="*/ 12 w 19"/>
                <a:gd name="T21" fmla="*/ 15 h 37"/>
                <a:gd name="T22" fmla="*/ 14 w 19"/>
                <a:gd name="T23" fmla="*/ 18 h 37"/>
                <a:gd name="T24" fmla="*/ 15 w 19"/>
                <a:gd name="T25" fmla="*/ 22 h 37"/>
                <a:gd name="T26" fmla="*/ 13 w 19"/>
                <a:gd name="T27" fmla="*/ 28 h 37"/>
                <a:gd name="T28" fmla="*/ 6 w 19"/>
                <a:gd name="T29" fmla="*/ 32 h 37"/>
                <a:gd name="T30" fmla="*/ 3 w 19"/>
                <a:gd name="T31" fmla="*/ 33 h 37"/>
                <a:gd name="T32" fmla="*/ 2 w 19"/>
                <a:gd name="T33" fmla="*/ 33 h 37"/>
                <a:gd name="T34" fmla="*/ 2 w 19"/>
                <a:gd name="T35" fmla="*/ 33 h 37"/>
                <a:gd name="T36" fmla="*/ 2 w 19"/>
                <a:gd name="T37" fmla="*/ 33 h 37"/>
                <a:gd name="T38" fmla="*/ 0 w 19"/>
                <a:gd name="T39" fmla="*/ 35 h 37"/>
                <a:gd name="T40" fmla="*/ 2 w 1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7">
                  <a:moveTo>
                    <a:pt x="2" y="37"/>
                  </a:moveTo>
                  <a:cubicBezTo>
                    <a:pt x="2" y="37"/>
                    <a:pt x="6" y="37"/>
                    <a:pt x="10" y="35"/>
                  </a:cubicBezTo>
                  <a:cubicBezTo>
                    <a:pt x="12" y="34"/>
                    <a:pt x="15" y="33"/>
                    <a:pt x="16" y="31"/>
                  </a:cubicBezTo>
                  <a:cubicBezTo>
                    <a:pt x="18" y="29"/>
                    <a:pt x="19" y="26"/>
                    <a:pt x="19" y="22"/>
                  </a:cubicBezTo>
                  <a:cubicBezTo>
                    <a:pt x="19" y="19"/>
                    <a:pt x="18" y="17"/>
                    <a:pt x="17" y="15"/>
                  </a:cubicBezTo>
                  <a:cubicBezTo>
                    <a:pt x="15" y="12"/>
                    <a:pt x="12" y="10"/>
                    <a:pt x="9" y="8"/>
                  </a:cubicBezTo>
                  <a:cubicBezTo>
                    <a:pt x="7" y="6"/>
                    <a:pt x="5" y="5"/>
                    <a:pt x="4" y="2"/>
                  </a:cubicBezTo>
                  <a:cubicBezTo>
                    <a:pt x="4" y="1"/>
                    <a:pt x="2" y="0"/>
                    <a:pt x="1" y="1"/>
                  </a:cubicBezTo>
                  <a:cubicBezTo>
                    <a:pt x="0" y="1"/>
                    <a:pt x="0" y="2"/>
                    <a:pt x="0" y="3"/>
                  </a:cubicBezTo>
                  <a:cubicBezTo>
                    <a:pt x="1" y="6"/>
                    <a:pt x="2" y="8"/>
                    <a:pt x="4" y="9"/>
                  </a:cubicBezTo>
                  <a:cubicBezTo>
                    <a:pt x="7" y="12"/>
                    <a:pt x="10" y="13"/>
                    <a:pt x="12" y="15"/>
                  </a:cubicBezTo>
                  <a:cubicBezTo>
                    <a:pt x="13" y="16"/>
                    <a:pt x="14" y="17"/>
                    <a:pt x="14" y="18"/>
                  </a:cubicBezTo>
                  <a:cubicBezTo>
                    <a:pt x="15" y="20"/>
                    <a:pt x="15" y="21"/>
                    <a:pt x="15" y="22"/>
                  </a:cubicBezTo>
                  <a:cubicBezTo>
                    <a:pt x="15" y="25"/>
                    <a:pt x="14" y="27"/>
                    <a:pt x="13" y="28"/>
                  </a:cubicBezTo>
                  <a:cubicBezTo>
                    <a:pt x="11" y="30"/>
                    <a:pt x="9" y="32"/>
                    <a:pt x="6" y="32"/>
                  </a:cubicBezTo>
                  <a:cubicBezTo>
                    <a:pt x="5" y="33"/>
                    <a:pt x="4" y="33"/>
                    <a:pt x="3" y="33"/>
                  </a:cubicBezTo>
                  <a:cubicBezTo>
                    <a:pt x="3" y="33"/>
                    <a:pt x="2" y="33"/>
                    <a:pt x="2" y="33"/>
                  </a:cubicBezTo>
                  <a:cubicBezTo>
                    <a:pt x="2" y="33"/>
                    <a:pt x="2" y="33"/>
                    <a:pt x="2" y="33"/>
                  </a:cubicBezTo>
                  <a:cubicBezTo>
                    <a:pt x="2" y="33"/>
                    <a:pt x="2" y="33"/>
                    <a:pt x="2" y="33"/>
                  </a:cubicBezTo>
                  <a:cubicBezTo>
                    <a:pt x="1" y="33"/>
                    <a:pt x="0" y="34"/>
                    <a:pt x="0" y="35"/>
                  </a:cubicBezTo>
                  <a:cubicBezTo>
                    <a:pt x="0" y="36"/>
                    <a:pt x="1" y="37"/>
                    <a:pt x="2" y="37"/>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70" name="Freeform 568"/>
            <p:cNvSpPr>
              <a:spLocks/>
            </p:cNvSpPr>
            <p:nvPr userDrawn="1"/>
          </p:nvSpPr>
          <p:spPr bwMode="auto">
            <a:xfrm>
              <a:off x="5917138" y="6176963"/>
              <a:ext cx="15875" cy="82550"/>
            </a:xfrm>
            <a:custGeom>
              <a:avLst/>
              <a:gdLst>
                <a:gd name="T0" fmla="*/ 0 w 4"/>
                <a:gd name="T1" fmla="*/ 2 h 21"/>
                <a:gd name="T2" fmla="*/ 0 w 4"/>
                <a:gd name="T3" fmla="*/ 19 h 21"/>
                <a:gd name="T4" fmla="*/ 2 w 4"/>
                <a:gd name="T5" fmla="*/ 21 h 21"/>
                <a:gd name="T6" fmla="*/ 4 w 4"/>
                <a:gd name="T7" fmla="*/ 19 h 21"/>
                <a:gd name="T8" fmla="*/ 4 w 4"/>
                <a:gd name="T9" fmla="*/ 2 h 21"/>
                <a:gd name="T10" fmla="*/ 2 w 4"/>
                <a:gd name="T11" fmla="*/ 0 h 21"/>
                <a:gd name="T12" fmla="*/ 0 w 4"/>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4" h="21">
                  <a:moveTo>
                    <a:pt x="0" y="2"/>
                  </a:moveTo>
                  <a:cubicBezTo>
                    <a:pt x="0" y="19"/>
                    <a:pt x="0" y="19"/>
                    <a:pt x="0" y="19"/>
                  </a:cubicBezTo>
                  <a:cubicBezTo>
                    <a:pt x="0" y="20"/>
                    <a:pt x="1" y="21"/>
                    <a:pt x="2" y="21"/>
                  </a:cubicBezTo>
                  <a:cubicBezTo>
                    <a:pt x="3" y="21"/>
                    <a:pt x="4" y="20"/>
                    <a:pt x="4" y="19"/>
                  </a:cubicBezTo>
                  <a:cubicBezTo>
                    <a:pt x="4" y="2"/>
                    <a:pt x="4" y="2"/>
                    <a:pt x="4" y="2"/>
                  </a:cubicBezTo>
                  <a:cubicBezTo>
                    <a:pt x="4" y="1"/>
                    <a:pt x="3" y="0"/>
                    <a:pt x="2" y="0"/>
                  </a:cubicBezTo>
                  <a:cubicBezTo>
                    <a:pt x="1" y="0"/>
                    <a:pt x="0" y="1"/>
                    <a:pt x="0" y="2"/>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71" name="Freeform 569"/>
            <p:cNvSpPr>
              <a:spLocks/>
            </p:cNvSpPr>
            <p:nvPr userDrawn="1"/>
          </p:nvSpPr>
          <p:spPr bwMode="auto">
            <a:xfrm>
              <a:off x="5890150" y="6361113"/>
              <a:ext cx="15875" cy="69850"/>
            </a:xfrm>
            <a:custGeom>
              <a:avLst/>
              <a:gdLst>
                <a:gd name="T0" fmla="*/ 0 w 4"/>
                <a:gd name="T1" fmla="*/ 2 h 18"/>
                <a:gd name="T2" fmla="*/ 0 w 4"/>
                <a:gd name="T3" fmla="*/ 16 h 18"/>
                <a:gd name="T4" fmla="*/ 2 w 4"/>
                <a:gd name="T5" fmla="*/ 18 h 18"/>
                <a:gd name="T6" fmla="*/ 4 w 4"/>
                <a:gd name="T7" fmla="*/ 16 h 18"/>
                <a:gd name="T8" fmla="*/ 4 w 4"/>
                <a:gd name="T9" fmla="*/ 2 h 18"/>
                <a:gd name="T10" fmla="*/ 2 w 4"/>
                <a:gd name="T11" fmla="*/ 0 h 18"/>
                <a:gd name="T12" fmla="*/ 0 w 4"/>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4" h="18">
                  <a:moveTo>
                    <a:pt x="0" y="2"/>
                  </a:moveTo>
                  <a:cubicBezTo>
                    <a:pt x="0" y="16"/>
                    <a:pt x="0" y="16"/>
                    <a:pt x="0" y="16"/>
                  </a:cubicBezTo>
                  <a:cubicBezTo>
                    <a:pt x="0" y="17"/>
                    <a:pt x="1" y="18"/>
                    <a:pt x="2" y="18"/>
                  </a:cubicBezTo>
                  <a:cubicBezTo>
                    <a:pt x="3" y="18"/>
                    <a:pt x="4" y="17"/>
                    <a:pt x="4" y="16"/>
                  </a:cubicBezTo>
                  <a:cubicBezTo>
                    <a:pt x="4" y="2"/>
                    <a:pt x="4" y="2"/>
                    <a:pt x="4" y="2"/>
                  </a:cubicBezTo>
                  <a:cubicBezTo>
                    <a:pt x="4" y="1"/>
                    <a:pt x="3" y="0"/>
                    <a:pt x="2" y="0"/>
                  </a:cubicBezTo>
                  <a:cubicBezTo>
                    <a:pt x="1" y="0"/>
                    <a:pt x="0" y="1"/>
                    <a:pt x="0" y="2"/>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72" name="Freeform 570"/>
            <p:cNvSpPr>
              <a:spLocks/>
            </p:cNvSpPr>
            <p:nvPr userDrawn="1"/>
          </p:nvSpPr>
          <p:spPr bwMode="auto">
            <a:xfrm>
              <a:off x="5944125" y="6361113"/>
              <a:ext cx="15875" cy="69850"/>
            </a:xfrm>
            <a:custGeom>
              <a:avLst/>
              <a:gdLst>
                <a:gd name="T0" fmla="*/ 0 w 4"/>
                <a:gd name="T1" fmla="*/ 2 h 18"/>
                <a:gd name="T2" fmla="*/ 0 w 4"/>
                <a:gd name="T3" fmla="*/ 16 h 18"/>
                <a:gd name="T4" fmla="*/ 2 w 4"/>
                <a:gd name="T5" fmla="*/ 18 h 18"/>
                <a:gd name="T6" fmla="*/ 4 w 4"/>
                <a:gd name="T7" fmla="*/ 16 h 18"/>
                <a:gd name="T8" fmla="*/ 4 w 4"/>
                <a:gd name="T9" fmla="*/ 2 h 18"/>
                <a:gd name="T10" fmla="*/ 2 w 4"/>
                <a:gd name="T11" fmla="*/ 0 h 18"/>
                <a:gd name="T12" fmla="*/ 0 w 4"/>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4" h="18">
                  <a:moveTo>
                    <a:pt x="0" y="2"/>
                  </a:moveTo>
                  <a:cubicBezTo>
                    <a:pt x="0" y="16"/>
                    <a:pt x="0" y="16"/>
                    <a:pt x="0" y="16"/>
                  </a:cubicBezTo>
                  <a:cubicBezTo>
                    <a:pt x="0" y="17"/>
                    <a:pt x="1" y="18"/>
                    <a:pt x="2" y="18"/>
                  </a:cubicBezTo>
                  <a:cubicBezTo>
                    <a:pt x="3" y="18"/>
                    <a:pt x="4" y="17"/>
                    <a:pt x="4" y="16"/>
                  </a:cubicBezTo>
                  <a:cubicBezTo>
                    <a:pt x="4" y="2"/>
                    <a:pt x="4" y="2"/>
                    <a:pt x="4" y="2"/>
                  </a:cubicBezTo>
                  <a:cubicBezTo>
                    <a:pt x="4" y="1"/>
                    <a:pt x="3" y="0"/>
                    <a:pt x="2" y="0"/>
                  </a:cubicBezTo>
                  <a:cubicBezTo>
                    <a:pt x="1" y="0"/>
                    <a:pt x="0" y="1"/>
                    <a:pt x="0" y="2"/>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73" name="Freeform 571"/>
            <p:cNvSpPr>
              <a:spLocks/>
            </p:cNvSpPr>
            <p:nvPr userDrawn="1"/>
          </p:nvSpPr>
          <p:spPr bwMode="auto">
            <a:xfrm>
              <a:off x="6112400" y="6184901"/>
              <a:ext cx="46038" cy="128588"/>
            </a:xfrm>
            <a:custGeom>
              <a:avLst/>
              <a:gdLst>
                <a:gd name="T0" fmla="*/ 0 w 12"/>
                <a:gd name="T1" fmla="*/ 2 h 33"/>
                <a:gd name="T2" fmla="*/ 0 w 12"/>
                <a:gd name="T3" fmla="*/ 14 h 33"/>
                <a:gd name="T4" fmla="*/ 1 w 12"/>
                <a:gd name="T5" fmla="*/ 16 h 33"/>
                <a:gd name="T6" fmla="*/ 3 w 12"/>
                <a:gd name="T7" fmla="*/ 18 h 33"/>
                <a:gd name="T8" fmla="*/ 6 w 12"/>
                <a:gd name="T9" fmla="*/ 21 h 33"/>
                <a:gd name="T10" fmla="*/ 8 w 12"/>
                <a:gd name="T11" fmla="*/ 24 h 33"/>
                <a:gd name="T12" fmla="*/ 7 w 12"/>
                <a:gd name="T13" fmla="*/ 27 h 33"/>
                <a:gd name="T14" fmla="*/ 5 w 12"/>
                <a:gd name="T15" fmla="*/ 29 h 33"/>
                <a:gd name="T16" fmla="*/ 2 w 12"/>
                <a:gd name="T17" fmla="*/ 29 h 33"/>
                <a:gd name="T18" fmla="*/ 0 w 12"/>
                <a:gd name="T19" fmla="*/ 31 h 33"/>
                <a:gd name="T20" fmla="*/ 2 w 12"/>
                <a:gd name="T21" fmla="*/ 33 h 33"/>
                <a:gd name="T22" fmla="*/ 8 w 12"/>
                <a:gd name="T23" fmla="*/ 32 h 33"/>
                <a:gd name="T24" fmla="*/ 11 w 12"/>
                <a:gd name="T25" fmla="*/ 29 h 33"/>
                <a:gd name="T26" fmla="*/ 12 w 12"/>
                <a:gd name="T27" fmla="*/ 24 h 33"/>
                <a:gd name="T28" fmla="*/ 10 w 12"/>
                <a:gd name="T29" fmla="*/ 19 h 33"/>
                <a:gd name="T30" fmla="*/ 6 w 12"/>
                <a:gd name="T31" fmla="*/ 15 h 33"/>
                <a:gd name="T32" fmla="*/ 4 w 12"/>
                <a:gd name="T33" fmla="*/ 14 h 33"/>
                <a:gd name="T34" fmla="*/ 4 w 12"/>
                <a:gd name="T35" fmla="*/ 13 h 33"/>
                <a:gd name="T36" fmla="*/ 3 w 12"/>
                <a:gd name="T37" fmla="*/ 14 h 33"/>
                <a:gd name="T38" fmla="*/ 4 w 12"/>
                <a:gd name="T39" fmla="*/ 14 h 33"/>
                <a:gd name="T40" fmla="*/ 4 w 12"/>
                <a:gd name="T41" fmla="*/ 13 h 33"/>
                <a:gd name="T42" fmla="*/ 3 w 12"/>
                <a:gd name="T43" fmla="*/ 14 h 33"/>
                <a:gd name="T44" fmla="*/ 4 w 12"/>
                <a:gd name="T45" fmla="*/ 14 h 33"/>
                <a:gd name="T46" fmla="*/ 4 w 12"/>
                <a:gd name="T47" fmla="*/ 2 h 33"/>
                <a:gd name="T48" fmla="*/ 2 w 12"/>
                <a:gd name="T49" fmla="*/ 0 h 33"/>
                <a:gd name="T50" fmla="*/ 0 w 12"/>
                <a:gd name="T51"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3">
                  <a:moveTo>
                    <a:pt x="0" y="2"/>
                  </a:moveTo>
                  <a:cubicBezTo>
                    <a:pt x="0" y="14"/>
                    <a:pt x="0" y="14"/>
                    <a:pt x="0" y="14"/>
                  </a:cubicBezTo>
                  <a:cubicBezTo>
                    <a:pt x="0" y="15"/>
                    <a:pt x="0" y="15"/>
                    <a:pt x="1" y="16"/>
                  </a:cubicBezTo>
                  <a:cubicBezTo>
                    <a:pt x="1" y="17"/>
                    <a:pt x="2" y="17"/>
                    <a:pt x="3" y="18"/>
                  </a:cubicBezTo>
                  <a:cubicBezTo>
                    <a:pt x="4" y="19"/>
                    <a:pt x="5" y="20"/>
                    <a:pt x="6" y="21"/>
                  </a:cubicBezTo>
                  <a:cubicBezTo>
                    <a:pt x="7" y="22"/>
                    <a:pt x="8" y="23"/>
                    <a:pt x="8" y="24"/>
                  </a:cubicBezTo>
                  <a:cubicBezTo>
                    <a:pt x="8" y="26"/>
                    <a:pt x="8" y="26"/>
                    <a:pt x="7" y="27"/>
                  </a:cubicBezTo>
                  <a:cubicBezTo>
                    <a:pt x="7" y="28"/>
                    <a:pt x="6" y="28"/>
                    <a:pt x="5" y="29"/>
                  </a:cubicBezTo>
                  <a:cubicBezTo>
                    <a:pt x="4" y="29"/>
                    <a:pt x="3" y="29"/>
                    <a:pt x="2" y="29"/>
                  </a:cubicBezTo>
                  <a:cubicBezTo>
                    <a:pt x="1" y="29"/>
                    <a:pt x="0" y="30"/>
                    <a:pt x="0" y="31"/>
                  </a:cubicBezTo>
                  <a:cubicBezTo>
                    <a:pt x="0" y="32"/>
                    <a:pt x="1" y="33"/>
                    <a:pt x="2" y="33"/>
                  </a:cubicBezTo>
                  <a:cubicBezTo>
                    <a:pt x="4" y="33"/>
                    <a:pt x="6" y="33"/>
                    <a:pt x="8" y="32"/>
                  </a:cubicBezTo>
                  <a:cubicBezTo>
                    <a:pt x="9" y="31"/>
                    <a:pt x="10" y="30"/>
                    <a:pt x="11" y="29"/>
                  </a:cubicBezTo>
                  <a:cubicBezTo>
                    <a:pt x="12" y="28"/>
                    <a:pt x="12" y="26"/>
                    <a:pt x="12" y="24"/>
                  </a:cubicBezTo>
                  <a:cubicBezTo>
                    <a:pt x="12" y="23"/>
                    <a:pt x="11" y="21"/>
                    <a:pt x="10" y="19"/>
                  </a:cubicBezTo>
                  <a:cubicBezTo>
                    <a:pt x="9" y="17"/>
                    <a:pt x="7" y="16"/>
                    <a:pt x="6" y="15"/>
                  </a:cubicBezTo>
                  <a:cubicBezTo>
                    <a:pt x="5" y="14"/>
                    <a:pt x="4" y="14"/>
                    <a:pt x="4" y="14"/>
                  </a:cubicBezTo>
                  <a:cubicBezTo>
                    <a:pt x="4" y="13"/>
                    <a:pt x="4" y="13"/>
                    <a:pt x="4" y="13"/>
                  </a:cubicBezTo>
                  <a:cubicBezTo>
                    <a:pt x="3" y="14"/>
                    <a:pt x="3" y="14"/>
                    <a:pt x="3" y="14"/>
                  </a:cubicBezTo>
                  <a:cubicBezTo>
                    <a:pt x="4" y="14"/>
                    <a:pt x="4" y="14"/>
                    <a:pt x="4" y="14"/>
                  </a:cubicBezTo>
                  <a:cubicBezTo>
                    <a:pt x="4" y="13"/>
                    <a:pt x="4" y="13"/>
                    <a:pt x="4" y="13"/>
                  </a:cubicBezTo>
                  <a:cubicBezTo>
                    <a:pt x="3" y="14"/>
                    <a:pt x="3" y="14"/>
                    <a:pt x="3" y="14"/>
                  </a:cubicBezTo>
                  <a:cubicBezTo>
                    <a:pt x="4" y="14"/>
                    <a:pt x="4" y="14"/>
                    <a:pt x="4" y="14"/>
                  </a:cubicBezTo>
                  <a:cubicBezTo>
                    <a:pt x="4" y="2"/>
                    <a:pt x="4" y="2"/>
                    <a:pt x="4" y="2"/>
                  </a:cubicBezTo>
                  <a:cubicBezTo>
                    <a:pt x="4" y="1"/>
                    <a:pt x="3" y="0"/>
                    <a:pt x="2" y="0"/>
                  </a:cubicBezTo>
                  <a:cubicBezTo>
                    <a:pt x="1" y="0"/>
                    <a:pt x="0" y="1"/>
                    <a:pt x="0"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74" name="Freeform 572"/>
            <p:cNvSpPr>
              <a:spLocks/>
            </p:cNvSpPr>
            <p:nvPr userDrawn="1"/>
          </p:nvSpPr>
          <p:spPr bwMode="auto">
            <a:xfrm>
              <a:off x="6096525" y="6294438"/>
              <a:ext cx="46038" cy="82550"/>
            </a:xfrm>
            <a:custGeom>
              <a:avLst/>
              <a:gdLst>
                <a:gd name="T0" fmla="*/ 0 w 12"/>
                <a:gd name="T1" fmla="*/ 2 h 21"/>
                <a:gd name="T2" fmla="*/ 0 w 12"/>
                <a:gd name="T3" fmla="*/ 19 h 21"/>
                <a:gd name="T4" fmla="*/ 0 w 12"/>
                <a:gd name="T5" fmla="*/ 20 h 21"/>
                <a:gd name="T6" fmla="*/ 2 w 12"/>
                <a:gd name="T7" fmla="*/ 21 h 21"/>
                <a:gd name="T8" fmla="*/ 10 w 12"/>
                <a:gd name="T9" fmla="*/ 21 h 21"/>
                <a:gd name="T10" fmla="*/ 12 w 12"/>
                <a:gd name="T11" fmla="*/ 20 h 21"/>
                <a:gd name="T12" fmla="*/ 12 w 12"/>
                <a:gd name="T13" fmla="*/ 19 h 21"/>
                <a:gd name="T14" fmla="*/ 12 w 12"/>
                <a:gd name="T15" fmla="*/ 3 h 21"/>
                <a:gd name="T16" fmla="*/ 10 w 12"/>
                <a:gd name="T17" fmla="*/ 1 h 21"/>
                <a:gd name="T18" fmla="*/ 8 w 12"/>
                <a:gd name="T19" fmla="*/ 3 h 21"/>
                <a:gd name="T20" fmla="*/ 8 w 12"/>
                <a:gd name="T21" fmla="*/ 17 h 21"/>
                <a:gd name="T22" fmla="*/ 4 w 12"/>
                <a:gd name="T23" fmla="*/ 17 h 21"/>
                <a:gd name="T24" fmla="*/ 4 w 12"/>
                <a:gd name="T25" fmla="*/ 2 h 21"/>
                <a:gd name="T26" fmla="*/ 2 w 12"/>
                <a:gd name="T27" fmla="*/ 0 h 21"/>
                <a:gd name="T28" fmla="*/ 0 w 12"/>
                <a:gd name="T2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1">
                  <a:moveTo>
                    <a:pt x="0" y="2"/>
                  </a:moveTo>
                  <a:cubicBezTo>
                    <a:pt x="0" y="19"/>
                    <a:pt x="0" y="19"/>
                    <a:pt x="0" y="19"/>
                  </a:cubicBezTo>
                  <a:cubicBezTo>
                    <a:pt x="0" y="19"/>
                    <a:pt x="0" y="20"/>
                    <a:pt x="0" y="20"/>
                  </a:cubicBezTo>
                  <a:cubicBezTo>
                    <a:pt x="1" y="20"/>
                    <a:pt x="1" y="21"/>
                    <a:pt x="2" y="21"/>
                  </a:cubicBezTo>
                  <a:cubicBezTo>
                    <a:pt x="10" y="21"/>
                    <a:pt x="10" y="21"/>
                    <a:pt x="10" y="21"/>
                  </a:cubicBezTo>
                  <a:cubicBezTo>
                    <a:pt x="11" y="21"/>
                    <a:pt x="11" y="20"/>
                    <a:pt x="12" y="20"/>
                  </a:cubicBezTo>
                  <a:cubicBezTo>
                    <a:pt x="12" y="20"/>
                    <a:pt x="12" y="19"/>
                    <a:pt x="12" y="19"/>
                  </a:cubicBezTo>
                  <a:cubicBezTo>
                    <a:pt x="12" y="3"/>
                    <a:pt x="12" y="3"/>
                    <a:pt x="12" y="3"/>
                  </a:cubicBezTo>
                  <a:cubicBezTo>
                    <a:pt x="12" y="1"/>
                    <a:pt x="11" y="1"/>
                    <a:pt x="10" y="1"/>
                  </a:cubicBezTo>
                  <a:cubicBezTo>
                    <a:pt x="9" y="1"/>
                    <a:pt x="8" y="1"/>
                    <a:pt x="8" y="3"/>
                  </a:cubicBezTo>
                  <a:cubicBezTo>
                    <a:pt x="8" y="17"/>
                    <a:pt x="8" y="17"/>
                    <a:pt x="8" y="17"/>
                  </a:cubicBezTo>
                  <a:cubicBezTo>
                    <a:pt x="4" y="17"/>
                    <a:pt x="4" y="17"/>
                    <a:pt x="4" y="17"/>
                  </a:cubicBezTo>
                  <a:cubicBezTo>
                    <a:pt x="4" y="2"/>
                    <a:pt x="4" y="2"/>
                    <a:pt x="4" y="2"/>
                  </a:cubicBezTo>
                  <a:cubicBezTo>
                    <a:pt x="4" y="1"/>
                    <a:pt x="3" y="0"/>
                    <a:pt x="2" y="0"/>
                  </a:cubicBezTo>
                  <a:cubicBezTo>
                    <a:pt x="1" y="0"/>
                    <a:pt x="0" y="1"/>
                    <a:pt x="0" y="2"/>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75" name="Freeform 573"/>
            <p:cNvSpPr>
              <a:spLocks/>
            </p:cNvSpPr>
            <p:nvPr userDrawn="1"/>
          </p:nvSpPr>
          <p:spPr bwMode="auto">
            <a:xfrm>
              <a:off x="6039375" y="6356351"/>
              <a:ext cx="73025" cy="133350"/>
            </a:xfrm>
            <a:custGeom>
              <a:avLst/>
              <a:gdLst>
                <a:gd name="T0" fmla="*/ 16 w 19"/>
                <a:gd name="T1" fmla="*/ 1 h 34"/>
                <a:gd name="T2" fmla="*/ 9 w 19"/>
                <a:gd name="T3" fmla="*/ 6 h 34"/>
                <a:gd name="T4" fmla="*/ 1 w 19"/>
                <a:gd name="T5" fmla="*/ 18 h 34"/>
                <a:gd name="T6" fmla="*/ 1 w 19"/>
                <a:gd name="T7" fmla="*/ 18 h 34"/>
                <a:gd name="T8" fmla="*/ 1 w 19"/>
                <a:gd name="T9" fmla="*/ 19 h 34"/>
                <a:gd name="T10" fmla="*/ 3 w 19"/>
                <a:gd name="T11" fmla="*/ 25 h 34"/>
                <a:gd name="T12" fmla="*/ 5 w 19"/>
                <a:gd name="T13" fmla="*/ 28 h 34"/>
                <a:gd name="T14" fmla="*/ 6 w 19"/>
                <a:gd name="T15" fmla="*/ 26 h 34"/>
                <a:gd name="T16" fmla="*/ 4 w 19"/>
                <a:gd name="T17" fmla="*/ 25 h 34"/>
                <a:gd name="T18" fmla="*/ 1 w 19"/>
                <a:gd name="T19" fmla="*/ 30 h 34"/>
                <a:gd name="T20" fmla="*/ 2 w 19"/>
                <a:gd name="T21" fmla="*/ 33 h 34"/>
                <a:gd name="T22" fmla="*/ 4 w 19"/>
                <a:gd name="T23" fmla="*/ 32 h 34"/>
                <a:gd name="T24" fmla="*/ 8 w 19"/>
                <a:gd name="T25" fmla="*/ 27 h 34"/>
                <a:gd name="T26" fmla="*/ 8 w 19"/>
                <a:gd name="T27" fmla="*/ 25 h 34"/>
                <a:gd name="T28" fmla="*/ 7 w 19"/>
                <a:gd name="T29" fmla="*/ 25 h 34"/>
                <a:gd name="T30" fmla="*/ 6 w 19"/>
                <a:gd name="T31" fmla="*/ 23 h 34"/>
                <a:gd name="T32" fmla="*/ 5 w 19"/>
                <a:gd name="T33" fmla="*/ 19 h 34"/>
                <a:gd name="T34" fmla="*/ 5 w 19"/>
                <a:gd name="T35" fmla="*/ 19 h 34"/>
                <a:gd name="T36" fmla="*/ 3 w 19"/>
                <a:gd name="T37" fmla="*/ 19 h 34"/>
                <a:gd name="T38" fmla="*/ 5 w 19"/>
                <a:gd name="T39" fmla="*/ 19 h 34"/>
                <a:gd name="T40" fmla="*/ 11 w 19"/>
                <a:gd name="T41" fmla="*/ 9 h 34"/>
                <a:gd name="T42" fmla="*/ 16 w 19"/>
                <a:gd name="T43" fmla="*/ 6 h 34"/>
                <a:gd name="T44" fmla="*/ 17 w 19"/>
                <a:gd name="T45" fmla="*/ 5 h 34"/>
                <a:gd name="T46" fmla="*/ 18 w 19"/>
                <a:gd name="T47" fmla="*/ 4 h 34"/>
                <a:gd name="T48" fmla="*/ 18 w 19"/>
                <a:gd name="T49" fmla="*/ 4 h 34"/>
                <a:gd name="T50" fmla="*/ 18 w 19"/>
                <a:gd name="T51" fmla="*/ 2 h 34"/>
                <a:gd name="T52" fmla="*/ 16 w 19"/>
                <a:gd name="T53"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34">
                  <a:moveTo>
                    <a:pt x="16" y="1"/>
                  </a:moveTo>
                  <a:cubicBezTo>
                    <a:pt x="16" y="1"/>
                    <a:pt x="12" y="3"/>
                    <a:pt x="9" y="6"/>
                  </a:cubicBezTo>
                  <a:cubicBezTo>
                    <a:pt x="5" y="9"/>
                    <a:pt x="1" y="13"/>
                    <a:pt x="1" y="18"/>
                  </a:cubicBezTo>
                  <a:cubicBezTo>
                    <a:pt x="1" y="18"/>
                    <a:pt x="1" y="18"/>
                    <a:pt x="1" y="18"/>
                  </a:cubicBezTo>
                  <a:cubicBezTo>
                    <a:pt x="1" y="19"/>
                    <a:pt x="1" y="19"/>
                    <a:pt x="1" y="19"/>
                  </a:cubicBezTo>
                  <a:cubicBezTo>
                    <a:pt x="1" y="22"/>
                    <a:pt x="2" y="24"/>
                    <a:pt x="3" y="25"/>
                  </a:cubicBezTo>
                  <a:cubicBezTo>
                    <a:pt x="4" y="27"/>
                    <a:pt x="5" y="27"/>
                    <a:pt x="5" y="28"/>
                  </a:cubicBezTo>
                  <a:cubicBezTo>
                    <a:pt x="6" y="26"/>
                    <a:pt x="6" y="26"/>
                    <a:pt x="6" y="26"/>
                  </a:cubicBezTo>
                  <a:cubicBezTo>
                    <a:pt x="4" y="25"/>
                    <a:pt x="4" y="25"/>
                    <a:pt x="4" y="25"/>
                  </a:cubicBezTo>
                  <a:cubicBezTo>
                    <a:pt x="1" y="30"/>
                    <a:pt x="1" y="30"/>
                    <a:pt x="1" y="30"/>
                  </a:cubicBezTo>
                  <a:cubicBezTo>
                    <a:pt x="0" y="31"/>
                    <a:pt x="1" y="32"/>
                    <a:pt x="2" y="33"/>
                  </a:cubicBezTo>
                  <a:cubicBezTo>
                    <a:pt x="2" y="34"/>
                    <a:pt x="4" y="33"/>
                    <a:pt x="4" y="32"/>
                  </a:cubicBezTo>
                  <a:cubicBezTo>
                    <a:pt x="8" y="27"/>
                    <a:pt x="8" y="27"/>
                    <a:pt x="8" y="27"/>
                  </a:cubicBezTo>
                  <a:cubicBezTo>
                    <a:pt x="8" y="26"/>
                    <a:pt x="8" y="25"/>
                    <a:pt x="8" y="25"/>
                  </a:cubicBezTo>
                  <a:cubicBezTo>
                    <a:pt x="7" y="25"/>
                    <a:pt x="7" y="25"/>
                    <a:pt x="7" y="25"/>
                  </a:cubicBezTo>
                  <a:cubicBezTo>
                    <a:pt x="7" y="25"/>
                    <a:pt x="7" y="24"/>
                    <a:pt x="6" y="23"/>
                  </a:cubicBezTo>
                  <a:cubicBezTo>
                    <a:pt x="5" y="22"/>
                    <a:pt x="5" y="20"/>
                    <a:pt x="5" y="19"/>
                  </a:cubicBezTo>
                  <a:cubicBezTo>
                    <a:pt x="5" y="19"/>
                    <a:pt x="5" y="19"/>
                    <a:pt x="5" y="19"/>
                  </a:cubicBezTo>
                  <a:cubicBezTo>
                    <a:pt x="3" y="19"/>
                    <a:pt x="3" y="19"/>
                    <a:pt x="3" y="19"/>
                  </a:cubicBezTo>
                  <a:cubicBezTo>
                    <a:pt x="5" y="19"/>
                    <a:pt x="5" y="19"/>
                    <a:pt x="5" y="19"/>
                  </a:cubicBezTo>
                  <a:cubicBezTo>
                    <a:pt x="5" y="15"/>
                    <a:pt x="8" y="12"/>
                    <a:pt x="11" y="9"/>
                  </a:cubicBezTo>
                  <a:cubicBezTo>
                    <a:pt x="13" y="7"/>
                    <a:pt x="15" y="6"/>
                    <a:pt x="16" y="6"/>
                  </a:cubicBezTo>
                  <a:cubicBezTo>
                    <a:pt x="16" y="5"/>
                    <a:pt x="17" y="5"/>
                    <a:pt x="17" y="5"/>
                  </a:cubicBezTo>
                  <a:cubicBezTo>
                    <a:pt x="18" y="4"/>
                    <a:pt x="18" y="4"/>
                    <a:pt x="18" y="4"/>
                  </a:cubicBezTo>
                  <a:cubicBezTo>
                    <a:pt x="18" y="4"/>
                    <a:pt x="18" y="4"/>
                    <a:pt x="18" y="4"/>
                  </a:cubicBezTo>
                  <a:cubicBezTo>
                    <a:pt x="19" y="4"/>
                    <a:pt x="19" y="3"/>
                    <a:pt x="18" y="2"/>
                  </a:cubicBezTo>
                  <a:cubicBezTo>
                    <a:pt x="18" y="1"/>
                    <a:pt x="17" y="0"/>
                    <a:pt x="16" y="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76" name="Freeform 574"/>
            <p:cNvSpPr>
              <a:spLocks/>
            </p:cNvSpPr>
            <p:nvPr userDrawn="1"/>
          </p:nvSpPr>
          <p:spPr bwMode="auto">
            <a:xfrm>
              <a:off x="6050488" y="6356351"/>
              <a:ext cx="149225" cy="144463"/>
            </a:xfrm>
            <a:custGeom>
              <a:avLst/>
              <a:gdLst>
                <a:gd name="T0" fmla="*/ 21 w 39"/>
                <a:gd name="T1" fmla="*/ 4 h 37"/>
                <a:gd name="T2" fmla="*/ 21 w 39"/>
                <a:gd name="T3" fmla="*/ 4 h 37"/>
                <a:gd name="T4" fmla="*/ 28 w 39"/>
                <a:gd name="T5" fmla="*/ 9 h 37"/>
                <a:gd name="T6" fmla="*/ 34 w 39"/>
                <a:gd name="T7" fmla="*/ 19 h 37"/>
                <a:gd name="T8" fmla="*/ 36 w 39"/>
                <a:gd name="T9" fmla="*/ 19 h 37"/>
                <a:gd name="T10" fmla="*/ 34 w 39"/>
                <a:gd name="T11" fmla="*/ 19 h 37"/>
                <a:gd name="T12" fmla="*/ 34 w 39"/>
                <a:gd name="T13" fmla="*/ 19 h 37"/>
                <a:gd name="T14" fmla="*/ 33 w 39"/>
                <a:gd name="T15" fmla="*/ 23 h 37"/>
                <a:gd name="T16" fmla="*/ 32 w 39"/>
                <a:gd name="T17" fmla="*/ 24 h 37"/>
                <a:gd name="T18" fmla="*/ 32 w 39"/>
                <a:gd name="T19" fmla="*/ 25 h 37"/>
                <a:gd name="T20" fmla="*/ 31 w 39"/>
                <a:gd name="T21" fmla="*/ 25 h 37"/>
                <a:gd name="T22" fmla="*/ 31 w 39"/>
                <a:gd name="T23" fmla="*/ 25 h 37"/>
                <a:gd name="T24" fmla="*/ 31 w 39"/>
                <a:gd name="T25" fmla="*/ 27 h 37"/>
                <a:gd name="T26" fmla="*/ 34 w 39"/>
                <a:gd name="T27" fmla="*/ 33 h 37"/>
                <a:gd name="T28" fmla="*/ 2 w 39"/>
                <a:gd name="T29" fmla="*/ 33 h 37"/>
                <a:gd name="T30" fmla="*/ 0 w 39"/>
                <a:gd name="T31" fmla="*/ 35 h 37"/>
                <a:gd name="T32" fmla="*/ 2 w 39"/>
                <a:gd name="T33" fmla="*/ 37 h 37"/>
                <a:gd name="T34" fmla="*/ 37 w 39"/>
                <a:gd name="T35" fmla="*/ 37 h 37"/>
                <a:gd name="T36" fmla="*/ 39 w 39"/>
                <a:gd name="T37" fmla="*/ 36 h 37"/>
                <a:gd name="T38" fmla="*/ 39 w 39"/>
                <a:gd name="T39" fmla="*/ 34 h 37"/>
                <a:gd name="T40" fmla="*/ 35 w 39"/>
                <a:gd name="T41" fmla="*/ 25 h 37"/>
                <a:gd name="T42" fmla="*/ 33 w 39"/>
                <a:gd name="T43" fmla="*/ 26 h 37"/>
                <a:gd name="T44" fmla="*/ 34 w 39"/>
                <a:gd name="T45" fmla="*/ 28 h 37"/>
                <a:gd name="T46" fmla="*/ 36 w 39"/>
                <a:gd name="T47" fmla="*/ 25 h 37"/>
                <a:gd name="T48" fmla="*/ 38 w 39"/>
                <a:gd name="T49" fmla="*/ 19 h 37"/>
                <a:gd name="T50" fmla="*/ 38 w 39"/>
                <a:gd name="T51" fmla="*/ 18 h 37"/>
                <a:gd name="T52" fmla="*/ 38 w 39"/>
                <a:gd name="T53" fmla="*/ 18 h 37"/>
                <a:gd name="T54" fmla="*/ 30 w 39"/>
                <a:gd name="T55" fmla="*/ 6 h 37"/>
                <a:gd name="T56" fmla="*/ 23 w 39"/>
                <a:gd name="T57" fmla="*/ 1 h 37"/>
                <a:gd name="T58" fmla="*/ 20 w 39"/>
                <a:gd name="T59" fmla="*/ 2 h 37"/>
                <a:gd name="T60" fmla="*/ 21 w 39"/>
                <a:gd name="T61"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37">
                  <a:moveTo>
                    <a:pt x="21" y="4"/>
                  </a:moveTo>
                  <a:cubicBezTo>
                    <a:pt x="21" y="4"/>
                    <a:pt x="21" y="4"/>
                    <a:pt x="21" y="4"/>
                  </a:cubicBezTo>
                  <a:cubicBezTo>
                    <a:pt x="22" y="5"/>
                    <a:pt x="25" y="7"/>
                    <a:pt x="28" y="9"/>
                  </a:cubicBezTo>
                  <a:cubicBezTo>
                    <a:pt x="31" y="12"/>
                    <a:pt x="34" y="16"/>
                    <a:pt x="34" y="19"/>
                  </a:cubicBezTo>
                  <a:cubicBezTo>
                    <a:pt x="36" y="19"/>
                    <a:pt x="36" y="19"/>
                    <a:pt x="36" y="19"/>
                  </a:cubicBezTo>
                  <a:cubicBezTo>
                    <a:pt x="34" y="19"/>
                    <a:pt x="34" y="19"/>
                    <a:pt x="34" y="19"/>
                  </a:cubicBezTo>
                  <a:cubicBezTo>
                    <a:pt x="34" y="19"/>
                    <a:pt x="34" y="19"/>
                    <a:pt x="34" y="19"/>
                  </a:cubicBezTo>
                  <a:cubicBezTo>
                    <a:pt x="34" y="20"/>
                    <a:pt x="34" y="22"/>
                    <a:pt x="33" y="23"/>
                  </a:cubicBezTo>
                  <a:cubicBezTo>
                    <a:pt x="33" y="23"/>
                    <a:pt x="32" y="24"/>
                    <a:pt x="32" y="24"/>
                  </a:cubicBezTo>
                  <a:cubicBezTo>
                    <a:pt x="32" y="25"/>
                    <a:pt x="32" y="25"/>
                    <a:pt x="32" y="25"/>
                  </a:cubicBezTo>
                  <a:cubicBezTo>
                    <a:pt x="31" y="25"/>
                    <a:pt x="31" y="25"/>
                    <a:pt x="31" y="25"/>
                  </a:cubicBezTo>
                  <a:cubicBezTo>
                    <a:pt x="31" y="25"/>
                    <a:pt x="31" y="25"/>
                    <a:pt x="31" y="25"/>
                  </a:cubicBezTo>
                  <a:cubicBezTo>
                    <a:pt x="31" y="25"/>
                    <a:pt x="31" y="26"/>
                    <a:pt x="31" y="27"/>
                  </a:cubicBezTo>
                  <a:cubicBezTo>
                    <a:pt x="34" y="33"/>
                    <a:pt x="34" y="33"/>
                    <a:pt x="34" y="33"/>
                  </a:cubicBezTo>
                  <a:cubicBezTo>
                    <a:pt x="2" y="33"/>
                    <a:pt x="2" y="33"/>
                    <a:pt x="2" y="33"/>
                  </a:cubicBezTo>
                  <a:cubicBezTo>
                    <a:pt x="0" y="33"/>
                    <a:pt x="0" y="34"/>
                    <a:pt x="0" y="35"/>
                  </a:cubicBezTo>
                  <a:cubicBezTo>
                    <a:pt x="0" y="36"/>
                    <a:pt x="0" y="37"/>
                    <a:pt x="2" y="37"/>
                  </a:cubicBezTo>
                  <a:cubicBezTo>
                    <a:pt x="37" y="37"/>
                    <a:pt x="37" y="37"/>
                    <a:pt x="37" y="37"/>
                  </a:cubicBezTo>
                  <a:cubicBezTo>
                    <a:pt x="38" y="37"/>
                    <a:pt x="38" y="36"/>
                    <a:pt x="39" y="36"/>
                  </a:cubicBezTo>
                  <a:cubicBezTo>
                    <a:pt x="39" y="35"/>
                    <a:pt x="39" y="34"/>
                    <a:pt x="39" y="34"/>
                  </a:cubicBezTo>
                  <a:cubicBezTo>
                    <a:pt x="35" y="25"/>
                    <a:pt x="35" y="25"/>
                    <a:pt x="35" y="25"/>
                  </a:cubicBezTo>
                  <a:cubicBezTo>
                    <a:pt x="33" y="26"/>
                    <a:pt x="33" y="26"/>
                    <a:pt x="33" y="26"/>
                  </a:cubicBezTo>
                  <a:cubicBezTo>
                    <a:pt x="34" y="28"/>
                    <a:pt x="34" y="28"/>
                    <a:pt x="34" y="28"/>
                  </a:cubicBezTo>
                  <a:cubicBezTo>
                    <a:pt x="34" y="27"/>
                    <a:pt x="35" y="27"/>
                    <a:pt x="36" y="25"/>
                  </a:cubicBezTo>
                  <a:cubicBezTo>
                    <a:pt x="37" y="24"/>
                    <a:pt x="38" y="22"/>
                    <a:pt x="38" y="19"/>
                  </a:cubicBezTo>
                  <a:cubicBezTo>
                    <a:pt x="38" y="18"/>
                    <a:pt x="38" y="18"/>
                    <a:pt x="38" y="18"/>
                  </a:cubicBezTo>
                  <a:cubicBezTo>
                    <a:pt x="38" y="18"/>
                    <a:pt x="38" y="18"/>
                    <a:pt x="38" y="18"/>
                  </a:cubicBezTo>
                  <a:cubicBezTo>
                    <a:pt x="37" y="13"/>
                    <a:pt x="34" y="9"/>
                    <a:pt x="30" y="6"/>
                  </a:cubicBezTo>
                  <a:cubicBezTo>
                    <a:pt x="27" y="3"/>
                    <a:pt x="23" y="1"/>
                    <a:pt x="23" y="1"/>
                  </a:cubicBezTo>
                  <a:cubicBezTo>
                    <a:pt x="22" y="0"/>
                    <a:pt x="21" y="1"/>
                    <a:pt x="20" y="2"/>
                  </a:cubicBezTo>
                  <a:cubicBezTo>
                    <a:pt x="20" y="3"/>
                    <a:pt x="20" y="4"/>
                    <a:pt x="21"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77" name="Freeform 575"/>
            <p:cNvSpPr>
              <a:spLocks/>
            </p:cNvSpPr>
            <p:nvPr userDrawn="1"/>
          </p:nvSpPr>
          <p:spPr bwMode="auto">
            <a:xfrm>
              <a:off x="4143900" y="6411913"/>
              <a:ext cx="79375" cy="26988"/>
            </a:xfrm>
            <a:custGeom>
              <a:avLst/>
              <a:gdLst>
                <a:gd name="T0" fmla="*/ 4 w 21"/>
                <a:gd name="T1" fmla="*/ 6 h 7"/>
                <a:gd name="T2" fmla="*/ 3 w 21"/>
                <a:gd name="T3" fmla="*/ 6 h 7"/>
                <a:gd name="T4" fmla="*/ 4 w 21"/>
                <a:gd name="T5" fmla="*/ 6 h 7"/>
                <a:gd name="T6" fmla="*/ 4 w 21"/>
                <a:gd name="T7" fmla="*/ 6 h 7"/>
                <a:gd name="T8" fmla="*/ 3 w 21"/>
                <a:gd name="T9" fmla="*/ 6 h 7"/>
                <a:gd name="T10" fmla="*/ 4 w 21"/>
                <a:gd name="T11" fmla="*/ 6 h 7"/>
                <a:gd name="T12" fmla="*/ 4 w 21"/>
                <a:gd name="T13" fmla="*/ 6 h 7"/>
                <a:gd name="T14" fmla="*/ 12 w 21"/>
                <a:gd name="T15" fmla="*/ 4 h 7"/>
                <a:gd name="T16" fmla="*/ 18 w 21"/>
                <a:gd name="T17" fmla="*/ 4 h 7"/>
                <a:gd name="T18" fmla="*/ 21 w 21"/>
                <a:gd name="T19" fmla="*/ 3 h 7"/>
                <a:gd name="T20" fmla="*/ 19 w 21"/>
                <a:gd name="T21" fmla="*/ 0 h 7"/>
                <a:gd name="T22" fmla="*/ 12 w 21"/>
                <a:gd name="T23" fmla="*/ 0 h 7"/>
                <a:gd name="T24" fmla="*/ 1 w 21"/>
                <a:gd name="T25" fmla="*/ 4 h 7"/>
                <a:gd name="T26" fmla="*/ 1 w 21"/>
                <a:gd name="T27" fmla="*/ 7 h 7"/>
                <a:gd name="T28" fmla="*/ 4 w 21"/>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7">
                  <a:moveTo>
                    <a:pt x="4" y="6"/>
                  </a:moveTo>
                  <a:cubicBezTo>
                    <a:pt x="3" y="6"/>
                    <a:pt x="3" y="6"/>
                    <a:pt x="3" y="6"/>
                  </a:cubicBezTo>
                  <a:cubicBezTo>
                    <a:pt x="4" y="6"/>
                    <a:pt x="4" y="6"/>
                    <a:pt x="4" y="6"/>
                  </a:cubicBezTo>
                  <a:cubicBezTo>
                    <a:pt x="4" y="6"/>
                    <a:pt x="4" y="6"/>
                    <a:pt x="4" y="6"/>
                  </a:cubicBezTo>
                  <a:cubicBezTo>
                    <a:pt x="3" y="6"/>
                    <a:pt x="3" y="6"/>
                    <a:pt x="3" y="6"/>
                  </a:cubicBezTo>
                  <a:cubicBezTo>
                    <a:pt x="4" y="6"/>
                    <a:pt x="4" y="6"/>
                    <a:pt x="4" y="6"/>
                  </a:cubicBezTo>
                  <a:cubicBezTo>
                    <a:pt x="4" y="6"/>
                    <a:pt x="4" y="6"/>
                    <a:pt x="4" y="6"/>
                  </a:cubicBezTo>
                  <a:cubicBezTo>
                    <a:pt x="5" y="5"/>
                    <a:pt x="7" y="4"/>
                    <a:pt x="12" y="4"/>
                  </a:cubicBezTo>
                  <a:cubicBezTo>
                    <a:pt x="14" y="4"/>
                    <a:pt x="16" y="4"/>
                    <a:pt x="18" y="4"/>
                  </a:cubicBezTo>
                  <a:cubicBezTo>
                    <a:pt x="19" y="5"/>
                    <a:pt x="20" y="4"/>
                    <a:pt x="21" y="3"/>
                  </a:cubicBezTo>
                  <a:cubicBezTo>
                    <a:pt x="21" y="2"/>
                    <a:pt x="20" y="1"/>
                    <a:pt x="19" y="0"/>
                  </a:cubicBezTo>
                  <a:cubicBezTo>
                    <a:pt x="16" y="0"/>
                    <a:pt x="14" y="0"/>
                    <a:pt x="12" y="0"/>
                  </a:cubicBezTo>
                  <a:cubicBezTo>
                    <a:pt x="4" y="0"/>
                    <a:pt x="1" y="3"/>
                    <a:pt x="1" y="4"/>
                  </a:cubicBezTo>
                  <a:cubicBezTo>
                    <a:pt x="0" y="5"/>
                    <a:pt x="0" y="6"/>
                    <a:pt x="1" y="7"/>
                  </a:cubicBezTo>
                  <a:cubicBezTo>
                    <a:pt x="2" y="7"/>
                    <a:pt x="3" y="7"/>
                    <a:pt x="4" y="6"/>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78" name="Freeform 576"/>
            <p:cNvSpPr>
              <a:spLocks/>
            </p:cNvSpPr>
            <p:nvPr userDrawn="1"/>
          </p:nvSpPr>
          <p:spPr bwMode="auto">
            <a:xfrm>
              <a:off x="4250263" y="6411913"/>
              <a:ext cx="80963" cy="23813"/>
            </a:xfrm>
            <a:custGeom>
              <a:avLst/>
              <a:gdLst>
                <a:gd name="T0" fmla="*/ 4 w 21"/>
                <a:gd name="T1" fmla="*/ 5 h 6"/>
                <a:gd name="T2" fmla="*/ 4 w 21"/>
                <a:gd name="T3" fmla="*/ 5 h 6"/>
                <a:gd name="T4" fmla="*/ 4 w 21"/>
                <a:gd name="T5" fmla="*/ 5 h 6"/>
                <a:gd name="T6" fmla="*/ 4 w 21"/>
                <a:gd name="T7" fmla="*/ 5 h 6"/>
                <a:gd name="T8" fmla="*/ 4 w 21"/>
                <a:gd name="T9" fmla="*/ 5 h 6"/>
                <a:gd name="T10" fmla="*/ 4 w 21"/>
                <a:gd name="T11" fmla="*/ 5 h 6"/>
                <a:gd name="T12" fmla="*/ 11 w 21"/>
                <a:gd name="T13" fmla="*/ 4 h 6"/>
                <a:gd name="T14" fmla="*/ 18 w 21"/>
                <a:gd name="T15" fmla="*/ 4 h 6"/>
                <a:gd name="T16" fmla="*/ 20 w 21"/>
                <a:gd name="T17" fmla="*/ 3 h 6"/>
                <a:gd name="T18" fmla="*/ 19 w 21"/>
                <a:gd name="T19" fmla="*/ 0 h 6"/>
                <a:gd name="T20" fmla="*/ 11 w 21"/>
                <a:gd name="T21" fmla="*/ 0 h 6"/>
                <a:gd name="T22" fmla="*/ 1 w 21"/>
                <a:gd name="T23" fmla="*/ 2 h 6"/>
                <a:gd name="T24" fmla="*/ 1 w 21"/>
                <a:gd name="T25" fmla="*/ 5 h 6"/>
                <a:gd name="T26" fmla="*/ 4 w 21"/>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6">
                  <a:moveTo>
                    <a:pt x="4" y="5"/>
                  </a:move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6" y="4"/>
                    <a:pt x="11" y="4"/>
                  </a:cubicBezTo>
                  <a:cubicBezTo>
                    <a:pt x="13" y="4"/>
                    <a:pt x="15" y="4"/>
                    <a:pt x="18" y="4"/>
                  </a:cubicBezTo>
                  <a:cubicBezTo>
                    <a:pt x="19" y="5"/>
                    <a:pt x="20" y="4"/>
                    <a:pt x="20" y="3"/>
                  </a:cubicBezTo>
                  <a:cubicBezTo>
                    <a:pt x="21" y="2"/>
                    <a:pt x="20" y="1"/>
                    <a:pt x="19" y="0"/>
                  </a:cubicBezTo>
                  <a:cubicBezTo>
                    <a:pt x="16" y="0"/>
                    <a:pt x="13" y="0"/>
                    <a:pt x="11" y="0"/>
                  </a:cubicBezTo>
                  <a:cubicBezTo>
                    <a:pt x="5" y="0"/>
                    <a:pt x="2" y="2"/>
                    <a:pt x="1" y="2"/>
                  </a:cubicBezTo>
                  <a:cubicBezTo>
                    <a:pt x="1" y="2"/>
                    <a:pt x="0" y="4"/>
                    <a:pt x="1" y="5"/>
                  </a:cubicBezTo>
                  <a:cubicBezTo>
                    <a:pt x="2" y="6"/>
                    <a:pt x="3" y="6"/>
                    <a:pt x="4" y="5"/>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79" name="Freeform 577"/>
            <p:cNvSpPr>
              <a:spLocks/>
            </p:cNvSpPr>
            <p:nvPr userDrawn="1"/>
          </p:nvSpPr>
          <p:spPr bwMode="auto">
            <a:xfrm>
              <a:off x="4048650" y="6200776"/>
              <a:ext cx="309563" cy="269875"/>
            </a:xfrm>
            <a:custGeom>
              <a:avLst/>
              <a:gdLst>
                <a:gd name="T0" fmla="*/ 7 w 81"/>
                <a:gd name="T1" fmla="*/ 52 h 69"/>
                <a:gd name="T2" fmla="*/ 12 w 81"/>
                <a:gd name="T3" fmla="*/ 60 h 69"/>
                <a:gd name="T4" fmla="*/ 15 w 81"/>
                <a:gd name="T5" fmla="*/ 58 h 69"/>
                <a:gd name="T6" fmla="*/ 17 w 81"/>
                <a:gd name="T7" fmla="*/ 53 h 69"/>
                <a:gd name="T8" fmla="*/ 17 w 81"/>
                <a:gd name="T9" fmla="*/ 52 h 69"/>
                <a:gd name="T10" fmla="*/ 17 w 81"/>
                <a:gd name="T11" fmla="*/ 51 h 69"/>
                <a:gd name="T12" fmla="*/ 20 w 81"/>
                <a:gd name="T13" fmla="*/ 30 h 69"/>
                <a:gd name="T14" fmla="*/ 29 w 81"/>
                <a:gd name="T15" fmla="*/ 11 h 69"/>
                <a:gd name="T16" fmla="*/ 65 w 81"/>
                <a:gd name="T17" fmla="*/ 17 h 69"/>
                <a:gd name="T18" fmla="*/ 74 w 81"/>
                <a:gd name="T19" fmla="*/ 42 h 69"/>
                <a:gd name="T20" fmla="*/ 74 w 81"/>
                <a:gd name="T21" fmla="*/ 51 h 69"/>
                <a:gd name="T22" fmla="*/ 74 w 81"/>
                <a:gd name="T23" fmla="*/ 67 h 69"/>
                <a:gd name="T24" fmla="*/ 78 w 81"/>
                <a:gd name="T25" fmla="*/ 68 h 69"/>
                <a:gd name="T26" fmla="*/ 81 w 81"/>
                <a:gd name="T27" fmla="*/ 46 h 69"/>
                <a:gd name="T28" fmla="*/ 73 w 81"/>
                <a:gd name="T29" fmla="*/ 12 h 69"/>
                <a:gd name="T30" fmla="*/ 41 w 81"/>
                <a:gd name="T31" fmla="*/ 0 h 69"/>
                <a:gd name="T32" fmla="*/ 10 w 81"/>
                <a:gd name="T33" fmla="*/ 13 h 69"/>
                <a:gd name="T34" fmla="*/ 1 w 81"/>
                <a:gd name="T35" fmla="*/ 45 h 69"/>
                <a:gd name="T36" fmla="*/ 3 w 81"/>
                <a:gd name="T37" fmla="*/ 45 h 69"/>
                <a:gd name="T38" fmla="*/ 2 w 81"/>
                <a:gd name="T39" fmla="*/ 45 h 69"/>
                <a:gd name="T40" fmla="*/ 7 w 81"/>
                <a:gd name="T41" fmla="*/ 52 h 69"/>
                <a:gd name="T42" fmla="*/ 11 w 81"/>
                <a:gd name="T43" fmla="*/ 51 h 69"/>
                <a:gd name="T44" fmla="*/ 3 w 81"/>
                <a:gd name="T45" fmla="*/ 41 h 69"/>
                <a:gd name="T46" fmla="*/ 2 w 81"/>
                <a:gd name="T47" fmla="*/ 41 h 69"/>
                <a:gd name="T48" fmla="*/ 4 w 81"/>
                <a:gd name="T49" fmla="*/ 44 h 69"/>
                <a:gd name="T50" fmla="*/ 25 w 81"/>
                <a:gd name="T51" fmla="*/ 7 h 69"/>
                <a:gd name="T52" fmla="*/ 52 w 81"/>
                <a:gd name="T53" fmla="*/ 5 h 69"/>
                <a:gd name="T54" fmla="*/ 76 w 81"/>
                <a:gd name="T55" fmla="*/ 32 h 69"/>
                <a:gd name="T56" fmla="*/ 76 w 81"/>
                <a:gd name="T57" fmla="*/ 58 h 69"/>
                <a:gd name="T58" fmla="*/ 76 w 81"/>
                <a:gd name="T59" fmla="*/ 67 h 69"/>
                <a:gd name="T60" fmla="*/ 78 w 81"/>
                <a:gd name="T61" fmla="*/ 62 h 69"/>
                <a:gd name="T62" fmla="*/ 78 w 81"/>
                <a:gd name="T63" fmla="*/ 50 h 69"/>
                <a:gd name="T64" fmla="*/ 77 w 81"/>
                <a:gd name="T65" fmla="*/ 28 h 69"/>
                <a:gd name="T66" fmla="*/ 42 w 81"/>
                <a:gd name="T67" fmla="*/ 3 h 69"/>
                <a:gd name="T68" fmla="*/ 20 w 81"/>
                <a:gd name="T69" fmla="*/ 18 h 69"/>
                <a:gd name="T70" fmla="*/ 12 w 81"/>
                <a:gd name="T71" fmla="*/ 43 h 69"/>
                <a:gd name="T72" fmla="*/ 15 w 81"/>
                <a:gd name="T73" fmla="*/ 51 h 69"/>
                <a:gd name="T74" fmla="*/ 11 w 81"/>
                <a:gd name="T75" fmla="*/ 58 h 69"/>
                <a:gd name="T76" fmla="*/ 12 w 81"/>
                <a:gd name="T77" fmla="*/ 56 h 69"/>
                <a:gd name="T78" fmla="*/ 12 w 81"/>
                <a:gd name="T79" fmla="*/ 56 h 69"/>
                <a:gd name="T80" fmla="*/ 12 w 81"/>
                <a:gd name="T81" fmla="*/ 57 h 69"/>
                <a:gd name="T82" fmla="*/ 12 w 81"/>
                <a:gd name="T83" fmla="*/ 56 h 69"/>
                <a:gd name="T84" fmla="*/ 12 w 81"/>
                <a:gd name="T85" fmla="*/ 56 h 69"/>
                <a:gd name="T86" fmla="*/ 12 w 81"/>
                <a:gd name="T87" fmla="*/ 56 h 69"/>
                <a:gd name="T88" fmla="*/ 11 w 81"/>
                <a:gd name="T89"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 h="69">
                  <a:moveTo>
                    <a:pt x="9" y="52"/>
                  </a:moveTo>
                  <a:cubicBezTo>
                    <a:pt x="7" y="52"/>
                    <a:pt x="7" y="52"/>
                    <a:pt x="7" y="52"/>
                  </a:cubicBezTo>
                  <a:cubicBezTo>
                    <a:pt x="7" y="55"/>
                    <a:pt x="8" y="57"/>
                    <a:pt x="9" y="58"/>
                  </a:cubicBezTo>
                  <a:cubicBezTo>
                    <a:pt x="10" y="60"/>
                    <a:pt x="11" y="60"/>
                    <a:pt x="12" y="60"/>
                  </a:cubicBezTo>
                  <a:cubicBezTo>
                    <a:pt x="13" y="60"/>
                    <a:pt x="14" y="60"/>
                    <a:pt x="14" y="60"/>
                  </a:cubicBezTo>
                  <a:cubicBezTo>
                    <a:pt x="15" y="59"/>
                    <a:pt x="15" y="59"/>
                    <a:pt x="15" y="58"/>
                  </a:cubicBezTo>
                  <a:cubicBezTo>
                    <a:pt x="15" y="57"/>
                    <a:pt x="16" y="55"/>
                    <a:pt x="16" y="54"/>
                  </a:cubicBezTo>
                  <a:cubicBezTo>
                    <a:pt x="16" y="54"/>
                    <a:pt x="17" y="53"/>
                    <a:pt x="17" y="53"/>
                  </a:cubicBezTo>
                  <a:cubicBezTo>
                    <a:pt x="17" y="52"/>
                    <a:pt x="17" y="52"/>
                    <a:pt x="17" y="52"/>
                  </a:cubicBezTo>
                  <a:cubicBezTo>
                    <a:pt x="17" y="52"/>
                    <a:pt x="17" y="52"/>
                    <a:pt x="17" y="52"/>
                  </a:cubicBezTo>
                  <a:cubicBezTo>
                    <a:pt x="17" y="52"/>
                    <a:pt x="17" y="52"/>
                    <a:pt x="17" y="52"/>
                  </a:cubicBezTo>
                  <a:cubicBezTo>
                    <a:pt x="17" y="52"/>
                    <a:pt x="17" y="51"/>
                    <a:pt x="17" y="51"/>
                  </a:cubicBezTo>
                  <a:cubicBezTo>
                    <a:pt x="16" y="48"/>
                    <a:pt x="16" y="46"/>
                    <a:pt x="16" y="43"/>
                  </a:cubicBezTo>
                  <a:cubicBezTo>
                    <a:pt x="16" y="38"/>
                    <a:pt x="19" y="34"/>
                    <a:pt x="20" y="30"/>
                  </a:cubicBezTo>
                  <a:cubicBezTo>
                    <a:pt x="21" y="27"/>
                    <a:pt x="22" y="23"/>
                    <a:pt x="24" y="20"/>
                  </a:cubicBezTo>
                  <a:cubicBezTo>
                    <a:pt x="25" y="16"/>
                    <a:pt x="27" y="13"/>
                    <a:pt x="29" y="11"/>
                  </a:cubicBezTo>
                  <a:cubicBezTo>
                    <a:pt x="31" y="8"/>
                    <a:pt x="36" y="7"/>
                    <a:pt x="42" y="7"/>
                  </a:cubicBezTo>
                  <a:cubicBezTo>
                    <a:pt x="50" y="7"/>
                    <a:pt x="59" y="10"/>
                    <a:pt x="65" y="17"/>
                  </a:cubicBezTo>
                  <a:cubicBezTo>
                    <a:pt x="69" y="21"/>
                    <a:pt x="71" y="25"/>
                    <a:pt x="73" y="29"/>
                  </a:cubicBezTo>
                  <a:cubicBezTo>
                    <a:pt x="74" y="33"/>
                    <a:pt x="74" y="37"/>
                    <a:pt x="74" y="42"/>
                  </a:cubicBezTo>
                  <a:cubicBezTo>
                    <a:pt x="74" y="44"/>
                    <a:pt x="74" y="47"/>
                    <a:pt x="74" y="50"/>
                  </a:cubicBezTo>
                  <a:cubicBezTo>
                    <a:pt x="74" y="51"/>
                    <a:pt x="74" y="51"/>
                    <a:pt x="74" y="51"/>
                  </a:cubicBezTo>
                  <a:cubicBezTo>
                    <a:pt x="74" y="56"/>
                    <a:pt x="74" y="59"/>
                    <a:pt x="74" y="62"/>
                  </a:cubicBezTo>
                  <a:cubicBezTo>
                    <a:pt x="74" y="64"/>
                    <a:pt x="74" y="65"/>
                    <a:pt x="74" y="67"/>
                  </a:cubicBezTo>
                  <a:cubicBezTo>
                    <a:pt x="74" y="68"/>
                    <a:pt x="75" y="69"/>
                    <a:pt x="76" y="69"/>
                  </a:cubicBezTo>
                  <a:cubicBezTo>
                    <a:pt x="76" y="69"/>
                    <a:pt x="78" y="69"/>
                    <a:pt x="78" y="68"/>
                  </a:cubicBezTo>
                  <a:cubicBezTo>
                    <a:pt x="79" y="65"/>
                    <a:pt x="80" y="62"/>
                    <a:pt x="80" y="59"/>
                  </a:cubicBezTo>
                  <a:cubicBezTo>
                    <a:pt x="80" y="55"/>
                    <a:pt x="81" y="50"/>
                    <a:pt x="81" y="46"/>
                  </a:cubicBezTo>
                  <a:cubicBezTo>
                    <a:pt x="81" y="41"/>
                    <a:pt x="80" y="36"/>
                    <a:pt x="80" y="32"/>
                  </a:cubicBezTo>
                  <a:cubicBezTo>
                    <a:pt x="80" y="24"/>
                    <a:pt x="77" y="17"/>
                    <a:pt x="73" y="12"/>
                  </a:cubicBezTo>
                  <a:cubicBezTo>
                    <a:pt x="68" y="6"/>
                    <a:pt x="61" y="2"/>
                    <a:pt x="52" y="1"/>
                  </a:cubicBezTo>
                  <a:cubicBezTo>
                    <a:pt x="48" y="0"/>
                    <a:pt x="44" y="0"/>
                    <a:pt x="41" y="0"/>
                  </a:cubicBezTo>
                  <a:cubicBezTo>
                    <a:pt x="34" y="0"/>
                    <a:pt x="29" y="1"/>
                    <a:pt x="24" y="3"/>
                  </a:cubicBezTo>
                  <a:cubicBezTo>
                    <a:pt x="18" y="5"/>
                    <a:pt x="14" y="8"/>
                    <a:pt x="10" y="13"/>
                  </a:cubicBezTo>
                  <a:cubicBezTo>
                    <a:pt x="2" y="23"/>
                    <a:pt x="1" y="38"/>
                    <a:pt x="0" y="43"/>
                  </a:cubicBezTo>
                  <a:cubicBezTo>
                    <a:pt x="0" y="44"/>
                    <a:pt x="1" y="44"/>
                    <a:pt x="1" y="45"/>
                  </a:cubicBezTo>
                  <a:cubicBezTo>
                    <a:pt x="1" y="45"/>
                    <a:pt x="2" y="46"/>
                    <a:pt x="2" y="45"/>
                  </a:cubicBezTo>
                  <a:cubicBezTo>
                    <a:pt x="3" y="45"/>
                    <a:pt x="3" y="45"/>
                    <a:pt x="3" y="45"/>
                  </a:cubicBezTo>
                  <a:cubicBezTo>
                    <a:pt x="3" y="43"/>
                    <a:pt x="3" y="43"/>
                    <a:pt x="3" y="43"/>
                  </a:cubicBezTo>
                  <a:cubicBezTo>
                    <a:pt x="2" y="45"/>
                    <a:pt x="2" y="45"/>
                    <a:pt x="2" y="45"/>
                  </a:cubicBezTo>
                  <a:cubicBezTo>
                    <a:pt x="4" y="45"/>
                    <a:pt x="4" y="46"/>
                    <a:pt x="5" y="46"/>
                  </a:cubicBezTo>
                  <a:cubicBezTo>
                    <a:pt x="5" y="46"/>
                    <a:pt x="6" y="48"/>
                    <a:pt x="7" y="52"/>
                  </a:cubicBezTo>
                  <a:cubicBezTo>
                    <a:pt x="9" y="52"/>
                    <a:pt x="9" y="52"/>
                    <a:pt x="9" y="52"/>
                  </a:cubicBezTo>
                  <a:cubicBezTo>
                    <a:pt x="11" y="51"/>
                    <a:pt x="11" y="51"/>
                    <a:pt x="11" y="51"/>
                  </a:cubicBezTo>
                  <a:cubicBezTo>
                    <a:pt x="10" y="47"/>
                    <a:pt x="9" y="44"/>
                    <a:pt x="7" y="43"/>
                  </a:cubicBezTo>
                  <a:cubicBezTo>
                    <a:pt x="6" y="41"/>
                    <a:pt x="3" y="42"/>
                    <a:pt x="3" y="41"/>
                  </a:cubicBezTo>
                  <a:cubicBezTo>
                    <a:pt x="2" y="41"/>
                    <a:pt x="2" y="41"/>
                    <a:pt x="2" y="41"/>
                  </a:cubicBezTo>
                  <a:cubicBezTo>
                    <a:pt x="2" y="41"/>
                    <a:pt x="2" y="41"/>
                    <a:pt x="2" y="41"/>
                  </a:cubicBezTo>
                  <a:cubicBezTo>
                    <a:pt x="2" y="43"/>
                    <a:pt x="2" y="43"/>
                    <a:pt x="2" y="43"/>
                  </a:cubicBezTo>
                  <a:cubicBezTo>
                    <a:pt x="4" y="44"/>
                    <a:pt x="4" y="44"/>
                    <a:pt x="4" y="44"/>
                  </a:cubicBezTo>
                  <a:cubicBezTo>
                    <a:pt x="5" y="39"/>
                    <a:pt x="6" y="24"/>
                    <a:pt x="13" y="16"/>
                  </a:cubicBezTo>
                  <a:cubicBezTo>
                    <a:pt x="17" y="11"/>
                    <a:pt x="21" y="8"/>
                    <a:pt x="25" y="7"/>
                  </a:cubicBezTo>
                  <a:cubicBezTo>
                    <a:pt x="30" y="5"/>
                    <a:pt x="35" y="4"/>
                    <a:pt x="41" y="4"/>
                  </a:cubicBezTo>
                  <a:cubicBezTo>
                    <a:pt x="44" y="4"/>
                    <a:pt x="48" y="4"/>
                    <a:pt x="52" y="5"/>
                  </a:cubicBezTo>
                  <a:cubicBezTo>
                    <a:pt x="60" y="6"/>
                    <a:pt x="66" y="9"/>
                    <a:pt x="70" y="14"/>
                  </a:cubicBezTo>
                  <a:cubicBezTo>
                    <a:pt x="74" y="19"/>
                    <a:pt x="76" y="25"/>
                    <a:pt x="76" y="32"/>
                  </a:cubicBezTo>
                  <a:cubicBezTo>
                    <a:pt x="76" y="37"/>
                    <a:pt x="77" y="41"/>
                    <a:pt x="77" y="46"/>
                  </a:cubicBezTo>
                  <a:cubicBezTo>
                    <a:pt x="77" y="50"/>
                    <a:pt x="76" y="55"/>
                    <a:pt x="76" y="58"/>
                  </a:cubicBezTo>
                  <a:cubicBezTo>
                    <a:pt x="76" y="62"/>
                    <a:pt x="75" y="65"/>
                    <a:pt x="74" y="66"/>
                  </a:cubicBezTo>
                  <a:cubicBezTo>
                    <a:pt x="76" y="67"/>
                    <a:pt x="76" y="67"/>
                    <a:pt x="76" y="67"/>
                  </a:cubicBezTo>
                  <a:cubicBezTo>
                    <a:pt x="78" y="67"/>
                    <a:pt x="78" y="67"/>
                    <a:pt x="78" y="67"/>
                  </a:cubicBezTo>
                  <a:cubicBezTo>
                    <a:pt x="78" y="65"/>
                    <a:pt x="78" y="64"/>
                    <a:pt x="78" y="62"/>
                  </a:cubicBezTo>
                  <a:cubicBezTo>
                    <a:pt x="78" y="59"/>
                    <a:pt x="78" y="56"/>
                    <a:pt x="78" y="51"/>
                  </a:cubicBezTo>
                  <a:cubicBezTo>
                    <a:pt x="78" y="50"/>
                    <a:pt x="78" y="50"/>
                    <a:pt x="78" y="50"/>
                  </a:cubicBezTo>
                  <a:cubicBezTo>
                    <a:pt x="78" y="47"/>
                    <a:pt x="78" y="44"/>
                    <a:pt x="78" y="42"/>
                  </a:cubicBezTo>
                  <a:cubicBezTo>
                    <a:pt x="78" y="37"/>
                    <a:pt x="78" y="32"/>
                    <a:pt x="77" y="28"/>
                  </a:cubicBezTo>
                  <a:cubicBezTo>
                    <a:pt x="75" y="23"/>
                    <a:pt x="73" y="18"/>
                    <a:pt x="68" y="14"/>
                  </a:cubicBezTo>
                  <a:cubicBezTo>
                    <a:pt x="61" y="7"/>
                    <a:pt x="51" y="3"/>
                    <a:pt x="42" y="3"/>
                  </a:cubicBezTo>
                  <a:cubicBezTo>
                    <a:pt x="35" y="3"/>
                    <a:pt x="30" y="4"/>
                    <a:pt x="26" y="8"/>
                  </a:cubicBezTo>
                  <a:cubicBezTo>
                    <a:pt x="24" y="11"/>
                    <a:pt x="22" y="14"/>
                    <a:pt x="20" y="18"/>
                  </a:cubicBezTo>
                  <a:cubicBezTo>
                    <a:pt x="19" y="22"/>
                    <a:pt x="17" y="26"/>
                    <a:pt x="16" y="29"/>
                  </a:cubicBezTo>
                  <a:cubicBezTo>
                    <a:pt x="15" y="32"/>
                    <a:pt x="12" y="37"/>
                    <a:pt x="12" y="43"/>
                  </a:cubicBezTo>
                  <a:cubicBezTo>
                    <a:pt x="12" y="46"/>
                    <a:pt x="12" y="49"/>
                    <a:pt x="13" y="52"/>
                  </a:cubicBezTo>
                  <a:cubicBezTo>
                    <a:pt x="15" y="51"/>
                    <a:pt x="15" y="51"/>
                    <a:pt x="15" y="51"/>
                  </a:cubicBezTo>
                  <a:cubicBezTo>
                    <a:pt x="14" y="50"/>
                    <a:pt x="14" y="50"/>
                    <a:pt x="14" y="50"/>
                  </a:cubicBezTo>
                  <a:cubicBezTo>
                    <a:pt x="14" y="50"/>
                    <a:pt x="11" y="54"/>
                    <a:pt x="11" y="58"/>
                  </a:cubicBezTo>
                  <a:cubicBezTo>
                    <a:pt x="13" y="58"/>
                    <a:pt x="13" y="58"/>
                    <a:pt x="13" y="58"/>
                  </a:cubicBezTo>
                  <a:cubicBezTo>
                    <a:pt x="12" y="56"/>
                    <a:pt x="12" y="56"/>
                    <a:pt x="12" y="56"/>
                  </a:cubicBezTo>
                  <a:cubicBezTo>
                    <a:pt x="12" y="57"/>
                    <a:pt x="12" y="57"/>
                    <a:pt x="12" y="57"/>
                  </a:cubicBezTo>
                  <a:cubicBezTo>
                    <a:pt x="12" y="56"/>
                    <a:pt x="12" y="56"/>
                    <a:pt x="12" y="56"/>
                  </a:cubicBezTo>
                  <a:cubicBezTo>
                    <a:pt x="12" y="56"/>
                    <a:pt x="12" y="56"/>
                    <a:pt x="12" y="56"/>
                  </a:cubicBezTo>
                  <a:cubicBezTo>
                    <a:pt x="12" y="57"/>
                    <a:pt x="12" y="57"/>
                    <a:pt x="12" y="57"/>
                  </a:cubicBezTo>
                  <a:cubicBezTo>
                    <a:pt x="12" y="56"/>
                    <a:pt x="12" y="56"/>
                    <a:pt x="12" y="56"/>
                  </a:cubicBezTo>
                  <a:cubicBezTo>
                    <a:pt x="12" y="56"/>
                    <a:pt x="12" y="56"/>
                    <a:pt x="12" y="56"/>
                  </a:cubicBezTo>
                  <a:cubicBezTo>
                    <a:pt x="12" y="56"/>
                    <a:pt x="12" y="56"/>
                    <a:pt x="12" y="56"/>
                  </a:cubicBezTo>
                  <a:cubicBezTo>
                    <a:pt x="12" y="56"/>
                    <a:pt x="12" y="56"/>
                    <a:pt x="12" y="56"/>
                  </a:cubicBezTo>
                  <a:cubicBezTo>
                    <a:pt x="12" y="56"/>
                    <a:pt x="12" y="56"/>
                    <a:pt x="12" y="56"/>
                  </a:cubicBezTo>
                  <a:cubicBezTo>
                    <a:pt x="12" y="56"/>
                    <a:pt x="12" y="56"/>
                    <a:pt x="12" y="56"/>
                  </a:cubicBezTo>
                  <a:cubicBezTo>
                    <a:pt x="12" y="56"/>
                    <a:pt x="12" y="56"/>
                    <a:pt x="12" y="55"/>
                  </a:cubicBezTo>
                  <a:cubicBezTo>
                    <a:pt x="11" y="55"/>
                    <a:pt x="11" y="53"/>
                    <a:pt x="11" y="51"/>
                  </a:cubicBezTo>
                  <a:lnTo>
                    <a:pt x="9" y="52"/>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80" name="Freeform 578"/>
            <p:cNvSpPr>
              <a:spLocks/>
            </p:cNvSpPr>
            <p:nvPr userDrawn="1"/>
          </p:nvSpPr>
          <p:spPr bwMode="auto">
            <a:xfrm>
              <a:off x="4040713" y="6213476"/>
              <a:ext cx="304800" cy="409575"/>
            </a:xfrm>
            <a:custGeom>
              <a:avLst/>
              <a:gdLst>
                <a:gd name="T0" fmla="*/ 80 w 80"/>
                <a:gd name="T1" fmla="*/ 39 h 105"/>
                <a:gd name="T2" fmla="*/ 44 w 80"/>
                <a:gd name="T3" fmla="*/ 0 h 105"/>
                <a:gd name="T4" fmla="*/ 18 w 80"/>
                <a:gd name="T5" fmla="*/ 26 h 105"/>
                <a:gd name="T6" fmla="*/ 17 w 80"/>
                <a:gd name="T7" fmla="*/ 48 h 105"/>
                <a:gd name="T8" fmla="*/ 15 w 80"/>
                <a:gd name="T9" fmla="*/ 55 h 105"/>
                <a:gd name="T10" fmla="*/ 14 w 80"/>
                <a:gd name="T11" fmla="*/ 53 h 105"/>
                <a:gd name="T12" fmla="*/ 14 w 80"/>
                <a:gd name="T13" fmla="*/ 53 h 105"/>
                <a:gd name="T14" fmla="*/ 13 w 80"/>
                <a:gd name="T15" fmla="*/ 48 h 105"/>
                <a:gd name="T16" fmla="*/ 4 w 80"/>
                <a:gd name="T17" fmla="*/ 38 h 105"/>
                <a:gd name="T18" fmla="*/ 1 w 80"/>
                <a:gd name="T19" fmla="*/ 41 h 105"/>
                <a:gd name="T20" fmla="*/ 5 w 80"/>
                <a:gd name="T21" fmla="*/ 60 h 105"/>
                <a:gd name="T22" fmla="*/ 6 w 80"/>
                <a:gd name="T23" fmla="*/ 68 h 105"/>
                <a:gd name="T24" fmla="*/ 12 w 80"/>
                <a:gd name="T25" fmla="*/ 71 h 105"/>
                <a:gd name="T26" fmla="*/ 10 w 80"/>
                <a:gd name="T27" fmla="*/ 71 h 105"/>
                <a:gd name="T28" fmla="*/ 36 w 80"/>
                <a:gd name="T29" fmla="*/ 104 h 105"/>
                <a:gd name="T30" fmla="*/ 34 w 80"/>
                <a:gd name="T31" fmla="*/ 94 h 105"/>
                <a:gd name="T32" fmla="*/ 47 w 80"/>
                <a:gd name="T33" fmla="*/ 82 h 105"/>
                <a:gd name="T34" fmla="*/ 55 w 80"/>
                <a:gd name="T35" fmla="*/ 83 h 105"/>
                <a:gd name="T36" fmla="*/ 63 w 80"/>
                <a:gd name="T37" fmla="*/ 80 h 105"/>
                <a:gd name="T38" fmla="*/ 70 w 80"/>
                <a:gd name="T39" fmla="*/ 86 h 105"/>
                <a:gd name="T40" fmla="*/ 77 w 80"/>
                <a:gd name="T41" fmla="*/ 78 h 105"/>
                <a:gd name="T42" fmla="*/ 80 w 80"/>
                <a:gd name="T43" fmla="*/ 48 h 105"/>
                <a:gd name="T44" fmla="*/ 76 w 80"/>
                <a:gd name="T45" fmla="*/ 47 h 105"/>
                <a:gd name="T46" fmla="*/ 76 w 80"/>
                <a:gd name="T47" fmla="*/ 64 h 105"/>
                <a:gd name="T48" fmla="*/ 72 w 80"/>
                <a:gd name="T49" fmla="*/ 85 h 105"/>
                <a:gd name="T50" fmla="*/ 63 w 80"/>
                <a:gd name="T51" fmla="*/ 76 h 105"/>
                <a:gd name="T52" fmla="*/ 55 w 80"/>
                <a:gd name="T53" fmla="*/ 79 h 105"/>
                <a:gd name="T54" fmla="*/ 55 w 80"/>
                <a:gd name="T55" fmla="*/ 79 h 105"/>
                <a:gd name="T56" fmla="*/ 55 w 80"/>
                <a:gd name="T57" fmla="*/ 79 h 105"/>
                <a:gd name="T58" fmla="*/ 52 w 80"/>
                <a:gd name="T59" fmla="*/ 78 h 105"/>
                <a:gd name="T60" fmla="*/ 35 w 80"/>
                <a:gd name="T61" fmla="*/ 83 h 105"/>
                <a:gd name="T62" fmla="*/ 33 w 80"/>
                <a:gd name="T63" fmla="*/ 104 h 105"/>
                <a:gd name="T64" fmla="*/ 18 w 80"/>
                <a:gd name="T65" fmla="*/ 82 h 105"/>
                <a:gd name="T66" fmla="*/ 14 w 80"/>
                <a:gd name="T67" fmla="*/ 69 h 105"/>
                <a:gd name="T68" fmla="*/ 10 w 80"/>
                <a:gd name="T69" fmla="*/ 67 h 105"/>
                <a:gd name="T70" fmla="*/ 10 w 80"/>
                <a:gd name="T71" fmla="*/ 66 h 105"/>
                <a:gd name="T72" fmla="*/ 10 w 80"/>
                <a:gd name="T73" fmla="*/ 66 h 105"/>
                <a:gd name="T74" fmla="*/ 6 w 80"/>
                <a:gd name="T75" fmla="*/ 49 h 105"/>
                <a:gd name="T76" fmla="*/ 5 w 80"/>
                <a:gd name="T77" fmla="*/ 42 h 105"/>
                <a:gd name="T78" fmla="*/ 5 w 80"/>
                <a:gd name="T79" fmla="*/ 42 h 105"/>
                <a:gd name="T80" fmla="*/ 4 w 80"/>
                <a:gd name="T81" fmla="*/ 40 h 105"/>
                <a:gd name="T82" fmla="*/ 5 w 80"/>
                <a:gd name="T83" fmla="*/ 40 h 105"/>
                <a:gd name="T84" fmla="*/ 9 w 80"/>
                <a:gd name="T85" fmla="*/ 49 h 105"/>
                <a:gd name="T86" fmla="*/ 16 w 80"/>
                <a:gd name="T87" fmla="*/ 57 h 105"/>
                <a:gd name="T88" fmla="*/ 19 w 80"/>
                <a:gd name="T89" fmla="*/ 50 h 105"/>
                <a:gd name="T90" fmla="*/ 19 w 80"/>
                <a:gd name="T91" fmla="*/ 49 h 105"/>
                <a:gd name="T92" fmla="*/ 22 w 80"/>
                <a:gd name="T93" fmla="*/ 27 h 105"/>
                <a:gd name="T94" fmla="*/ 44 w 80"/>
                <a:gd name="T95" fmla="*/ 4 h 105"/>
                <a:gd name="T96" fmla="*/ 76 w 80"/>
                <a:gd name="T97"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 h="105">
                  <a:moveTo>
                    <a:pt x="78" y="47"/>
                  </a:moveTo>
                  <a:cubicBezTo>
                    <a:pt x="80" y="47"/>
                    <a:pt x="80" y="47"/>
                    <a:pt x="80" y="47"/>
                  </a:cubicBezTo>
                  <a:cubicBezTo>
                    <a:pt x="80" y="44"/>
                    <a:pt x="80" y="41"/>
                    <a:pt x="80" y="39"/>
                  </a:cubicBezTo>
                  <a:cubicBezTo>
                    <a:pt x="80" y="34"/>
                    <a:pt x="80" y="29"/>
                    <a:pt x="79" y="25"/>
                  </a:cubicBezTo>
                  <a:cubicBezTo>
                    <a:pt x="77" y="20"/>
                    <a:pt x="75" y="15"/>
                    <a:pt x="70" y="11"/>
                  </a:cubicBezTo>
                  <a:cubicBezTo>
                    <a:pt x="63" y="4"/>
                    <a:pt x="53" y="0"/>
                    <a:pt x="44" y="0"/>
                  </a:cubicBezTo>
                  <a:cubicBezTo>
                    <a:pt x="37" y="0"/>
                    <a:pt x="32" y="1"/>
                    <a:pt x="28" y="5"/>
                  </a:cubicBezTo>
                  <a:cubicBezTo>
                    <a:pt x="26" y="8"/>
                    <a:pt x="24" y="11"/>
                    <a:pt x="22" y="15"/>
                  </a:cubicBezTo>
                  <a:cubicBezTo>
                    <a:pt x="21" y="19"/>
                    <a:pt x="19" y="23"/>
                    <a:pt x="18" y="26"/>
                  </a:cubicBezTo>
                  <a:cubicBezTo>
                    <a:pt x="17" y="29"/>
                    <a:pt x="14" y="34"/>
                    <a:pt x="14" y="40"/>
                  </a:cubicBezTo>
                  <a:cubicBezTo>
                    <a:pt x="14" y="43"/>
                    <a:pt x="14" y="46"/>
                    <a:pt x="15" y="49"/>
                  </a:cubicBezTo>
                  <a:cubicBezTo>
                    <a:pt x="17" y="48"/>
                    <a:pt x="17" y="48"/>
                    <a:pt x="17" y="48"/>
                  </a:cubicBezTo>
                  <a:cubicBezTo>
                    <a:pt x="16" y="47"/>
                    <a:pt x="16" y="47"/>
                    <a:pt x="16" y="47"/>
                  </a:cubicBezTo>
                  <a:cubicBezTo>
                    <a:pt x="16" y="47"/>
                    <a:pt x="13" y="51"/>
                    <a:pt x="13" y="55"/>
                  </a:cubicBezTo>
                  <a:cubicBezTo>
                    <a:pt x="15" y="55"/>
                    <a:pt x="15" y="55"/>
                    <a:pt x="15" y="55"/>
                  </a:cubicBezTo>
                  <a:cubicBezTo>
                    <a:pt x="14" y="53"/>
                    <a:pt x="14" y="53"/>
                    <a:pt x="14" y="53"/>
                  </a:cubicBezTo>
                  <a:cubicBezTo>
                    <a:pt x="14" y="54"/>
                    <a:pt x="14" y="54"/>
                    <a:pt x="14" y="54"/>
                  </a:cubicBezTo>
                  <a:cubicBezTo>
                    <a:pt x="14" y="53"/>
                    <a:pt x="14" y="53"/>
                    <a:pt x="14" y="53"/>
                  </a:cubicBezTo>
                  <a:cubicBezTo>
                    <a:pt x="14" y="53"/>
                    <a:pt x="14" y="53"/>
                    <a:pt x="14" y="53"/>
                  </a:cubicBezTo>
                  <a:cubicBezTo>
                    <a:pt x="14" y="54"/>
                    <a:pt x="14" y="54"/>
                    <a:pt x="14" y="54"/>
                  </a:cubicBezTo>
                  <a:cubicBezTo>
                    <a:pt x="14" y="53"/>
                    <a:pt x="14" y="53"/>
                    <a:pt x="14" y="53"/>
                  </a:cubicBezTo>
                  <a:cubicBezTo>
                    <a:pt x="14" y="53"/>
                    <a:pt x="14" y="53"/>
                    <a:pt x="14" y="53"/>
                  </a:cubicBezTo>
                  <a:cubicBezTo>
                    <a:pt x="14" y="53"/>
                    <a:pt x="14" y="53"/>
                    <a:pt x="14" y="52"/>
                  </a:cubicBezTo>
                  <a:cubicBezTo>
                    <a:pt x="13" y="52"/>
                    <a:pt x="13" y="50"/>
                    <a:pt x="13" y="48"/>
                  </a:cubicBezTo>
                  <a:cubicBezTo>
                    <a:pt x="12" y="44"/>
                    <a:pt x="11" y="41"/>
                    <a:pt x="9" y="40"/>
                  </a:cubicBezTo>
                  <a:cubicBezTo>
                    <a:pt x="8" y="38"/>
                    <a:pt x="5" y="39"/>
                    <a:pt x="5" y="38"/>
                  </a:cubicBezTo>
                  <a:cubicBezTo>
                    <a:pt x="4" y="38"/>
                    <a:pt x="4" y="38"/>
                    <a:pt x="4" y="38"/>
                  </a:cubicBezTo>
                  <a:cubicBezTo>
                    <a:pt x="4" y="38"/>
                    <a:pt x="4" y="38"/>
                    <a:pt x="4" y="38"/>
                  </a:cubicBezTo>
                  <a:cubicBezTo>
                    <a:pt x="4" y="39"/>
                    <a:pt x="4" y="39"/>
                    <a:pt x="4" y="39"/>
                  </a:cubicBezTo>
                  <a:cubicBezTo>
                    <a:pt x="3" y="39"/>
                    <a:pt x="2" y="40"/>
                    <a:pt x="1" y="41"/>
                  </a:cubicBezTo>
                  <a:cubicBezTo>
                    <a:pt x="1" y="42"/>
                    <a:pt x="0" y="43"/>
                    <a:pt x="0" y="44"/>
                  </a:cubicBezTo>
                  <a:cubicBezTo>
                    <a:pt x="0" y="46"/>
                    <a:pt x="1" y="48"/>
                    <a:pt x="2" y="50"/>
                  </a:cubicBezTo>
                  <a:cubicBezTo>
                    <a:pt x="3" y="53"/>
                    <a:pt x="4" y="57"/>
                    <a:pt x="5" y="60"/>
                  </a:cubicBezTo>
                  <a:cubicBezTo>
                    <a:pt x="5" y="62"/>
                    <a:pt x="5" y="64"/>
                    <a:pt x="5" y="65"/>
                  </a:cubicBezTo>
                  <a:cubicBezTo>
                    <a:pt x="5" y="66"/>
                    <a:pt x="5" y="66"/>
                    <a:pt x="6" y="67"/>
                  </a:cubicBezTo>
                  <a:cubicBezTo>
                    <a:pt x="6" y="67"/>
                    <a:pt x="6" y="68"/>
                    <a:pt x="6" y="68"/>
                  </a:cubicBezTo>
                  <a:cubicBezTo>
                    <a:pt x="7" y="69"/>
                    <a:pt x="7" y="70"/>
                    <a:pt x="8" y="71"/>
                  </a:cubicBezTo>
                  <a:cubicBezTo>
                    <a:pt x="9" y="71"/>
                    <a:pt x="11" y="71"/>
                    <a:pt x="11" y="71"/>
                  </a:cubicBezTo>
                  <a:cubicBezTo>
                    <a:pt x="12" y="71"/>
                    <a:pt x="12" y="71"/>
                    <a:pt x="12" y="71"/>
                  </a:cubicBezTo>
                  <a:cubicBezTo>
                    <a:pt x="12" y="69"/>
                    <a:pt x="12" y="69"/>
                    <a:pt x="12" y="69"/>
                  </a:cubicBezTo>
                  <a:cubicBezTo>
                    <a:pt x="10" y="70"/>
                    <a:pt x="10" y="70"/>
                    <a:pt x="10" y="70"/>
                  </a:cubicBezTo>
                  <a:cubicBezTo>
                    <a:pt x="10" y="70"/>
                    <a:pt x="10" y="70"/>
                    <a:pt x="10" y="71"/>
                  </a:cubicBezTo>
                  <a:cubicBezTo>
                    <a:pt x="11" y="74"/>
                    <a:pt x="13" y="80"/>
                    <a:pt x="16" y="86"/>
                  </a:cubicBezTo>
                  <a:cubicBezTo>
                    <a:pt x="20" y="93"/>
                    <a:pt x="26" y="100"/>
                    <a:pt x="34" y="104"/>
                  </a:cubicBezTo>
                  <a:cubicBezTo>
                    <a:pt x="35" y="105"/>
                    <a:pt x="36" y="105"/>
                    <a:pt x="36" y="104"/>
                  </a:cubicBezTo>
                  <a:cubicBezTo>
                    <a:pt x="37" y="103"/>
                    <a:pt x="37" y="102"/>
                    <a:pt x="36" y="101"/>
                  </a:cubicBezTo>
                  <a:cubicBezTo>
                    <a:pt x="35" y="100"/>
                    <a:pt x="34" y="97"/>
                    <a:pt x="34" y="95"/>
                  </a:cubicBezTo>
                  <a:cubicBezTo>
                    <a:pt x="34" y="94"/>
                    <a:pt x="34" y="94"/>
                    <a:pt x="34" y="94"/>
                  </a:cubicBezTo>
                  <a:cubicBezTo>
                    <a:pt x="34" y="92"/>
                    <a:pt x="35" y="89"/>
                    <a:pt x="38" y="86"/>
                  </a:cubicBezTo>
                  <a:cubicBezTo>
                    <a:pt x="40" y="84"/>
                    <a:pt x="43" y="82"/>
                    <a:pt x="45" y="82"/>
                  </a:cubicBezTo>
                  <a:cubicBezTo>
                    <a:pt x="46" y="82"/>
                    <a:pt x="46" y="82"/>
                    <a:pt x="47" y="82"/>
                  </a:cubicBezTo>
                  <a:cubicBezTo>
                    <a:pt x="49" y="82"/>
                    <a:pt x="50" y="82"/>
                    <a:pt x="51" y="82"/>
                  </a:cubicBezTo>
                  <a:cubicBezTo>
                    <a:pt x="52" y="82"/>
                    <a:pt x="53" y="83"/>
                    <a:pt x="54" y="83"/>
                  </a:cubicBezTo>
                  <a:cubicBezTo>
                    <a:pt x="55" y="83"/>
                    <a:pt x="55" y="83"/>
                    <a:pt x="55" y="83"/>
                  </a:cubicBezTo>
                  <a:cubicBezTo>
                    <a:pt x="55" y="83"/>
                    <a:pt x="56" y="83"/>
                    <a:pt x="57" y="82"/>
                  </a:cubicBezTo>
                  <a:cubicBezTo>
                    <a:pt x="58" y="82"/>
                    <a:pt x="59" y="82"/>
                    <a:pt x="60" y="81"/>
                  </a:cubicBezTo>
                  <a:cubicBezTo>
                    <a:pt x="61" y="81"/>
                    <a:pt x="62" y="80"/>
                    <a:pt x="63" y="80"/>
                  </a:cubicBezTo>
                  <a:cubicBezTo>
                    <a:pt x="63" y="80"/>
                    <a:pt x="63" y="80"/>
                    <a:pt x="63" y="80"/>
                  </a:cubicBezTo>
                  <a:cubicBezTo>
                    <a:pt x="63" y="80"/>
                    <a:pt x="65" y="81"/>
                    <a:pt x="66" y="81"/>
                  </a:cubicBezTo>
                  <a:cubicBezTo>
                    <a:pt x="67" y="82"/>
                    <a:pt x="69" y="84"/>
                    <a:pt x="70" y="86"/>
                  </a:cubicBezTo>
                  <a:cubicBezTo>
                    <a:pt x="71" y="86"/>
                    <a:pt x="71" y="87"/>
                    <a:pt x="72" y="87"/>
                  </a:cubicBezTo>
                  <a:cubicBezTo>
                    <a:pt x="73" y="87"/>
                    <a:pt x="74" y="86"/>
                    <a:pt x="74" y="86"/>
                  </a:cubicBezTo>
                  <a:cubicBezTo>
                    <a:pt x="75" y="83"/>
                    <a:pt x="76" y="81"/>
                    <a:pt x="77" y="78"/>
                  </a:cubicBezTo>
                  <a:cubicBezTo>
                    <a:pt x="79" y="71"/>
                    <a:pt x="80" y="67"/>
                    <a:pt x="80" y="64"/>
                  </a:cubicBezTo>
                  <a:cubicBezTo>
                    <a:pt x="80" y="62"/>
                    <a:pt x="80" y="61"/>
                    <a:pt x="80" y="59"/>
                  </a:cubicBezTo>
                  <a:cubicBezTo>
                    <a:pt x="80" y="56"/>
                    <a:pt x="80" y="53"/>
                    <a:pt x="80" y="48"/>
                  </a:cubicBezTo>
                  <a:cubicBezTo>
                    <a:pt x="80" y="47"/>
                    <a:pt x="80" y="47"/>
                    <a:pt x="80" y="47"/>
                  </a:cubicBezTo>
                  <a:cubicBezTo>
                    <a:pt x="78" y="47"/>
                    <a:pt x="78" y="47"/>
                    <a:pt x="78" y="47"/>
                  </a:cubicBezTo>
                  <a:cubicBezTo>
                    <a:pt x="76" y="47"/>
                    <a:pt x="76" y="47"/>
                    <a:pt x="76" y="47"/>
                  </a:cubicBezTo>
                  <a:cubicBezTo>
                    <a:pt x="76" y="48"/>
                    <a:pt x="76" y="48"/>
                    <a:pt x="76" y="48"/>
                  </a:cubicBezTo>
                  <a:cubicBezTo>
                    <a:pt x="76" y="53"/>
                    <a:pt x="76" y="56"/>
                    <a:pt x="76" y="59"/>
                  </a:cubicBezTo>
                  <a:cubicBezTo>
                    <a:pt x="76" y="61"/>
                    <a:pt x="76" y="62"/>
                    <a:pt x="76" y="64"/>
                  </a:cubicBezTo>
                  <a:cubicBezTo>
                    <a:pt x="76" y="66"/>
                    <a:pt x="75" y="70"/>
                    <a:pt x="73" y="77"/>
                  </a:cubicBezTo>
                  <a:cubicBezTo>
                    <a:pt x="72" y="79"/>
                    <a:pt x="71" y="82"/>
                    <a:pt x="70" y="84"/>
                  </a:cubicBezTo>
                  <a:cubicBezTo>
                    <a:pt x="72" y="85"/>
                    <a:pt x="72" y="85"/>
                    <a:pt x="72" y="85"/>
                  </a:cubicBezTo>
                  <a:cubicBezTo>
                    <a:pt x="74" y="84"/>
                    <a:pt x="74" y="84"/>
                    <a:pt x="74" y="84"/>
                  </a:cubicBezTo>
                  <a:cubicBezTo>
                    <a:pt x="72" y="81"/>
                    <a:pt x="70" y="79"/>
                    <a:pt x="68" y="78"/>
                  </a:cubicBezTo>
                  <a:cubicBezTo>
                    <a:pt x="66" y="77"/>
                    <a:pt x="64" y="76"/>
                    <a:pt x="63" y="76"/>
                  </a:cubicBezTo>
                  <a:cubicBezTo>
                    <a:pt x="62" y="76"/>
                    <a:pt x="62" y="76"/>
                    <a:pt x="62" y="76"/>
                  </a:cubicBezTo>
                  <a:cubicBezTo>
                    <a:pt x="61" y="77"/>
                    <a:pt x="59" y="77"/>
                    <a:pt x="58" y="78"/>
                  </a:cubicBezTo>
                  <a:cubicBezTo>
                    <a:pt x="57" y="78"/>
                    <a:pt x="56" y="78"/>
                    <a:pt x="55" y="79"/>
                  </a:cubicBezTo>
                  <a:cubicBezTo>
                    <a:pt x="55" y="79"/>
                    <a:pt x="55" y="79"/>
                    <a:pt x="55" y="79"/>
                  </a:cubicBezTo>
                  <a:cubicBezTo>
                    <a:pt x="55" y="79"/>
                    <a:pt x="55" y="79"/>
                    <a:pt x="55" y="79"/>
                  </a:cubicBezTo>
                  <a:cubicBezTo>
                    <a:pt x="55" y="79"/>
                    <a:pt x="55" y="79"/>
                    <a:pt x="55" y="79"/>
                  </a:cubicBezTo>
                  <a:cubicBezTo>
                    <a:pt x="55" y="80"/>
                    <a:pt x="55" y="80"/>
                    <a:pt x="55" y="80"/>
                  </a:cubicBezTo>
                  <a:cubicBezTo>
                    <a:pt x="55" y="79"/>
                    <a:pt x="55" y="79"/>
                    <a:pt x="55" y="79"/>
                  </a:cubicBezTo>
                  <a:cubicBezTo>
                    <a:pt x="55" y="79"/>
                    <a:pt x="55" y="79"/>
                    <a:pt x="55" y="79"/>
                  </a:cubicBezTo>
                  <a:cubicBezTo>
                    <a:pt x="55" y="80"/>
                    <a:pt x="55" y="80"/>
                    <a:pt x="55" y="80"/>
                  </a:cubicBezTo>
                  <a:cubicBezTo>
                    <a:pt x="55" y="79"/>
                    <a:pt x="55" y="79"/>
                    <a:pt x="55" y="79"/>
                  </a:cubicBezTo>
                  <a:cubicBezTo>
                    <a:pt x="54" y="79"/>
                    <a:pt x="53" y="79"/>
                    <a:pt x="52" y="78"/>
                  </a:cubicBezTo>
                  <a:cubicBezTo>
                    <a:pt x="51" y="78"/>
                    <a:pt x="49" y="78"/>
                    <a:pt x="47" y="78"/>
                  </a:cubicBezTo>
                  <a:cubicBezTo>
                    <a:pt x="46" y="78"/>
                    <a:pt x="45" y="78"/>
                    <a:pt x="44" y="78"/>
                  </a:cubicBezTo>
                  <a:cubicBezTo>
                    <a:pt x="41" y="78"/>
                    <a:pt x="37" y="80"/>
                    <a:pt x="35" y="83"/>
                  </a:cubicBezTo>
                  <a:cubicBezTo>
                    <a:pt x="32" y="86"/>
                    <a:pt x="30" y="90"/>
                    <a:pt x="30" y="94"/>
                  </a:cubicBezTo>
                  <a:cubicBezTo>
                    <a:pt x="30" y="95"/>
                    <a:pt x="30" y="95"/>
                    <a:pt x="30" y="95"/>
                  </a:cubicBezTo>
                  <a:cubicBezTo>
                    <a:pt x="30" y="99"/>
                    <a:pt x="32" y="102"/>
                    <a:pt x="33" y="104"/>
                  </a:cubicBezTo>
                  <a:cubicBezTo>
                    <a:pt x="35" y="103"/>
                    <a:pt x="35" y="103"/>
                    <a:pt x="35" y="103"/>
                  </a:cubicBezTo>
                  <a:cubicBezTo>
                    <a:pt x="36" y="101"/>
                    <a:pt x="36" y="101"/>
                    <a:pt x="36" y="101"/>
                  </a:cubicBezTo>
                  <a:cubicBezTo>
                    <a:pt x="27" y="96"/>
                    <a:pt x="22" y="88"/>
                    <a:pt x="18" y="82"/>
                  </a:cubicBezTo>
                  <a:cubicBezTo>
                    <a:pt x="17" y="78"/>
                    <a:pt x="16" y="75"/>
                    <a:pt x="15" y="73"/>
                  </a:cubicBezTo>
                  <a:cubicBezTo>
                    <a:pt x="15" y="72"/>
                    <a:pt x="14" y="71"/>
                    <a:pt x="14" y="70"/>
                  </a:cubicBezTo>
                  <a:cubicBezTo>
                    <a:pt x="14" y="69"/>
                    <a:pt x="14" y="69"/>
                    <a:pt x="14" y="69"/>
                  </a:cubicBezTo>
                  <a:cubicBezTo>
                    <a:pt x="14" y="68"/>
                    <a:pt x="13" y="67"/>
                    <a:pt x="12" y="67"/>
                  </a:cubicBezTo>
                  <a:cubicBezTo>
                    <a:pt x="11" y="67"/>
                    <a:pt x="11" y="67"/>
                    <a:pt x="11" y="67"/>
                  </a:cubicBezTo>
                  <a:cubicBezTo>
                    <a:pt x="11" y="67"/>
                    <a:pt x="11" y="67"/>
                    <a:pt x="10" y="67"/>
                  </a:cubicBezTo>
                  <a:cubicBezTo>
                    <a:pt x="10" y="67"/>
                    <a:pt x="10" y="67"/>
                    <a:pt x="10" y="66"/>
                  </a:cubicBezTo>
                  <a:cubicBezTo>
                    <a:pt x="9" y="67"/>
                    <a:pt x="9" y="67"/>
                    <a:pt x="9" y="67"/>
                  </a:cubicBezTo>
                  <a:cubicBezTo>
                    <a:pt x="10" y="66"/>
                    <a:pt x="10" y="66"/>
                    <a:pt x="10" y="66"/>
                  </a:cubicBezTo>
                  <a:cubicBezTo>
                    <a:pt x="10" y="66"/>
                    <a:pt x="10" y="66"/>
                    <a:pt x="10" y="66"/>
                  </a:cubicBezTo>
                  <a:cubicBezTo>
                    <a:pt x="9" y="67"/>
                    <a:pt x="9" y="67"/>
                    <a:pt x="9" y="67"/>
                  </a:cubicBezTo>
                  <a:cubicBezTo>
                    <a:pt x="10" y="66"/>
                    <a:pt x="10" y="66"/>
                    <a:pt x="10" y="66"/>
                  </a:cubicBezTo>
                  <a:cubicBezTo>
                    <a:pt x="10" y="66"/>
                    <a:pt x="9" y="65"/>
                    <a:pt x="9" y="64"/>
                  </a:cubicBezTo>
                  <a:cubicBezTo>
                    <a:pt x="9" y="62"/>
                    <a:pt x="9" y="59"/>
                    <a:pt x="8" y="56"/>
                  </a:cubicBezTo>
                  <a:cubicBezTo>
                    <a:pt x="7" y="54"/>
                    <a:pt x="7" y="51"/>
                    <a:pt x="6" y="49"/>
                  </a:cubicBezTo>
                  <a:cubicBezTo>
                    <a:pt x="5" y="47"/>
                    <a:pt x="4" y="45"/>
                    <a:pt x="4" y="44"/>
                  </a:cubicBezTo>
                  <a:cubicBezTo>
                    <a:pt x="4" y="43"/>
                    <a:pt x="5" y="43"/>
                    <a:pt x="5" y="43"/>
                  </a:cubicBezTo>
                  <a:cubicBezTo>
                    <a:pt x="5" y="42"/>
                    <a:pt x="5" y="42"/>
                    <a:pt x="5" y="42"/>
                  </a:cubicBezTo>
                  <a:cubicBezTo>
                    <a:pt x="5" y="42"/>
                    <a:pt x="5" y="42"/>
                    <a:pt x="5" y="42"/>
                  </a:cubicBezTo>
                  <a:cubicBezTo>
                    <a:pt x="5" y="42"/>
                    <a:pt x="5" y="42"/>
                    <a:pt x="5" y="42"/>
                  </a:cubicBezTo>
                  <a:cubicBezTo>
                    <a:pt x="5" y="42"/>
                    <a:pt x="5" y="42"/>
                    <a:pt x="5" y="42"/>
                  </a:cubicBezTo>
                  <a:cubicBezTo>
                    <a:pt x="5" y="42"/>
                    <a:pt x="5" y="42"/>
                    <a:pt x="5" y="42"/>
                  </a:cubicBezTo>
                  <a:cubicBezTo>
                    <a:pt x="5" y="42"/>
                    <a:pt x="5" y="42"/>
                    <a:pt x="5" y="42"/>
                  </a:cubicBezTo>
                  <a:cubicBezTo>
                    <a:pt x="4" y="40"/>
                    <a:pt x="4" y="40"/>
                    <a:pt x="4" y="40"/>
                  </a:cubicBezTo>
                  <a:cubicBezTo>
                    <a:pt x="4" y="42"/>
                    <a:pt x="4" y="42"/>
                    <a:pt x="4" y="42"/>
                  </a:cubicBezTo>
                  <a:cubicBezTo>
                    <a:pt x="5" y="42"/>
                    <a:pt x="5" y="42"/>
                    <a:pt x="5" y="42"/>
                  </a:cubicBezTo>
                  <a:cubicBezTo>
                    <a:pt x="5" y="40"/>
                    <a:pt x="5" y="40"/>
                    <a:pt x="5" y="40"/>
                  </a:cubicBezTo>
                  <a:cubicBezTo>
                    <a:pt x="4" y="42"/>
                    <a:pt x="4" y="42"/>
                    <a:pt x="4" y="42"/>
                  </a:cubicBezTo>
                  <a:cubicBezTo>
                    <a:pt x="6" y="42"/>
                    <a:pt x="6" y="43"/>
                    <a:pt x="7" y="43"/>
                  </a:cubicBezTo>
                  <a:cubicBezTo>
                    <a:pt x="7" y="43"/>
                    <a:pt x="8" y="45"/>
                    <a:pt x="9" y="49"/>
                  </a:cubicBezTo>
                  <a:cubicBezTo>
                    <a:pt x="9" y="52"/>
                    <a:pt x="10" y="54"/>
                    <a:pt x="11" y="55"/>
                  </a:cubicBezTo>
                  <a:cubicBezTo>
                    <a:pt x="12" y="57"/>
                    <a:pt x="13" y="57"/>
                    <a:pt x="14" y="57"/>
                  </a:cubicBezTo>
                  <a:cubicBezTo>
                    <a:pt x="15" y="57"/>
                    <a:pt x="16" y="57"/>
                    <a:pt x="16" y="57"/>
                  </a:cubicBezTo>
                  <a:cubicBezTo>
                    <a:pt x="17" y="56"/>
                    <a:pt x="17" y="56"/>
                    <a:pt x="17" y="55"/>
                  </a:cubicBezTo>
                  <a:cubicBezTo>
                    <a:pt x="17" y="54"/>
                    <a:pt x="18" y="52"/>
                    <a:pt x="18" y="51"/>
                  </a:cubicBezTo>
                  <a:cubicBezTo>
                    <a:pt x="18" y="51"/>
                    <a:pt x="19" y="50"/>
                    <a:pt x="19" y="50"/>
                  </a:cubicBezTo>
                  <a:cubicBezTo>
                    <a:pt x="19" y="49"/>
                    <a:pt x="19" y="49"/>
                    <a:pt x="19" y="49"/>
                  </a:cubicBezTo>
                  <a:cubicBezTo>
                    <a:pt x="19" y="49"/>
                    <a:pt x="19" y="49"/>
                    <a:pt x="19" y="49"/>
                  </a:cubicBezTo>
                  <a:cubicBezTo>
                    <a:pt x="19" y="49"/>
                    <a:pt x="19" y="49"/>
                    <a:pt x="19" y="49"/>
                  </a:cubicBezTo>
                  <a:cubicBezTo>
                    <a:pt x="19" y="49"/>
                    <a:pt x="19" y="48"/>
                    <a:pt x="19" y="48"/>
                  </a:cubicBezTo>
                  <a:cubicBezTo>
                    <a:pt x="18" y="45"/>
                    <a:pt x="18" y="43"/>
                    <a:pt x="18" y="40"/>
                  </a:cubicBezTo>
                  <a:cubicBezTo>
                    <a:pt x="18" y="35"/>
                    <a:pt x="21" y="31"/>
                    <a:pt x="22" y="27"/>
                  </a:cubicBezTo>
                  <a:cubicBezTo>
                    <a:pt x="23" y="24"/>
                    <a:pt x="24" y="20"/>
                    <a:pt x="26" y="17"/>
                  </a:cubicBezTo>
                  <a:cubicBezTo>
                    <a:pt x="27" y="13"/>
                    <a:pt x="29" y="10"/>
                    <a:pt x="31" y="8"/>
                  </a:cubicBezTo>
                  <a:cubicBezTo>
                    <a:pt x="33" y="5"/>
                    <a:pt x="38" y="4"/>
                    <a:pt x="44" y="4"/>
                  </a:cubicBezTo>
                  <a:cubicBezTo>
                    <a:pt x="52" y="4"/>
                    <a:pt x="61" y="7"/>
                    <a:pt x="67" y="14"/>
                  </a:cubicBezTo>
                  <a:cubicBezTo>
                    <a:pt x="71" y="18"/>
                    <a:pt x="73" y="22"/>
                    <a:pt x="75" y="26"/>
                  </a:cubicBezTo>
                  <a:cubicBezTo>
                    <a:pt x="76" y="30"/>
                    <a:pt x="76" y="34"/>
                    <a:pt x="76" y="39"/>
                  </a:cubicBezTo>
                  <a:cubicBezTo>
                    <a:pt x="76" y="41"/>
                    <a:pt x="76" y="44"/>
                    <a:pt x="76" y="47"/>
                  </a:cubicBezTo>
                  <a:lnTo>
                    <a:pt x="78" y="47"/>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81" name="Freeform 579"/>
            <p:cNvSpPr>
              <a:spLocks/>
            </p:cNvSpPr>
            <p:nvPr userDrawn="1"/>
          </p:nvSpPr>
          <p:spPr bwMode="auto">
            <a:xfrm>
              <a:off x="4177238" y="6556376"/>
              <a:ext cx="123825" cy="80963"/>
            </a:xfrm>
            <a:custGeom>
              <a:avLst/>
              <a:gdLst>
                <a:gd name="T0" fmla="*/ 28 w 32"/>
                <a:gd name="T1" fmla="*/ 10 h 21"/>
                <a:gd name="T2" fmla="*/ 23 w 32"/>
                <a:gd name="T3" fmla="*/ 1 h 21"/>
                <a:gd name="T4" fmla="*/ 15 w 32"/>
                <a:gd name="T5" fmla="*/ 5 h 21"/>
                <a:gd name="T6" fmla="*/ 15 w 32"/>
                <a:gd name="T7" fmla="*/ 9 h 21"/>
                <a:gd name="T8" fmla="*/ 14 w 32"/>
                <a:gd name="T9" fmla="*/ 6 h 21"/>
                <a:gd name="T10" fmla="*/ 8 w 32"/>
                <a:gd name="T11" fmla="*/ 7 h 21"/>
                <a:gd name="T12" fmla="*/ 5 w 32"/>
                <a:gd name="T13" fmla="*/ 15 h 21"/>
                <a:gd name="T14" fmla="*/ 8 w 32"/>
                <a:gd name="T15" fmla="*/ 13 h 21"/>
                <a:gd name="T16" fmla="*/ 1 w 32"/>
                <a:gd name="T17" fmla="*/ 11 h 21"/>
                <a:gd name="T18" fmla="*/ 0 w 32"/>
                <a:gd name="T19" fmla="*/ 16 h 21"/>
                <a:gd name="T20" fmla="*/ 17 w 32"/>
                <a:gd name="T21" fmla="*/ 21 h 21"/>
                <a:gd name="T22" fmla="*/ 25 w 32"/>
                <a:gd name="T23" fmla="*/ 18 h 21"/>
                <a:gd name="T24" fmla="*/ 32 w 32"/>
                <a:gd name="T25" fmla="*/ 10 h 21"/>
                <a:gd name="T26" fmla="*/ 31 w 32"/>
                <a:gd name="T27" fmla="*/ 6 h 21"/>
                <a:gd name="T28" fmla="*/ 27 w 32"/>
                <a:gd name="T29" fmla="*/ 7 h 21"/>
                <a:gd name="T30" fmla="*/ 26 w 32"/>
                <a:gd name="T31" fmla="*/ 10 h 21"/>
                <a:gd name="T32" fmla="*/ 26 w 32"/>
                <a:gd name="T33" fmla="*/ 10 h 21"/>
                <a:gd name="T34" fmla="*/ 29 w 32"/>
                <a:gd name="T35" fmla="*/ 10 h 21"/>
                <a:gd name="T36" fmla="*/ 30 w 32"/>
                <a:gd name="T37" fmla="*/ 8 h 21"/>
                <a:gd name="T38" fmla="*/ 28 w 32"/>
                <a:gd name="T39" fmla="*/ 10 h 21"/>
                <a:gd name="T40" fmla="*/ 28 w 32"/>
                <a:gd name="T41" fmla="*/ 9 h 21"/>
                <a:gd name="T42" fmla="*/ 17 w 32"/>
                <a:gd name="T43" fmla="*/ 17 h 21"/>
                <a:gd name="T44" fmla="*/ 17 w 32"/>
                <a:gd name="T45" fmla="*/ 17 h 21"/>
                <a:gd name="T46" fmla="*/ 2 w 32"/>
                <a:gd name="T47" fmla="*/ 16 h 21"/>
                <a:gd name="T48" fmla="*/ 4 w 32"/>
                <a:gd name="T49" fmla="*/ 16 h 21"/>
                <a:gd name="T50" fmla="*/ 8 w 32"/>
                <a:gd name="T51" fmla="*/ 17 h 21"/>
                <a:gd name="T52" fmla="*/ 9 w 32"/>
                <a:gd name="T53" fmla="*/ 15 h 21"/>
                <a:gd name="T54" fmla="*/ 10 w 32"/>
                <a:gd name="T55" fmla="*/ 11 h 21"/>
                <a:gd name="T56" fmla="*/ 10 w 32"/>
                <a:gd name="T57" fmla="*/ 10 h 21"/>
                <a:gd name="T58" fmla="*/ 13 w 32"/>
                <a:gd name="T59" fmla="*/ 10 h 21"/>
                <a:gd name="T60" fmla="*/ 14 w 32"/>
                <a:gd name="T61" fmla="*/ 11 h 21"/>
                <a:gd name="T62" fmla="*/ 16 w 32"/>
                <a:gd name="T63" fmla="*/ 10 h 21"/>
                <a:gd name="T64" fmla="*/ 19 w 32"/>
                <a:gd name="T65" fmla="*/ 7 h 21"/>
                <a:gd name="T66" fmla="*/ 22 w 32"/>
                <a:gd name="T67" fmla="*/ 3 h 21"/>
                <a:gd name="T68" fmla="*/ 23 w 32"/>
                <a:gd name="T69" fmla="*/ 8 h 21"/>
                <a:gd name="T70" fmla="*/ 26 w 32"/>
                <a:gd name="T71" fmla="*/ 12 h 21"/>
                <a:gd name="T72" fmla="*/ 26 w 32"/>
                <a:gd name="T73"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21">
                  <a:moveTo>
                    <a:pt x="26" y="10"/>
                  </a:moveTo>
                  <a:cubicBezTo>
                    <a:pt x="28" y="10"/>
                    <a:pt x="28" y="10"/>
                    <a:pt x="28" y="10"/>
                  </a:cubicBezTo>
                  <a:cubicBezTo>
                    <a:pt x="28" y="8"/>
                    <a:pt x="27" y="7"/>
                    <a:pt x="26" y="5"/>
                  </a:cubicBezTo>
                  <a:cubicBezTo>
                    <a:pt x="26" y="4"/>
                    <a:pt x="24" y="3"/>
                    <a:pt x="23" y="1"/>
                  </a:cubicBezTo>
                  <a:cubicBezTo>
                    <a:pt x="23" y="1"/>
                    <a:pt x="22" y="0"/>
                    <a:pt x="21" y="1"/>
                  </a:cubicBezTo>
                  <a:cubicBezTo>
                    <a:pt x="19" y="2"/>
                    <a:pt x="17" y="3"/>
                    <a:pt x="15" y="5"/>
                  </a:cubicBezTo>
                  <a:cubicBezTo>
                    <a:pt x="14" y="6"/>
                    <a:pt x="13" y="8"/>
                    <a:pt x="13" y="8"/>
                  </a:cubicBezTo>
                  <a:cubicBezTo>
                    <a:pt x="15" y="9"/>
                    <a:pt x="15" y="9"/>
                    <a:pt x="15" y="9"/>
                  </a:cubicBezTo>
                  <a:cubicBezTo>
                    <a:pt x="16" y="7"/>
                    <a:pt x="16" y="7"/>
                    <a:pt x="16" y="7"/>
                  </a:cubicBezTo>
                  <a:cubicBezTo>
                    <a:pt x="15" y="7"/>
                    <a:pt x="15" y="7"/>
                    <a:pt x="14" y="6"/>
                  </a:cubicBezTo>
                  <a:cubicBezTo>
                    <a:pt x="13" y="6"/>
                    <a:pt x="12" y="6"/>
                    <a:pt x="11" y="6"/>
                  </a:cubicBezTo>
                  <a:cubicBezTo>
                    <a:pt x="10" y="6"/>
                    <a:pt x="9" y="6"/>
                    <a:pt x="8" y="7"/>
                  </a:cubicBezTo>
                  <a:cubicBezTo>
                    <a:pt x="7" y="8"/>
                    <a:pt x="6" y="9"/>
                    <a:pt x="6" y="10"/>
                  </a:cubicBezTo>
                  <a:cubicBezTo>
                    <a:pt x="5" y="12"/>
                    <a:pt x="5" y="15"/>
                    <a:pt x="5" y="15"/>
                  </a:cubicBezTo>
                  <a:cubicBezTo>
                    <a:pt x="7" y="15"/>
                    <a:pt x="7" y="15"/>
                    <a:pt x="7" y="15"/>
                  </a:cubicBezTo>
                  <a:cubicBezTo>
                    <a:pt x="8" y="13"/>
                    <a:pt x="8" y="13"/>
                    <a:pt x="8" y="13"/>
                  </a:cubicBezTo>
                  <a:cubicBezTo>
                    <a:pt x="3" y="11"/>
                    <a:pt x="3" y="11"/>
                    <a:pt x="3" y="11"/>
                  </a:cubicBezTo>
                  <a:cubicBezTo>
                    <a:pt x="2" y="11"/>
                    <a:pt x="2" y="11"/>
                    <a:pt x="1" y="11"/>
                  </a:cubicBezTo>
                  <a:cubicBezTo>
                    <a:pt x="1" y="12"/>
                    <a:pt x="0" y="12"/>
                    <a:pt x="0" y="13"/>
                  </a:cubicBezTo>
                  <a:cubicBezTo>
                    <a:pt x="0" y="16"/>
                    <a:pt x="0" y="16"/>
                    <a:pt x="0" y="16"/>
                  </a:cubicBezTo>
                  <a:cubicBezTo>
                    <a:pt x="0" y="16"/>
                    <a:pt x="0" y="17"/>
                    <a:pt x="1" y="18"/>
                  </a:cubicBezTo>
                  <a:cubicBezTo>
                    <a:pt x="6" y="20"/>
                    <a:pt x="11" y="21"/>
                    <a:pt x="17" y="21"/>
                  </a:cubicBezTo>
                  <a:cubicBezTo>
                    <a:pt x="17" y="21"/>
                    <a:pt x="17" y="21"/>
                    <a:pt x="17" y="21"/>
                  </a:cubicBezTo>
                  <a:cubicBezTo>
                    <a:pt x="20" y="21"/>
                    <a:pt x="22" y="20"/>
                    <a:pt x="25" y="18"/>
                  </a:cubicBezTo>
                  <a:cubicBezTo>
                    <a:pt x="27" y="17"/>
                    <a:pt x="29" y="14"/>
                    <a:pt x="31" y="11"/>
                  </a:cubicBezTo>
                  <a:cubicBezTo>
                    <a:pt x="31" y="11"/>
                    <a:pt x="32" y="10"/>
                    <a:pt x="32" y="10"/>
                  </a:cubicBezTo>
                  <a:cubicBezTo>
                    <a:pt x="32" y="8"/>
                    <a:pt x="32" y="8"/>
                    <a:pt x="32" y="8"/>
                  </a:cubicBezTo>
                  <a:cubicBezTo>
                    <a:pt x="32" y="7"/>
                    <a:pt x="31" y="6"/>
                    <a:pt x="31" y="6"/>
                  </a:cubicBezTo>
                  <a:cubicBezTo>
                    <a:pt x="30" y="6"/>
                    <a:pt x="29" y="6"/>
                    <a:pt x="28" y="6"/>
                  </a:cubicBezTo>
                  <a:cubicBezTo>
                    <a:pt x="28" y="6"/>
                    <a:pt x="28" y="6"/>
                    <a:pt x="27" y="7"/>
                  </a:cubicBezTo>
                  <a:cubicBezTo>
                    <a:pt x="26" y="7"/>
                    <a:pt x="26" y="8"/>
                    <a:pt x="25" y="8"/>
                  </a:cubicBezTo>
                  <a:cubicBezTo>
                    <a:pt x="26" y="10"/>
                    <a:pt x="26" y="10"/>
                    <a:pt x="26" y="10"/>
                  </a:cubicBezTo>
                  <a:cubicBezTo>
                    <a:pt x="28" y="10"/>
                    <a:pt x="28" y="10"/>
                    <a:pt x="28" y="10"/>
                  </a:cubicBezTo>
                  <a:cubicBezTo>
                    <a:pt x="26" y="10"/>
                    <a:pt x="26" y="10"/>
                    <a:pt x="26" y="10"/>
                  </a:cubicBezTo>
                  <a:cubicBezTo>
                    <a:pt x="28" y="11"/>
                    <a:pt x="28" y="11"/>
                    <a:pt x="28" y="11"/>
                  </a:cubicBezTo>
                  <a:cubicBezTo>
                    <a:pt x="28" y="11"/>
                    <a:pt x="29" y="11"/>
                    <a:pt x="29" y="10"/>
                  </a:cubicBezTo>
                  <a:cubicBezTo>
                    <a:pt x="30" y="10"/>
                    <a:pt x="31" y="9"/>
                    <a:pt x="31" y="9"/>
                  </a:cubicBezTo>
                  <a:cubicBezTo>
                    <a:pt x="30" y="8"/>
                    <a:pt x="30" y="8"/>
                    <a:pt x="30" y="8"/>
                  </a:cubicBezTo>
                  <a:cubicBezTo>
                    <a:pt x="28" y="8"/>
                    <a:pt x="28" y="8"/>
                    <a:pt x="28" y="8"/>
                  </a:cubicBezTo>
                  <a:cubicBezTo>
                    <a:pt x="28" y="10"/>
                    <a:pt x="28" y="10"/>
                    <a:pt x="28" y="10"/>
                  </a:cubicBezTo>
                  <a:cubicBezTo>
                    <a:pt x="30" y="10"/>
                    <a:pt x="30" y="10"/>
                    <a:pt x="30" y="10"/>
                  </a:cubicBezTo>
                  <a:cubicBezTo>
                    <a:pt x="28" y="9"/>
                    <a:pt x="28" y="9"/>
                    <a:pt x="28" y="9"/>
                  </a:cubicBezTo>
                  <a:cubicBezTo>
                    <a:pt x="26" y="12"/>
                    <a:pt x="24" y="14"/>
                    <a:pt x="22" y="15"/>
                  </a:cubicBezTo>
                  <a:cubicBezTo>
                    <a:pt x="20" y="17"/>
                    <a:pt x="19" y="17"/>
                    <a:pt x="17" y="17"/>
                  </a:cubicBezTo>
                  <a:cubicBezTo>
                    <a:pt x="17" y="19"/>
                    <a:pt x="17" y="19"/>
                    <a:pt x="17" y="19"/>
                  </a:cubicBezTo>
                  <a:cubicBezTo>
                    <a:pt x="17" y="17"/>
                    <a:pt x="17" y="17"/>
                    <a:pt x="17" y="17"/>
                  </a:cubicBezTo>
                  <a:cubicBezTo>
                    <a:pt x="12" y="17"/>
                    <a:pt x="7" y="16"/>
                    <a:pt x="2" y="14"/>
                  </a:cubicBezTo>
                  <a:cubicBezTo>
                    <a:pt x="2" y="16"/>
                    <a:pt x="2" y="16"/>
                    <a:pt x="2" y="16"/>
                  </a:cubicBezTo>
                  <a:cubicBezTo>
                    <a:pt x="4" y="16"/>
                    <a:pt x="4" y="16"/>
                    <a:pt x="4" y="16"/>
                  </a:cubicBezTo>
                  <a:cubicBezTo>
                    <a:pt x="4" y="16"/>
                    <a:pt x="4" y="16"/>
                    <a:pt x="4" y="16"/>
                  </a:cubicBezTo>
                  <a:cubicBezTo>
                    <a:pt x="6" y="17"/>
                    <a:pt x="6" y="17"/>
                    <a:pt x="6" y="17"/>
                  </a:cubicBezTo>
                  <a:cubicBezTo>
                    <a:pt x="7" y="17"/>
                    <a:pt x="8" y="17"/>
                    <a:pt x="8" y="17"/>
                  </a:cubicBezTo>
                  <a:cubicBezTo>
                    <a:pt x="9" y="17"/>
                    <a:pt x="9" y="16"/>
                    <a:pt x="9" y="15"/>
                  </a:cubicBezTo>
                  <a:cubicBezTo>
                    <a:pt x="9" y="15"/>
                    <a:pt x="9" y="15"/>
                    <a:pt x="9" y="15"/>
                  </a:cubicBezTo>
                  <a:cubicBezTo>
                    <a:pt x="9" y="15"/>
                    <a:pt x="9" y="13"/>
                    <a:pt x="9" y="12"/>
                  </a:cubicBezTo>
                  <a:cubicBezTo>
                    <a:pt x="10" y="12"/>
                    <a:pt x="10" y="11"/>
                    <a:pt x="10" y="11"/>
                  </a:cubicBezTo>
                  <a:cubicBezTo>
                    <a:pt x="10" y="10"/>
                    <a:pt x="10" y="10"/>
                    <a:pt x="10" y="10"/>
                  </a:cubicBezTo>
                  <a:cubicBezTo>
                    <a:pt x="10" y="10"/>
                    <a:pt x="10" y="10"/>
                    <a:pt x="10" y="10"/>
                  </a:cubicBezTo>
                  <a:cubicBezTo>
                    <a:pt x="11" y="10"/>
                    <a:pt x="11" y="10"/>
                    <a:pt x="11" y="10"/>
                  </a:cubicBezTo>
                  <a:cubicBezTo>
                    <a:pt x="11" y="10"/>
                    <a:pt x="12" y="10"/>
                    <a:pt x="13" y="10"/>
                  </a:cubicBezTo>
                  <a:cubicBezTo>
                    <a:pt x="13" y="11"/>
                    <a:pt x="13" y="11"/>
                    <a:pt x="13" y="11"/>
                  </a:cubicBezTo>
                  <a:cubicBezTo>
                    <a:pt x="14" y="11"/>
                    <a:pt x="14" y="11"/>
                    <a:pt x="14" y="11"/>
                  </a:cubicBezTo>
                  <a:cubicBezTo>
                    <a:pt x="14" y="11"/>
                    <a:pt x="14" y="11"/>
                    <a:pt x="14" y="11"/>
                  </a:cubicBezTo>
                  <a:cubicBezTo>
                    <a:pt x="15" y="11"/>
                    <a:pt x="16" y="11"/>
                    <a:pt x="16" y="10"/>
                  </a:cubicBezTo>
                  <a:cubicBezTo>
                    <a:pt x="16" y="10"/>
                    <a:pt x="16" y="10"/>
                    <a:pt x="16" y="10"/>
                  </a:cubicBezTo>
                  <a:cubicBezTo>
                    <a:pt x="17" y="9"/>
                    <a:pt x="18" y="8"/>
                    <a:pt x="19" y="7"/>
                  </a:cubicBezTo>
                  <a:cubicBezTo>
                    <a:pt x="20" y="6"/>
                    <a:pt x="21" y="5"/>
                    <a:pt x="23" y="4"/>
                  </a:cubicBezTo>
                  <a:cubicBezTo>
                    <a:pt x="22" y="3"/>
                    <a:pt x="22" y="3"/>
                    <a:pt x="22" y="3"/>
                  </a:cubicBezTo>
                  <a:cubicBezTo>
                    <a:pt x="20" y="4"/>
                    <a:pt x="20" y="4"/>
                    <a:pt x="20" y="4"/>
                  </a:cubicBezTo>
                  <a:cubicBezTo>
                    <a:pt x="21" y="5"/>
                    <a:pt x="22" y="7"/>
                    <a:pt x="23" y="8"/>
                  </a:cubicBezTo>
                  <a:cubicBezTo>
                    <a:pt x="24" y="9"/>
                    <a:pt x="24" y="9"/>
                    <a:pt x="24" y="10"/>
                  </a:cubicBezTo>
                  <a:cubicBezTo>
                    <a:pt x="25" y="11"/>
                    <a:pt x="25" y="12"/>
                    <a:pt x="26" y="12"/>
                  </a:cubicBezTo>
                  <a:cubicBezTo>
                    <a:pt x="26" y="12"/>
                    <a:pt x="27" y="12"/>
                    <a:pt x="28" y="11"/>
                  </a:cubicBezTo>
                  <a:lnTo>
                    <a:pt x="26" y="10"/>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82" name="Freeform 580"/>
            <p:cNvSpPr>
              <a:spLocks/>
            </p:cNvSpPr>
            <p:nvPr userDrawn="1"/>
          </p:nvSpPr>
          <p:spPr bwMode="auto">
            <a:xfrm>
              <a:off x="4155013" y="6508751"/>
              <a:ext cx="179388" cy="120650"/>
            </a:xfrm>
            <a:custGeom>
              <a:avLst/>
              <a:gdLst>
                <a:gd name="T0" fmla="*/ 44 w 47"/>
                <a:gd name="T1" fmla="*/ 8 h 31"/>
                <a:gd name="T2" fmla="*/ 32 w 47"/>
                <a:gd name="T3" fmla="*/ 0 h 31"/>
                <a:gd name="T4" fmla="*/ 25 w 47"/>
                <a:gd name="T5" fmla="*/ 3 h 31"/>
                <a:gd name="T6" fmla="*/ 25 w 47"/>
                <a:gd name="T7" fmla="*/ 3 h 31"/>
                <a:gd name="T8" fmla="*/ 25 w 47"/>
                <a:gd name="T9" fmla="*/ 3 h 31"/>
                <a:gd name="T10" fmla="*/ 25 w 47"/>
                <a:gd name="T11" fmla="*/ 3 h 31"/>
                <a:gd name="T12" fmla="*/ 14 w 47"/>
                <a:gd name="T13" fmla="*/ 2 h 31"/>
                <a:gd name="T14" fmla="*/ 0 w 47"/>
                <a:gd name="T15" fmla="*/ 19 h 31"/>
                <a:gd name="T16" fmla="*/ 6 w 47"/>
                <a:gd name="T17" fmla="*/ 31 h 31"/>
                <a:gd name="T18" fmla="*/ 10 w 47"/>
                <a:gd name="T19" fmla="*/ 28 h 31"/>
                <a:gd name="T20" fmla="*/ 14 w 47"/>
                <a:gd name="T21" fmla="*/ 29 h 31"/>
                <a:gd name="T22" fmla="*/ 15 w 47"/>
                <a:gd name="T23" fmla="*/ 24 h 31"/>
                <a:gd name="T24" fmla="*/ 16 w 47"/>
                <a:gd name="T25" fmla="*/ 22 h 31"/>
                <a:gd name="T26" fmla="*/ 19 w 47"/>
                <a:gd name="T27" fmla="*/ 23 h 31"/>
                <a:gd name="T28" fmla="*/ 22 w 47"/>
                <a:gd name="T29" fmla="*/ 22 h 31"/>
                <a:gd name="T30" fmla="*/ 29 w 47"/>
                <a:gd name="T31" fmla="*/ 16 h 31"/>
                <a:gd name="T32" fmla="*/ 29 w 47"/>
                <a:gd name="T33" fmla="*/ 20 h 31"/>
                <a:gd name="T34" fmla="*/ 34 w 47"/>
                <a:gd name="T35" fmla="*/ 23 h 31"/>
                <a:gd name="T36" fmla="*/ 36 w 47"/>
                <a:gd name="T37" fmla="*/ 20 h 31"/>
                <a:gd name="T38" fmla="*/ 34 w 47"/>
                <a:gd name="T39" fmla="*/ 23 h 31"/>
                <a:gd name="T40" fmla="*/ 40 w 47"/>
                <a:gd name="T41" fmla="*/ 23 h 31"/>
                <a:gd name="T42" fmla="*/ 38 w 47"/>
                <a:gd name="T43" fmla="*/ 22 h 31"/>
                <a:gd name="T44" fmla="*/ 38 w 47"/>
                <a:gd name="T45" fmla="*/ 22 h 31"/>
                <a:gd name="T46" fmla="*/ 36 w 47"/>
                <a:gd name="T47" fmla="*/ 24 h 31"/>
                <a:gd name="T48" fmla="*/ 40 w 47"/>
                <a:gd name="T49" fmla="*/ 28 h 31"/>
                <a:gd name="T50" fmla="*/ 46 w 47"/>
                <a:gd name="T51" fmla="*/ 15 h 31"/>
                <a:gd name="T52" fmla="*/ 43 w 47"/>
                <a:gd name="T53" fmla="*/ 19 h 31"/>
                <a:gd name="T54" fmla="*/ 38 w 47"/>
                <a:gd name="T55" fmla="*/ 23 h 31"/>
                <a:gd name="T56" fmla="*/ 41 w 47"/>
                <a:gd name="T57" fmla="*/ 22 h 31"/>
                <a:gd name="T58" fmla="*/ 37 w 47"/>
                <a:gd name="T59" fmla="*/ 20 h 31"/>
                <a:gd name="T60" fmla="*/ 38 w 47"/>
                <a:gd name="T61" fmla="*/ 23 h 31"/>
                <a:gd name="T62" fmla="*/ 37 w 47"/>
                <a:gd name="T63" fmla="*/ 18 h 31"/>
                <a:gd name="T64" fmla="*/ 31 w 47"/>
                <a:gd name="T65" fmla="*/ 20 h 31"/>
                <a:gd name="T66" fmla="*/ 32 w 47"/>
                <a:gd name="T67" fmla="*/ 17 h 31"/>
                <a:gd name="T68" fmla="*/ 21 w 47"/>
                <a:gd name="T69" fmla="*/ 17 h 31"/>
                <a:gd name="T70" fmla="*/ 22 w 47"/>
                <a:gd name="T71" fmla="*/ 19 h 31"/>
                <a:gd name="T72" fmla="*/ 14 w 47"/>
                <a:gd name="T73" fmla="*/ 19 h 31"/>
                <a:gd name="T74" fmla="*/ 13 w 47"/>
                <a:gd name="T75" fmla="*/ 27 h 31"/>
                <a:gd name="T76" fmla="*/ 7 w 47"/>
                <a:gd name="T77" fmla="*/ 23 h 31"/>
                <a:gd name="T78" fmla="*/ 5 w 47"/>
                <a:gd name="T79" fmla="*/ 29 h 31"/>
                <a:gd name="T80" fmla="*/ 8 w 47"/>
                <a:gd name="T81" fmla="*/ 28 h 31"/>
                <a:gd name="T82" fmla="*/ 8 w 47"/>
                <a:gd name="T83" fmla="*/ 28 h 31"/>
                <a:gd name="T84" fmla="*/ 4 w 47"/>
                <a:gd name="T85" fmla="*/ 19 h 31"/>
                <a:gd name="T86" fmla="*/ 8 w 47"/>
                <a:gd name="T87" fmla="*/ 10 h 31"/>
                <a:gd name="T88" fmla="*/ 21 w 47"/>
                <a:gd name="T89" fmla="*/ 6 h 31"/>
                <a:gd name="T90" fmla="*/ 25 w 47"/>
                <a:gd name="T91" fmla="*/ 7 h 31"/>
                <a:gd name="T92" fmla="*/ 33 w 47"/>
                <a:gd name="T93" fmla="*/ 4 h 31"/>
                <a:gd name="T94" fmla="*/ 33 w 47"/>
                <a:gd name="T95" fmla="*/ 4 h 31"/>
                <a:gd name="T96" fmla="*/ 42 w 47"/>
                <a:gd name="T97"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 h="31">
                  <a:moveTo>
                    <a:pt x="44" y="16"/>
                  </a:moveTo>
                  <a:cubicBezTo>
                    <a:pt x="46" y="15"/>
                    <a:pt x="46" y="15"/>
                    <a:pt x="46" y="15"/>
                  </a:cubicBezTo>
                  <a:cubicBezTo>
                    <a:pt x="46" y="12"/>
                    <a:pt x="45" y="10"/>
                    <a:pt x="44" y="8"/>
                  </a:cubicBezTo>
                  <a:cubicBezTo>
                    <a:pt x="42" y="5"/>
                    <a:pt x="40" y="3"/>
                    <a:pt x="38" y="2"/>
                  </a:cubicBezTo>
                  <a:cubicBezTo>
                    <a:pt x="36" y="1"/>
                    <a:pt x="34" y="0"/>
                    <a:pt x="33" y="0"/>
                  </a:cubicBezTo>
                  <a:cubicBezTo>
                    <a:pt x="32" y="0"/>
                    <a:pt x="32" y="0"/>
                    <a:pt x="32" y="0"/>
                  </a:cubicBezTo>
                  <a:cubicBezTo>
                    <a:pt x="32" y="0"/>
                    <a:pt x="32" y="0"/>
                    <a:pt x="32" y="0"/>
                  </a:cubicBezTo>
                  <a:cubicBezTo>
                    <a:pt x="31" y="1"/>
                    <a:pt x="29" y="1"/>
                    <a:pt x="28" y="2"/>
                  </a:cubicBezTo>
                  <a:cubicBezTo>
                    <a:pt x="27" y="2"/>
                    <a:pt x="26" y="2"/>
                    <a:pt x="25" y="3"/>
                  </a:cubicBezTo>
                  <a:cubicBezTo>
                    <a:pt x="25" y="3"/>
                    <a:pt x="25" y="3"/>
                    <a:pt x="25" y="3"/>
                  </a:cubicBezTo>
                  <a:cubicBezTo>
                    <a:pt x="25" y="3"/>
                    <a:pt x="25" y="3"/>
                    <a:pt x="25" y="3"/>
                  </a:cubicBezTo>
                  <a:cubicBezTo>
                    <a:pt x="25" y="3"/>
                    <a:pt x="25" y="3"/>
                    <a:pt x="25" y="3"/>
                  </a:cubicBezTo>
                  <a:cubicBezTo>
                    <a:pt x="25" y="4"/>
                    <a:pt x="25" y="4"/>
                    <a:pt x="25" y="4"/>
                  </a:cubicBezTo>
                  <a:cubicBezTo>
                    <a:pt x="25" y="3"/>
                    <a:pt x="25" y="3"/>
                    <a:pt x="25" y="3"/>
                  </a:cubicBezTo>
                  <a:cubicBezTo>
                    <a:pt x="25" y="3"/>
                    <a:pt x="25" y="3"/>
                    <a:pt x="25" y="3"/>
                  </a:cubicBezTo>
                  <a:cubicBezTo>
                    <a:pt x="25" y="4"/>
                    <a:pt x="25" y="4"/>
                    <a:pt x="25" y="4"/>
                  </a:cubicBezTo>
                  <a:cubicBezTo>
                    <a:pt x="25" y="3"/>
                    <a:pt x="25" y="3"/>
                    <a:pt x="25" y="3"/>
                  </a:cubicBezTo>
                  <a:cubicBezTo>
                    <a:pt x="25" y="3"/>
                    <a:pt x="25" y="3"/>
                    <a:pt x="25" y="3"/>
                  </a:cubicBezTo>
                  <a:cubicBezTo>
                    <a:pt x="24" y="3"/>
                    <a:pt x="23" y="3"/>
                    <a:pt x="22" y="2"/>
                  </a:cubicBezTo>
                  <a:cubicBezTo>
                    <a:pt x="21" y="2"/>
                    <a:pt x="19" y="2"/>
                    <a:pt x="17" y="2"/>
                  </a:cubicBezTo>
                  <a:cubicBezTo>
                    <a:pt x="16" y="2"/>
                    <a:pt x="15" y="2"/>
                    <a:pt x="14" y="2"/>
                  </a:cubicBezTo>
                  <a:cubicBezTo>
                    <a:pt x="11" y="2"/>
                    <a:pt x="7" y="4"/>
                    <a:pt x="5" y="7"/>
                  </a:cubicBezTo>
                  <a:cubicBezTo>
                    <a:pt x="2" y="10"/>
                    <a:pt x="0" y="14"/>
                    <a:pt x="0" y="18"/>
                  </a:cubicBezTo>
                  <a:cubicBezTo>
                    <a:pt x="0" y="19"/>
                    <a:pt x="0" y="19"/>
                    <a:pt x="0" y="19"/>
                  </a:cubicBezTo>
                  <a:cubicBezTo>
                    <a:pt x="0" y="19"/>
                    <a:pt x="0" y="19"/>
                    <a:pt x="0" y="19"/>
                  </a:cubicBezTo>
                  <a:cubicBezTo>
                    <a:pt x="0" y="23"/>
                    <a:pt x="2" y="26"/>
                    <a:pt x="3" y="28"/>
                  </a:cubicBezTo>
                  <a:cubicBezTo>
                    <a:pt x="5" y="30"/>
                    <a:pt x="6" y="31"/>
                    <a:pt x="6" y="31"/>
                  </a:cubicBezTo>
                  <a:cubicBezTo>
                    <a:pt x="7" y="31"/>
                    <a:pt x="8" y="31"/>
                    <a:pt x="8" y="31"/>
                  </a:cubicBezTo>
                  <a:cubicBezTo>
                    <a:pt x="9" y="31"/>
                    <a:pt x="9" y="30"/>
                    <a:pt x="9" y="30"/>
                  </a:cubicBezTo>
                  <a:cubicBezTo>
                    <a:pt x="10" y="28"/>
                    <a:pt x="10" y="28"/>
                    <a:pt x="10" y="28"/>
                  </a:cubicBezTo>
                  <a:cubicBezTo>
                    <a:pt x="10" y="28"/>
                    <a:pt x="10" y="28"/>
                    <a:pt x="10" y="28"/>
                  </a:cubicBezTo>
                  <a:cubicBezTo>
                    <a:pt x="12" y="29"/>
                    <a:pt x="12" y="29"/>
                    <a:pt x="12" y="29"/>
                  </a:cubicBezTo>
                  <a:cubicBezTo>
                    <a:pt x="13" y="29"/>
                    <a:pt x="14" y="29"/>
                    <a:pt x="14" y="29"/>
                  </a:cubicBezTo>
                  <a:cubicBezTo>
                    <a:pt x="15" y="29"/>
                    <a:pt x="15" y="28"/>
                    <a:pt x="15" y="27"/>
                  </a:cubicBezTo>
                  <a:cubicBezTo>
                    <a:pt x="15" y="27"/>
                    <a:pt x="15" y="27"/>
                    <a:pt x="15" y="27"/>
                  </a:cubicBezTo>
                  <a:cubicBezTo>
                    <a:pt x="15" y="27"/>
                    <a:pt x="15" y="25"/>
                    <a:pt x="15" y="24"/>
                  </a:cubicBezTo>
                  <a:cubicBezTo>
                    <a:pt x="16" y="24"/>
                    <a:pt x="16" y="23"/>
                    <a:pt x="16" y="23"/>
                  </a:cubicBezTo>
                  <a:cubicBezTo>
                    <a:pt x="16" y="22"/>
                    <a:pt x="16" y="22"/>
                    <a:pt x="16" y="22"/>
                  </a:cubicBezTo>
                  <a:cubicBezTo>
                    <a:pt x="16" y="22"/>
                    <a:pt x="16" y="22"/>
                    <a:pt x="16" y="22"/>
                  </a:cubicBezTo>
                  <a:cubicBezTo>
                    <a:pt x="17" y="22"/>
                    <a:pt x="17" y="22"/>
                    <a:pt x="17" y="22"/>
                  </a:cubicBezTo>
                  <a:cubicBezTo>
                    <a:pt x="17" y="22"/>
                    <a:pt x="18" y="22"/>
                    <a:pt x="19" y="22"/>
                  </a:cubicBezTo>
                  <a:cubicBezTo>
                    <a:pt x="19" y="23"/>
                    <a:pt x="19" y="23"/>
                    <a:pt x="19" y="23"/>
                  </a:cubicBezTo>
                  <a:cubicBezTo>
                    <a:pt x="20" y="23"/>
                    <a:pt x="20" y="23"/>
                    <a:pt x="20" y="23"/>
                  </a:cubicBezTo>
                  <a:cubicBezTo>
                    <a:pt x="20" y="23"/>
                    <a:pt x="20" y="23"/>
                    <a:pt x="20" y="23"/>
                  </a:cubicBezTo>
                  <a:cubicBezTo>
                    <a:pt x="21" y="23"/>
                    <a:pt x="22" y="23"/>
                    <a:pt x="22" y="22"/>
                  </a:cubicBezTo>
                  <a:cubicBezTo>
                    <a:pt x="22" y="22"/>
                    <a:pt x="22" y="22"/>
                    <a:pt x="22" y="22"/>
                  </a:cubicBezTo>
                  <a:cubicBezTo>
                    <a:pt x="23" y="21"/>
                    <a:pt x="24" y="20"/>
                    <a:pt x="25" y="19"/>
                  </a:cubicBezTo>
                  <a:cubicBezTo>
                    <a:pt x="26" y="18"/>
                    <a:pt x="27" y="17"/>
                    <a:pt x="29" y="16"/>
                  </a:cubicBezTo>
                  <a:cubicBezTo>
                    <a:pt x="28" y="15"/>
                    <a:pt x="28" y="15"/>
                    <a:pt x="28" y="15"/>
                  </a:cubicBezTo>
                  <a:cubicBezTo>
                    <a:pt x="26" y="16"/>
                    <a:pt x="26" y="16"/>
                    <a:pt x="26" y="16"/>
                  </a:cubicBezTo>
                  <a:cubicBezTo>
                    <a:pt x="27" y="17"/>
                    <a:pt x="28" y="19"/>
                    <a:pt x="29" y="20"/>
                  </a:cubicBezTo>
                  <a:cubicBezTo>
                    <a:pt x="30" y="21"/>
                    <a:pt x="30" y="21"/>
                    <a:pt x="30" y="22"/>
                  </a:cubicBezTo>
                  <a:cubicBezTo>
                    <a:pt x="31" y="23"/>
                    <a:pt x="31" y="24"/>
                    <a:pt x="32" y="24"/>
                  </a:cubicBezTo>
                  <a:cubicBezTo>
                    <a:pt x="32" y="24"/>
                    <a:pt x="33" y="24"/>
                    <a:pt x="34" y="23"/>
                  </a:cubicBezTo>
                  <a:cubicBezTo>
                    <a:pt x="34" y="23"/>
                    <a:pt x="35" y="23"/>
                    <a:pt x="35" y="22"/>
                  </a:cubicBezTo>
                  <a:cubicBezTo>
                    <a:pt x="36" y="22"/>
                    <a:pt x="37" y="21"/>
                    <a:pt x="37" y="21"/>
                  </a:cubicBezTo>
                  <a:cubicBezTo>
                    <a:pt x="36" y="20"/>
                    <a:pt x="36" y="20"/>
                    <a:pt x="36" y="20"/>
                  </a:cubicBezTo>
                  <a:cubicBezTo>
                    <a:pt x="34" y="20"/>
                    <a:pt x="34" y="20"/>
                    <a:pt x="34" y="20"/>
                  </a:cubicBezTo>
                  <a:cubicBezTo>
                    <a:pt x="34" y="22"/>
                    <a:pt x="34" y="22"/>
                    <a:pt x="34" y="22"/>
                  </a:cubicBezTo>
                  <a:cubicBezTo>
                    <a:pt x="34" y="23"/>
                    <a:pt x="34" y="23"/>
                    <a:pt x="34" y="23"/>
                  </a:cubicBezTo>
                  <a:cubicBezTo>
                    <a:pt x="34" y="24"/>
                    <a:pt x="34" y="25"/>
                    <a:pt x="35" y="25"/>
                  </a:cubicBezTo>
                  <a:cubicBezTo>
                    <a:pt x="35" y="26"/>
                    <a:pt x="36" y="26"/>
                    <a:pt x="37" y="25"/>
                  </a:cubicBezTo>
                  <a:cubicBezTo>
                    <a:pt x="40" y="23"/>
                    <a:pt x="40" y="23"/>
                    <a:pt x="40" y="23"/>
                  </a:cubicBezTo>
                  <a:cubicBezTo>
                    <a:pt x="39" y="22"/>
                    <a:pt x="39" y="22"/>
                    <a:pt x="39" y="22"/>
                  </a:cubicBezTo>
                  <a:cubicBezTo>
                    <a:pt x="37" y="22"/>
                    <a:pt x="37" y="22"/>
                    <a:pt x="37" y="22"/>
                  </a:cubicBezTo>
                  <a:cubicBezTo>
                    <a:pt x="38" y="22"/>
                    <a:pt x="38" y="22"/>
                    <a:pt x="38" y="22"/>
                  </a:cubicBezTo>
                  <a:cubicBezTo>
                    <a:pt x="37" y="22"/>
                    <a:pt x="37" y="22"/>
                    <a:pt x="37" y="22"/>
                  </a:cubicBezTo>
                  <a:cubicBezTo>
                    <a:pt x="37" y="22"/>
                    <a:pt x="37" y="22"/>
                    <a:pt x="37" y="22"/>
                  </a:cubicBezTo>
                  <a:cubicBezTo>
                    <a:pt x="38" y="22"/>
                    <a:pt x="38" y="22"/>
                    <a:pt x="38" y="22"/>
                  </a:cubicBezTo>
                  <a:cubicBezTo>
                    <a:pt x="37" y="22"/>
                    <a:pt x="37" y="22"/>
                    <a:pt x="37" y="22"/>
                  </a:cubicBezTo>
                  <a:cubicBezTo>
                    <a:pt x="37" y="22"/>
                    <a:pt x="37" y="22"/>
                    <a:pt x="37" y="22"/>
                  </a:cubicBezTo>
                  <a:cubicBezTo>
                    <a:pt x="37" y="23"/>
                    <a:pt x="37" y="23"/>
                    <a:pt x="36" y="24"/>
                  </a:cubicBezTo>
                  <a:cubicBezTo>
                    <a:pt x="36" y="24"/>
                    <a:pt x="35" y="25"/>
                    <a:pt x="36" y="26"/>
                  </a:cubicBezTo>
                  <a:cubicBezTo>
                    <a:pt x="36" y="26"/>
                    <a:pt x="36" y="27"/>
                    <a:pt x="37" y="27"/>
                  </a:cubicBezTo>
                  <a:cubicBezTo>
                    <a:pt x="38" y="27"/>
                    <a:pt x="39" y="28"/>
                    <a:pt x="40" y="28"/>
                  </a:cubicBezTo>
                  <a:cubicBezTo>
                    <a:pt x="42" y="28"/>
                    <a:pt x="43" y="27"/>
                    <a:pt x="45" y="26"/>
                  </a:cubicBezTo>
                  <a:cubicBezTo>
                    <a:pt x="46" y="24"/>
                    <a:pt x="47" y="22"/>
                    <a:pt x="47" y="19"/>
                  </a:cubicBezTo>
                  <a:cubicBezTo>
                    <a:pt x="47" y="18"/>
                    <a:pt x="46" y="17"/>
                    <a:pt x="46" y="15"/>
                  </a:cubicBezTo>
                  <a:cubicBezTo>
                    <a:pt x="44" y="16"/>
                    <a:pt x="44" y="16"/>
                    <a:pt x="44" y="16"/>
                  </a:cubicBezTo>
                  <a:cubicBezTo>
                    <a:pt x="42" y="16"/>
                    <a:pt x="42" y="16"/>
                    <a:pt x="42" y="16"/>
                  </a:cubicBezTo>
                  <a:cubicBezTo>
                    <a:pt x="43" y="17"/>
                    <a:pt x="43" y="18"/>
                    <a:pt x="43" y="19"/>
                  </a:cubicBezTo>
                  <a:cubicBezTo>
                    <a:pt x="43" y="22"/>
                    <a:pt x="42" y="23"/>
                    <a:pt x="42" y="23"/>
                  </a:cubicBezTo>
                  <a:cubicBezTo>
                    <a:pt x="41" y="23"/>
                    <a:pt x="41" y="24"/>
                    <a:pt x="40" y="24"/>
                  </a:cubicBezTo>
                  <a:cubicBezTo>
                    <a:pt x="39" y="24"/>
                    <a:pt x="39" y="23"/>
                    <a:pt x="38" y="23"/>
                  </a:cubicBezTo>
                  <a:cubicBezTo>
                    <a:pt x="38" y="25"/>
                    <a:pt x="38" y="25"/>
                    <a:pt x="38" y="25"/>
                  </a:cubicBezTo>
                  <a:cubicBezTo>
                    <a:pt x="39" y="26"/>
                    <a:pt x="39" y="26"/>
                    <a:pt x="39" y="26"/>
                  </a:cubicBezTo>
                  <a:cubicBezTo>
                    <a:pt x="40" y="25"/>
                    <a:pt x="41" y="23"/>
                    <a:pt x="41" y="22"/>
                  </a:cubicBezTo>
                  <a:cubicBezTo>
                    <a:pt x="41" y="22"/>
                    <a:pt x="40" y="21"/>
                    <a:pt x="40" y="21"/>
                  </a:cubicBezTo>
                  <a:cubicBezTo>
                    <a:pt x="40" y="20"/>
                    <a:pt x="40" y="20"/>
                    <a:pt x="39" y="20"/>
                  </a:cubicBezTo>
                  <a:cubicBezTo>
                    <a:pt x="39" y="19"/>
                    <a:pt x="38" y="20"/>
                    <a:pt x="37" y="20"/>
                  </a:cubicBezTo>
                  <a:cubicBezTo>
                    <a:pt x="34" y="22"/>
                    <a:pt x="34" y="22"/>
                    <a:pt x="34" y="22"/>
                  </a:cubicBezTo>
                  <a:cubicBezTo>
                    <a:pt x="36" y="23"/>
                    <a:pt x="36" y="23"/>
                    <a:pt x="36" y="23"/>
                  </a:cubicBezTo>
                  <a:cubicBezTo>
                    <a:pt x="38" y="23"/>
                    <a:pt x="38" y="23"/>
                    <a:pt x="38" y="23"/>
                  </a:cubicBezTo>
                  <a:cubicBezTo>
                    <a:pt x="38" y="22"/>
                    <a:pt x="38" y="22"/>
                    <a:pt x="38" y="22"/>
                  </a:cubicBezTo>
                  <a:cubicBezTo>
                    <a:pt x="38" y="20"/>
                    <a:pt x="38" y="20"/>
                    <a:pt x="38" y="20"/>
                  </a:cubicBezTo>
                  <a:cubicBezTo>
                    <a:pt x="38" y="19"/>
                    <a:pt x="37" y="18"/>
                    <a:pt x="37" y="18"/>
                  </a:cubicBezTo>
                  <a:cubicBezTo>
                    <a:pt x="36" y="18"/>
                    <a:pt x="35" y="18"/>
                    <a:pt x="34" y="18"/>
                  </a:cubicBezTo>
                  <a:cubicBezTo>
                    <a:pt x="34" y="18"/>
                    <a:pt x="34" y="18"/>
                    <a:pt x="33" y="19"/>
                  </a:cubicBezTo>
                  <a:cubicBezTo>
                    <a:pt x="32" y="19"/>
                    <a:pt x="32" y="20"/>
                    <a:pt x="31" y="20"/>
                  </a:cubicBezTo>
                  <a:cubicBezTo>
                    <a:pt x="32" y="22"/>
                    <a:pt x="32" y="22"/>
                    <a:pt x="32" y="22"/>
                  </a:cubicBezTo>
                  <a:cubicBezTo>
                    <a:pt x="34" y="22"/>
                    <a:pt x="34" y="22"/>
                    <a:pt x="34" y="22"/>
                  </a:cubicBezTo>
                  <a:cubicBezTo>
                    <a:pt x="34" y="20"/>
                    <a:pt x="33" y="19"/>
                    <a:pt x="32" y="17"/>
                  </a:cubicBezTo>
                  <a:cubicBezTo>
                    <a:pt x="32" y="16"/>
                    <a:pt x="30" y="15"/>
                    <a:pt x="29" y="13"/>
                  </a:cubicBezTo>
                  <a:cubicBezTo>
                    <a:pt x="29" y="13"/>
                    <a:pt x="28" y="12"/>
                    <a:pt x="27" y="13"/>
                  </a:cubicBezTo>
                  <a:cubicBezTo>
                    <a:pt x="25" y="14"/>
                    <a:pt x="23" y="15"/>
                    <a:pt x="21" y="17"/>
                  </a:cubicBezTo>
                  <a:cubicBezTo>
                    <a:pt x="20" y="18"/>
                    <a:pt x="19" y="20"/>
                    <a:pt x="19" y="20"/>
                  </a:cubicBezTo>
                  <a:cubicBezTo>
                    <a:pt x="21" y="21"/>
                    <a:pt x="21" y="21"/>
                    <a:pt x="21" y="21"/>
                  </a:cubicBezTo>
                  <a:cubicBezTo>
                    <a:pt x="22" y="19"/>
                    <a:pt x="22" y="19"/>
                    <a:pt x="22" y="19"/>
                  </a:cubicBezTo>
                  <a:cubicBezTo>
                    <a:pt x="21" y="19"/>
                    <a:pt x="21" y="19"/>
                    <a:pt x="20" y="18"/>
                  </a:cubicBezTo>
                  <a:cubicBezTo>
                    <a:pt x="19" y="18"/>
                    <a:pt x="18" y="18"/>
                    <a:pt x="17" y="18"/>
                  </a:cubicBezTo>
                  <a:cubicBezTo>
                    <a:pt x="16" y="18"/>
                    <a:pt x="15" y="18"/>
                    <a:pt x="14" y="19"/>
                  </a:cubicBezTo>
                  <a:cubicBezTo>
                    <a:pt x="13" y="20"/>
                    <a:pt x="12" y="21"/>
                    <a:pt x="12" y="22"/>
                  </a:cubicBezTo>
                  <a:cubicBezTo>
                    <a:pt x="11" y="24"/>
                    <a:pt x="11" y="27"/>
                    <a:pt x="11" y="27"/>
                  </a:cubicBezTo>
                  <a:cubicBezTo>
                    <a:pt x="13" y="27"/>
                    <a:pt x="13" y="27"/>
                    <a:pt x="13" y="27"/>
                  </a:cubicBezTo>
                  <a:cubicBezTo>
                    <a:pt x="14" y="25"/>
                    <a:pt x="14" y="25"/>
                    <a:pt x="14" y="25"/>
                  </a:cubicBezTo>
                  <a:cubicBezTo>
                    <a:pt x="9" y="23"/>
                    <a:pt x="9" y="23"/>
                    <a:pt x="9" y="23"/>
                  </a:cubicBezTo>
                  <a:cubicBezTo>
                    <a:pt x="8" y="23"/>
                    <a:pt x="8" y="23"/>
                    <a:pt x="7" y="23"/>
                  </a:cubicBezTo>
                  <a:cubicBezTo>
                    <a:pt x="7" y="24"/>
                    <a:pt x="6" y="24"/>
                    <a:pt x="6" y="25"/>
                  </a:cubicBezTo>
                  <a:cubicBezTo>
                    <a:pt x="6" y="28"/>
                    <a:pt x="6" y="28"/>
                    <a:pt x="6" y="28"/>
                  </a:cubicBezTo>
                  <a:cubicBezTo>
                    <a:pt x="5" y="29"/>
                    <a:pt x="5" y="29"/>
                    <a:pt x="5" y="29"/>
                  </a:cubicBezTo>
                  <a:cubicBezTo>
                    <a:pt x="7" y="29"/>
                    <a:pt x="7" y="29"/>
                    <a:pt x="7" y="29"/>
                  </a:cubicBezTo>
                  <a:cubicBezTo>
                    <a:pt x="9" y="28"/>
                    <a:pt x="9" y="28"/>
                    <a:pt x="9" y="28"/>
                  </a:cubicBezTo>
                  <a:cubicBezTo>
                    <a:pt x="8" y="28"/>
                    <a:pt x="8" y="28"/>
                    <a:pt x="8" y="28"/>
                  </a:cubicBezTo>
                  <a:cubicBezTo>
                    <a:pt x="9" y="28"/>
                    <a:pt x="9" y="28"/>
                    <a:pt x="9" y="28"/>
                  </a:cubicBezTo>
                  <a:cubicBezTo>
                    <a:pt x="9" y="28"/>
                    <a:pt x="9" y="28"/>
                    <a:pt x="9" y="28"/>
                  </a:cubicBezTo>
                  <a:cubicBezTo>
                    <a:pt x="8" y="28"/>
                    <a:pt x="8" y="28"/>
                    <a:pt x="8" y="28"/>
                  </a:cubicBezTo>
                  <a:cubicBezTo>
                    <a:pt x="9" y="28"/>
                    <a:pt x="9" y="28"/>
                    <a:pt x="9" y="28"/>
                  </a:cubicBezTo>
                  <a:cubicBezTo>
                    <a:pt x="9" y="28"/>
                    <a:pt x="8" y="27"/>
                    <a:pt x="6" y="25"/>
                  </a:cubicBezTo>
                  <a:cubicBezTo>
                    <a:pt x="5" y="24"/>
                    <a:pt x="4" y="21"/>
                    <a:pt x="4" y="19"/>
                  </a:cubicBezTo>
                  <a:cubicBezTo>
                    <a:pt x="4" y="19"/>
                    <a:pt x="4" y="19"/>
                    <a:pt x="4" y="19"/>
                  </a:cubicBezTo>
                  <a:cubicBezTo>
                    <a:pt x="4" y="18"/>
                    <a:pt x="4" y="18"/>
                    <a:pt x="4" y="18"/>
                  </a:cubicBezTo>
                  <a:cubicBezTo>
                    <a:pt x="4" y="16"/>
                    <a:pt x="5" y="13"/>
                    <a:pt x="8" y="10"/>
                  </a:cubicBezTo>
                  <a:cubicBezTo>
                    <a:pt x="10" y="8"/>
                    <a:pt x="13" y="6"/>
                    <a:pt x="15" y="6"/>
                  </a:cubicBezTo>
                  <a:cubicBezTo>
                    <a:pt x="16" y="6"/>
                    <a:pt x="16" y="6"/>
                    <a:pt x="17" y="6"/>
                  </a:cubicBezTo>
                  <a:cubicBezTo>
                    <a:pt x="19" y="6"/>
                    <a:pt x="20" y="6"/>
                    <a:pt x="21" y="6"/>
                  </a:cubicBezTo>
                  <a:cubicBezTo>
                    <a:pt x="22" y="6"/>
                    <a:pt x="23" y="7"/>
                    <a:pt x="24" y="7"/>
                  </a:cubicBezTo>
                  <a:cubicBezTo>
                    <a:pt x="24" y="7"/>
                    <a:pt x="24" y="7"/>
                    <a:pt x="24" y="7"/>
                  </a:cubicBezTo>
                  <a:cubicBezTo>
                    <a:pt x="25" y="7"/>
                    <a:pt x="25" y="7"/>
                    <a:pt x="25" y="7"/>
                  </a:cubicBezTo>
                  <a:cubicBezTo>
                    <a:pt x="25" y="7"/>
                    <a:pt x="26" y="7"/>
                    <a:pt x="27" y="6"/>
                  </a:cubicBezTo>
                  <a:cubicBezTo>
                    <a:pt x="28" y="6"/>
                    <a:pt x="29" y="6"/>
                    <a:pt x="30" y="5"/>
                  </a:cubicBezTo>
                  <a:cubicBezTo>
                    <a:pt x="31" y="5"/>
                    <a:pt x="32" y="4"/>
                    <a:pt x="33" y="4"/>
                  </a:cubicBezTo>
                  <a:cubicBezTo>
                    <a:pt x="33" y="4"/>
                    <a:pt x="33" y="4"/>
                    <a:pt x="33" y="4"/>
                  </a:cubicBezTo>
                  <a:cubicBezTo>
                    <a:pt x="33" y="4"/>
                    <a:pt x="33" y="4"/>
                    <a:pt x="33" y="4"/>
                  </a:cubicBezTo>
                  <a:cubicBezTo>
                    <a:pt x="33" y="4"/>
                    <a:pt x="33" y="4"/>
                    <a:pt x="33" y="4"/>
                  </a:cubicBezTo>
                  <a:cubicBezTo>
                    <a:pt x="33" y="4"/>
                    <a:pt x="35" y="5"/>
                    <a:pt x="36" y="5"/>
                  </a:cubicBezTo>
                  <a:cubicBezTo>
                    <a:pt x="37" y="6"/>
                    <a:pt x="39" y="8"/>
                    <a:pt x="40" y="10"/>
                  </a:cubicBezTo>
                  <a:cubicBezTo>
                    <a:pt x="41" y="11"/>
                    <a:pt x="42" y="13"/>
                    <a:pt x="42" y="16"/>
                  </a:cubicBezTo>
                  <a:lnTo>
                    <a:pt x="44" y="16"/>
                  </a:ln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83" name="Freeform 581"/>
            <p:cNvSpPr>
              <a:spLocks/>
            </p:cNvSpPr>
            <p:nvPr userDrawn="1"/>
          </p:nvSpPr>
          <p:spPr bwMode="auto">
            <a:xfrm>
              <a:off x="4315350" y="6556376"/>
              <a:ext cx="130175" cy="209550"/>
            </a:xfrm>
            <a:custGeom>
              <a:avLst/>
              <a:gdLst>
                <a:gd name="T0" fmla="*/ 1 w 34"/>
                <a:gd name="T1" fmla="*/ 4 h 54"/>
                <a:gd name="T2" fmla="*/ 1 w 34"/>
                <a:gd name="T3" fmla="*/ 4 h 54"/>
                <a:gd name="T4" fmla="*/ 30 w 34"/>
                <a:gd name="T5" fmla="*/ 52 h 54"/>
                <a:gd name="T6" fmla="*/ 33 w 34"/>
                <a:gd name="T7" fmla="*/ 54 h 54"/>
                <a:gd name="T8" fmla="*/ 34 w 34"/>
                <a:gd name="T9" fmla="*/ 52 h 54"/>
                <a:gd name="T10" fmla="*/ 3 w 34"/>
                <a:gd name="T11" fmla="*/ 1 h 54"/>
                <a:gd name="T12" fmla="*/ 0 w 34"/>
                <a:gd name="T13" fmla="*/ 1 h 54"/>
                <a:gd name="T14" fmla="*/ 1 w 34"/>
                <a:gd name="T15" fmla="*/ 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4">
                  <a:moveTo>
                    <a:pt x="1" y="4"/>
                  </a:moveTo>
                  <a:cubicBezTo>
                    <a:pt x="1" y="4"/>
                    <a:pt x="1" y="4"/>
                    <a:pt x="1" y="4"/>
                  </a:cubicBezTo>
                  <a:cubicBezTo>
                    <a:pt x="4" y="6"/>
                    <a:pt x="25" y="23"/>
                    <a:pt x="30" y="52"/>
                  </a:cubicBezTo>
                  <a:cubicBezTo>
                    <a:pt x="30" y="53"/>
                    <a:pt x="31" y="54"/>
                    <a:pt x="33" y="54"/>
                  </a:cubicBezTo>
                  <a:cubicBezTo>
                    <a:pt x="34" y="54"/>
                    <a:pt x="34" y="53"/>
                    <a:pt x="34" y="52"/>
                  </a:cubicBezTo>
                  <a:cubicBezTo>
                    <a:pt x="28" y="18"/>
                    <a:pt x="3" y="1"/>
                    <a:pt x="3" y="1"/>
                  </a:cubicBezTo>
                  <a:cubicBezTo>
                    <a:pt x="2" y="0"/>
                    <a:pt x="1" y="0"/>
                    <a:pt x="0" y="1"/>
                  </a:cubicBezTo>
                  <a:cubicBezTo>
                    <a:pt x="0" y="2"/>
                    <a:pt x="0" y="4"/>
                    <a:pt x="1"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84" name="Freeform 582"/>
            <p:cNvSpPr>
              <a:spLocks/>
            </p:cNvSpPr>
            <p:nvPr userDrawn="1"/>
          </p:nvSpPr>
          <p:spPr bwMode="auto">
            <a:xfrm>
              <a:off x="4307413" y="6599238"/>
              <a:ext cx="111125" cy="166688"/>
            </a:xfrm>
            <a:custGeom>
              <a:avLst/>
              <a:gdLst>
                <a:gd name="T0" fmla="*/ 0 w 29"/>
                <a:gd name="T1" fmla="*/ 3 h 43"/>
                <a:gd name="T2" fmla="*/ 4 w 29"/>
                <a:gd name="T3" fmla="*/ 8 h 43"/>
                <a:gd name="T4" fmla="*/ 16 w 29"/>
                <a:gd name="T5" fmla="*/ 26 h 43"/>
                <a:gd name="T6" fmla="*/ 22 w 29"/>
                <a:gd name="T7" fmla="*/ 35 h 43"/>
                <a:gd name="T8" fmla="*/ 25 w 29"/>
                <a:gd name="T9" fmla="*/ 42 h 43"/>
                <a:gd name="T10" fmla="*/ 28 w 29"/>
                <a:gd name="T11" fmla="*/ 43 h 43"/>
                <a:gd name="T12" fmla="*/ 29 w 29"/>
                <a:gd name="T13" fmla="*/ 40 h 43"/>
                <a:gd name="T14" fmla="*/ 24 w 29"/>
                <a:gd name="T15" fmla="*/ 30 h 43"/>
                <a:gd name="T16" fmla="*/ 4 w 29"/>
                <a:gd name="T17" fmla="*/ 1 h 43"/>
                <a:gd name="T18" fmla="*/ 1 w 29"/>
                <a:gd name="T19" fmla="*/ 1 h 43"/>
                <a:gd name="T20" fmla="*/ 0 w 29"/>
                <a:gd name="T21"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43">
                  <a:moveTo>
                    <a:pt x="0" y="3"/>
                  </a:moveTo>
                  <a:cubicBezTo>
                    <a:pt x="0" y="3"/>
                    <a:pt x="2" y="5"/>
                    <a:pt x="4" y="8"/>
                  </a:cubicBezTo>
                  <a:cubicBezTo>
                    <a:pt x="7" y="13"/>
                    <a:pt x="12" y="19"/>
                    <a:pt x="16" y="26"/>
                  </a:cubicBezTo>
                  <a:cubicBezTo>
                    <a:pt x="18" y="29"/>
                    <a:pt x="20" y="32"/>
                    <a:pt x="22" y="35"/>
                  </a:cubicBezTo>
                  <a:cubicBezTo>
                    <a:pt x="23" y="38"/>
                    <a:pt x="25" y="40"/>
                    <a:pt x="25" y="42"/>
                  </a:cubicBezTo>
                  <a:cubicBezTo>
                    <a:pt x="25" y="43"/>
                    <a:pt x="27" y="43"/>
                    <a:pt x="28" y="43"/>
                  </a:cubicBezTo>
                  <a:cubicBezTo>
                    <a:pt x="29" y="43"/>
                    <a:pt x="29" y="41"/>
                    <a:pt x="29" y="40"/>
                  </a:cubicBezTo>
                  <a:cubicBezTo>
                    <a:pt x="28" y="38"/>
                    <a:pt x="26" y="34"/>
                    <a:pt x="24" y="30"/>
                  </a:cubicBezTo>
                  <a:cubicBezTo>
                    <a:pt x="16" y="18"/>
                    <a:pt x="4" y="1"/>
                    <a:pt x="4" y="1"/>
                  </a:cubicBezTo>
                  <a:cubicBezTo>
                    <a:pt x="3" y="0"/>
                    <a:pt x="2" y="0"/>
                    <a:pt x="1" y="1"/>
                  </a:cubicBezTo>
                  <a:cubicBezTo>
                    <a:pt x="0" y="1"/>
                    <a:pt x="0" y="3"/>
                    <a:pt x="0" y="3"/>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85" name="Freeform 583"/>
            <p:cNvSpPr>
              <a:spLocks/>
            </p:cNvSpPr>
            <p:nvPr userDrawn="1"/>
          </p:nvSpPr>
          <p:spPr bwMode="auto">
            <a:xfrm>
              <a:off x="4196288" y="6607176"/>
              <a:ext cx="161925" cy="136525"/>
            </a:xfrm>
            <a:custGeom>
              <a:avLst/>
              <a:gdLst>
                <a:gd name="T0" fmla="*/ 18 w 42"/>
                <a:gd name="T1" fmla="*/ 4 h 35"/>
                <a:gd name="T2" fmla="*/ 21 w 42"/>
                <a:gd name="T3" fmla="*/ 7 h 35"/>
                <a:gd name="T4" fmla="*/ 31 w 42"/>
                <a:gd name="T5" fmla="*/ 19 h 35"/>
                <a:gd name="T6" fmla="*/ 36 w 42"/>
                <a:gd name="T7" fmla="*/ 25 h 35"/>
                <a:gd name="T8" fmla="*/ 38 w 42"/>
                <a:gd name="T9" fmla="*/ 28 h 35"/>
                <a:gd name="T10" fmla="*/ 38 w 42"/>
                <a:gd name="T11" fmla="*/ 28 h 35"/>
                <a:gd name="T12" fmla="*/ 37 w 42"/>
                <a:gd name="T13" fmla="*/ 30 h 35"/>
                <a:gd name="T14" fmla="*/ 33 w 42"/>
                <a:gd name="T15" fmla="*/ 31 h 35"/>
                <a:gd name="T16" fmla="*/ 26 w 42"/>
                <a:gd name="T17" fmla="*/ 28 h 35"/>
                <a:gd name="T18" fmla="*/ 12 w 42"/>
                <a:gd name="T19" fmla="*/ 13 h 35"/>
                <a:gd name="T20" fmla="*/ 6 w 42"/>
                <a:gd name="T21" fmla="*/ 6 h 35"/>
                <a:gd name="T22" fmla="*/ 4 w 42"/>
                <a:gd name="T23" fmla="*/ 3 h 35"/>
                <a:gd name="T24" fmla="*/ 1 w 42"/>
                <a:gd name="T25" fmla="*/ 3 h 35"/>
                <a:gd name="T26" fmla="*/ 1 w 42"/>
                <a:gd name="T27" fmla="*/ 6 h 35"/>
                <a:gd name="T28" fmla="*/ 23 w 42"/>
                <a:gd name="T29" fmla="*/ 31 h 35"/>
                <a:gd name="T30" fmla="*/ 33 w 42"/>
                <a:gd name="T31" fmla="*/ 35 h 35"/>
                <a:gd name="T32" fmla="*/ 39 w 42"/>
                <a:gd name="T33" fmla="*/ 33 h 35"/>
                <a:gd name="T34" fmla="*/ 42 w 42"/>
                <a:gd name="T35" fmla="*/ 28 h 35"/>
                <a:gd name="T36" fmla="*/ 41 w 42"/>
                <a:gd name="T37" fmla="*/ 26 h 35"/>
                <a:gd name="T38" fmla="*/ 40 w 42"/>
                <a:gd name="T39" fmla="*/ 24 h 35"/>
                <a:gd name="T40" fmla="*/ 21 w 42"/>
                <a:gd name="T41" fmla="*/ 1 h 35"/>
                <a:gd name="T42" fmla="*/ 19 w 42"/>
                <a:gd name="T43" fmla="*/ 1 h 35"/>
                <a:gd name="T44" fmla="*/ 18 w 42"/>
                <a:gd name="T4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4"/>
                  </a:moveTo>
                  <a:cubicBezTo>
                    <a:pt x="18" y="4"/>
                    <a:pt x="19" y="5"/>
                    <a:pt x="21" y="7"/>
                  </a:cubicBezTo>
                  <a:cubicBezTo>
                    <a:pt x="24" y="10"/>
                    <a:pt x="28" y="15"/>
                    <a:pt x="31" y="19"/>
                  </a:cubicBezTo>
                  <a:cubicBezTo>
                    <a:pt x="33" y="21"/>
                    <a:pt x="34" y="23"/>
                    <a:pt x="36" y="25"/>
                  </a:cubicBezTo>
                  <a:cubicBezTo>
                    <a:pt x="37" y="27"/>
                    <a:pt x="38" y="28"/>
                    <a:pt x="38" y="28"/>
                  </a:cubicBezTo>
                  <a:cubicBezTo>
                    <a:pt x="38" y="28"/>
                    <a:pt x="38" y="28"/>
                    <a:pt x="38" y="28"/>
                  </a:cubicBezTo>
                  <a:cubicBezTo>
                    <a:pt x="38" y="29"/>
                    <a:pt x="38" y="29"/>
                    <a:pt x="37" y="30"/>
                  </a:cubicBezTo>
                  <a:cubicBezTo>
                    <a:pt x="36" y="31"/>
                    <a:pt x="34" y="31"/>
                    <a:pt x="33" y="31"/>
                  </a:cubicBezTo>
                  <a:cubicBezTo>
                    <a:pt x="31" y="31"/>
                    <a:pt x="29" y="30"/>
                    <a:pt x="26" y="28"/>
                  </a:cubicBezTo>
                  <a:cubicBezTo>
                    <a:pt x="22" y="24"/>
                    <a:pt x="16" y="18"/>
                    <a:pt x="12" y="13"/>
                  </a:cubicBezTo>
                  <a:cubicBezTo>
                    <a:pt x="9" y="10"/>
                    <a:pt x="7" y="8"/>
                    <a:pt x="6" y="6"/>
                  </a:cubicBezTo>
                  <a:cubicBezTo>
                    <a:pt x="4" y="4"/>
                    <a:pt x="4" y="3"/>
                    <a:pt x="4" y="3"/>
                  </a:cubicBezTo>
                  <a:cubicBezTo>
                    <a:pt x="3" y="3"/>
                    <a:pt x="2" y="3"/>
                    <a:pt x="1" y="3"/>
                  </a:cubicBezTo>
                  <a:cubicBezTo>
                    <a:pt x="0" y="4"/>
                    <a:pt x="0" y="5"/>
                    <a:pt x="1" y="6"/>
                  </a:cubicBezTo>
                  <a:cubicBezTo>
                    <a:pt x="1" y="6"/>
                    <a:pt x="15" y="22"/>
                    <a:pt x="23" y="31"/>
                  </a:cubicBezTo>
                  <a:cubicBezTo>
                    <a:pt x="26" y="34"/>
                    <a:pt x="30" y="35"/>
                    <a:pt x="33" y="35"/>
                  </a:cubicBezTo>
                  <a:cubicBezTo>
                    <a:pt x="35" y="35"/>
                    <a:pt x="38" y="34"/>
                    <a:pt x="39" y="33"/>
                  </a:cubicBezTo>
                  <a:cubicBezTo>
                    <a:pt x="41" y="32"/>
                    <a:pt x="42" y="30"/>
                    <a:pt x="42" y="28"/>
                  </a:cubicBezTo>
                  <a:cubicBezTo>
                    <a:pt x="42" y="28"/>
                    <a:pt x="42" y="27"/>
                    <a:pt x="41" y="26"/>
                  </a:cubicBezTo>
                  <a:cubicBezTo>
                    <a:pt x="41" y="26"/>
                    <a:pt x="41" y="25"/>
                    <a:pt x="40" y="24"/>
                  </a:cubicBezTo>
                  <a:cubicBezTo>
                    <a:pt x="35" y="18"/>
                    <a:pt x="21" y="1"/>
                    <a:pt x="21" y="1"/>
                  </a:cubicBezTo>
                  <a:cubicBezTo>
                    <a:pt x="21" y="1"/>
                    <a:pt x="19" y="0"/>
                    <a:pt x="19" y="1"/>
                  </a:cubicBezTo>
                  <a:cubicBezTo>
                    <a:pt x="18" y="2"/>
                    <a:pt x="18" y="3"/>
                    <a:pt x="18"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86" name="Freeform 584"/>
            <p:cNvSpPr>
              <a:spLocks/>
            </p:cNvSpPr>
            <p:nvPr userDrawn="1"/>
          </p:nvSpPr>
          <p:spPr bwMode="auto">
            <a:xfrm>
              <a:off x="4151838" y="6594476"/>
              <a:ext cx="144463" cy="171450"/>
            </a:xfrm>
            <a:custGeom>
              <a:avLst/>
              <a:gdLst>
                <a:gd name="T0" fmla="*/ 1 w 38"/>
                <a:gd name="T1" fmla="*/ 4 h 44"/>
                <a:gd name="T2" fmla="*/ 5 w 38"/>
                <a:gd name="T3" fmla="*/ 8 h 44"/>
                <a:gd name="T4" fmla="*/ 34 w 38"/>
                <a:gd name="T5" fmla="*/ 43 h 44"/>
                <a:gd name="T6" fmla="*/ 37 w 38"/>
                <a:gd name="T7" fmla="*/ 44 h 44"/>
                <a:gd name="T8" fmla="*/ 37 w 38"/>
                <a:gd name="T9" fmla="*/ 41 h 44"/>
                <a:gd name="T10" fmla="*/ 4 w 38"/>
                <a:gd name="T11" fmla="*/ 1 h 44"/>
                <a:gd name="T12" fmla="*/ 1 w 38"/>
                <a:gd name="T13" fmla="*/ 1 h 44"/>
                <a:gd name="T14" fmla="*/ 1 w 38"/>
                <a:gd name="T15" fmla="*/ 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4">
                  <a:moveTo>
                    <a:pt x="1" y="4"/>
                  </a:moveTo>
                  <a:cubicBezTo>
                    <a:pt x="1" y="4"/>
                    <a:pt x="2" y="5"/>
                    <a:pt x="5" y="8"/>
                  </a:cubicBezTo>
                  <a:cubicBezTo>
                    <a:pt x="12" y="16"/>
                    <a:pt x="27" y="33"/>
                    <a:pt x="34" y="43"/>
                  </a:cubicBezTo>
                  <a:cubicBezTo>
                    <a:pt x="35" y="44"/>
                    <a:pt x="36" y="44"/>
                    <a:pt x="37" y="44"/>
                  </a:cubicBezTo>
                  <a:cubicBezTo>
                    <a:pt x="38" y="43"/>
                    <a:pt x="38" y="42"/>
                    <a:pt x="37" y="41"/>
                  </a:cubicBezTo>
                  <a:cubicBezTo>
                    <a:pt x="28" y="27"/>
                    <a:pt x="4" y="1"/>
                    <a:pt x="4" y="1"/>
                  </a:cubicBezTo>
                  <a:cubicBezTo>
                    <a:pt x="3" y="0"/>
                    <a:pt x="2" y="0"/>
                    <a:pt x="1" y="1"/>
                  </a:cubicBezTo>
                  <a:cubicBezTo>
                    <a:pt x="0" y="1"/>
                    <a:pt x="0" y="3"/>
                    <a:pt x="1" y="4"/>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87" name="Freeform 585"/>
            <p:cNvSpPr>
              <a:spLocks/>
            </p:cNvSpPr>
            <p:nvPr userDrawn="1"/>
          </p:nvSpPr>
          <p:spPr bwMode="auto">
            <a:xfrm>
              <a:off x="4013725" y="6470651"/>
              <a:ext cx="125413" cy="295275"/>
            </a:xfrm>
            <a:custGeom>
              <a:avLst/>
              <a:gdLst>
                <a:gd name="T0" fmla="*/ 14 w 33"/>
                <a:gd name="T1" fmla="*/ 0 h 76"/>
                <a:gd name="T2" fmla="*/ 12 w 33"/>
                <a:gd name="T3" fmla="*/ 3 h 76"/>
                <a:gd name="T4" fmla="*/ 9 w 33"/>
                <a:gd name="T5" fmla="*/ 12 h 76"/>
                <a:gd name="T6" fmla="*/ 9 w 33"/>
                <a:gd name="T7" fmla="*/ 14 h 76"/>
                <a:gd name="T8" fmla="*/ 11 w 33"/>
                <a:gd name="T9" fmla="*/ 14 h 76"/>
                <a:gd name="T10" fmla="*/ 10 w 33"/>
                <a:gd name="T11" fmla="*/ 13 h 76"/>
                <a:gd name="T12" fmla="*/ 4 w 33"/>
                <a:gd name="T13" fmla="*/ 20 h 76"/>
                <a:gd name="T14" fmla="*/ 0 w 33"/>
                <a:gd name="T15" fmla="*/ 31 h 76"/>
                <a:gd name="T16" fmla="*/ 0 w 33"/>
                <a:gd name="T17" fmla="*/ 33 h 76"/>
                <a:gd name="T18" fmla="*/ 0 w 33"/>
                <a:gd name="T19" fmla="*/ 34 h 76"/>
                <a:gd name="T20" fmla="*/ 2 w 33"/>
                <a:gd name="T21" fmla="*/ 37 h 76"/>
                <a:gd name="T22" fmla="*/ 29 w 33"/>
                <a:gd name="T23" fmla="*/ 75 h 76"/>
                <a:gd name="T24" fmla="*/ 32 w 33"/>
                <a:gd name="T25" fmla="*/ 76 h 76"/>
                <a:gd name="T26" fmla="*/ 32 w 33"/>
                <a:gd name="T27" fmla="*/ 73 h 76"/>
                <a:gd name="T28" fmla="*/ 28 w 33"/>
                <a:gd name="T29" fmla="*/ 67 h 76"/>
                <a:gd name="T30" fmla="*/ 14 w 33"/>
                <a:gd name="T31" fmla="*/ 47 h 76"/>
                <a:gd name="T32" fmla="*/ 7 w 33"/>
                <a:gd name="T33" fmla="*/ 37 h 76"/>
                <a:gd name="T34" fmla="*/ 4 w 33"/>
                <a:gd name="T35" fmla="*/ 32 h 76"/>
                <a:gd name="T36" fmla="*/ 2 w 33"/>
                <a:gd name="T37" fmla="*/ 33 h 76"/>
                <a:gd name="T38" fmla="*/ 4 w 33"/>
                <a:gd name="T39" fmla="*/ 33 h 76"/>
                <a:gd name="T40" fmla="*/ 4 w 33"/>
                <a:gd name="T41" fmla="*/ 31 h 76"/>
                <a:gd name="T42" fmla="*/ 7 w 33"/>
                <a:gd name="T43" fmla="*/ 23 h 76"/>
                <a:gd name="T44" fmla="*/ 13 w 33"/>
                <a:gd name="T45" fmla="*/ 15 h 76"/>
                <a:gd name="T46" fmla="*/ 13 w 33"/>
                <a:gd name="T47" fmla="*/ 13 h 76"/>
                <a:gd name="T48" fmla="*/ 13 w 33"/>
                <a:gd name="T49" fmla="*/ 12 h 76"/>
                <a:gd name="T50" fmla="*/ 15 w 33"/>
                <a:gd name="T51" fmla="*/ 6 h 76"/>
                <a:gd name="T52" fmla="*/ 16 w 33"/>
                <a:gd name="T53" fmla="*/ 4 h 76"/>
                <a:gd name="T54" fmla="*/ 16 w 33"/>
                <a:gd name="T55" fmla="*/ 4 h 76"/>
                <a:gd name="T56" fmla="*/ 17 w 33"/>
                <a:gd name="T57" fmla="*/ 4 h 76"/>
                <a:gd name="T58" fmla="*/ 16 w 33"/>
                <a:gd name="T59" fmla="*/ 3 h 76"/>
                <a:gd name="T60" fmla="*/ 17 w 33"/>
                <a:gd name="T61" fmla="*/ 4 h 76"/>
                <a:gd name="T62" fmla="*/ 17 w 33"/>
                <a:gd name="T63" fmla="*/ 4 h 76"/>
                <a:gd name="T64" fmla="*/ 16 w 33"/>
                <a:gd name="T65" fmla="*/ 3 h 76"/>
                <a:gd name="T66" fmla="*/ 17 w 33"/>
                <a:gd name="T67" fmla="*/ 4 h 76"/>
                <a:gd name="T68" fmla="*/ 17 w 33"/>
                <a:gd name="T69" fmla="*/ 1 h 76"/>
                <a:gd name="T70" fmla="*/ 14 w 33"/>
                <a:gd name="T7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 h="76">
                  <a:moveTo>
                    <a:pt x="14" y="0"/>
                  </a:moveTo>
                  <a:cubicBezTo>
                    <a:pt x="14" y="1"/>
                    <a:pt x="13" y="1"/>
                    <a:pt x="12" y="3"/>
                  </a:cubicBezTo>
                  <a:cubicBezTo>
                    <a:pt x="10" y="5"/>
                    <a:pt x="9" y="8"/>
                    <a:pt x="9" y="12"/>
                  </a:cubicBezTo>
                  <a:cubicBezTo>
                    <a:pt x="9" y="13"/>
                    <a:pt x="9" y="13"/>
                    <a:pt x="9" y="14"/>
                  </a:cubicBezTo>
                  <a:cubicBezTo>
                    <a:pt x="11" y="14"/>
                    <a:pt x="11" y="14"/>
                    <a:pt x="11" y="14"/>
                  </a:cubicBezTo>
                  <a:cubicBezTo>
                    <a:pt x="10" y="13"/>
                    <a:pt x="10" y="13"/>
                    <a:pt x="10" y="13"/>
                  </a:cubicBezTo>
                  <a:cubicBezTo>
                    <a:pt x="8" y="15"/>
                    <a:pt x="6" y="17"/>
                    <a:pt x="4" y="20"/>
                  </a:cubicBezTo>
                  <a:cubicBezTo>
                    <a:pt x="2" y="23"/>
                    <a:pt x="0" y="27"/>
                    <a:pt x="0" y="31"/>
                  </a:cubicBezTo>
                  <a:cubicBezTo>
                    <a:pt x="0" y="32"/>
                    <a:pt x="0" y="33"/>
                    <a:pt x="0" y="33"/>
                  </a:cubicBezTo>
                  <a:cubicBezTo>
                    <a:pt x="0" y="34"/>
                    <a:pt x="0" y="34"/>
                    <a:pt x="0" y="34"/>
                  </a:cubicBezTo>
                  <a:cubicBezTo>
                    <a:pt x="0" y="35"/>
                    <a:pt x="1" y="36"/>
                    <a:pt x="2" y="37"/>
                  </a:cubicBezTo>
                  <a:cubicBezTo>
                    <a:pt x="9" y="47"/>
                    <a:pt x="29" y="75"/>
                    <a:pt x="29" y="75"/>
                  </a:cubicBezTo>
                  <a:cubicBezTo>
                    <a:pt x="29" y="76"/>
                    <a:pt x="31" y="76"/>
                    <a:pt x="32" y="76"/>
                  </a:cubicBezTo>
                  <a:cubicBezTo>
                    <a:pt x="32" y="75"/>
                    <a:pt x="33" y="74"/>
                    <a:pt x="32" y="73"/>
                  </a:cubicBezTo>
                  <a:cubicBezTo>
                    <a:pt x="32" y="73"/>
                    <a:pt x="30" y="71"/>
                    <a:pt x="28" y="67"/>
                  </a:cubicBezTo>
                  <a:cubicBezTo>
                    <a:pt x="24" y="62"/>
                    <a:pt x="18" y="54"/>
                    <a:pt x="14" y="47"/>
                  </a:cubicBezTo>
                  <a:cubicBezTo>
                    <a:pt x="11" y="43"/>
                    <a:pt x="9" y="40"/>
                    <a:pt x="7" y="37"/>
                  </a:cubicBezTo>
                  <a:cubicBezTo>
                    <a:pt x="5" y="35"/>
                    <a:pt x="4" y="33"/>
                    <a:pt x="4" y="32"/>
                  </a:cubicBezTo>
                  <a:cubicBezTo>
                    <a:pt x="2" y="33"/>
                    <a:pt x="2" y="33"/>
                    <a:pt x="2" y="33"/>
                  </a:cubicBezTo>
                  <a:cubicBezTo>
                    <a:pt x="4" y="33"/>
                    <a:pt x="4" y="33"/>
                    <a:pt x="4" y="33"/>
                  </a:cubicBezTo>
                  <a:cubicBezTo>
                    <a:pt x="4" y="32"/>
                    <a:pt x="4" y="32"/>
                    <a:pt x="4" y="31"/>
                  </a:cubicBezTo>
                  <a:cubicBezTo>
                    <a:pt x="4" y="28"/>
                    <a:pt x="5" y="25"/>
                    <a:pt x="7" y="23"/>
                  </a:cubicBezTo>
                  <a:cubicBezTo>
                    <a:pt x="9" y="20"/>
                    <a:pt x="12" y="17"/>
                    <a:pt x="13" y="15"/>
                  </a:cubicBezTo>
                  <a:cubicBezTo>
                    <a:pt x="13" y="14"/>
                    <a:pt x="13" y="14"/>
                    <a:pt x="13" y="13"/>
                  </a:cubicBezTo>
                  <a:cubicBezTo>
                    <a:pt x="13" y="13"/>
                    <a:pt x="13" y="12"/>
                    <a:pt x="13" y="12"/>
                  </a:cubicBezTo>
                  <a:cubicBezTo>
                    <a:pt x="13" y="9"/>
                    <a:pt x="14" y="7"/>
                    <a:pt x="15" y="6"/>
                  </a:cubicBezTo>
                  <a:cubicBezTo>
                    <a:pt x="15" y="5"/>
                    <a:pt x="16" y="4"/>
                    <a:pt x="16" y="4"/>
                  </a:cubicBezTo>
                  <a:cubicBezTo>
                    <a:pt x="16" y="4"/>
                    <a:pt x="16" y="4"/>
                    <a:pt x="16" y="4"/>
                  </a:cubicBezTo>
                  <a:cubicBezTo>
                    <a:pt x="17" y="4"/>
                    <a:pt x="17" y="4"/>
                    <a:pt x="17" y="4"/>
                  </a:cubicBezTo>
                  <a:cubicBezTo>
                    <a:pt x="16" y="3"/>
                    <a:pt x="16" y="3"/>
                    <a:pt x="16" y="3"/>
                  </a:cubicBezTo>
                  <a:cubicBezTo>
                    <a:pt x="17" y="4"/>
                    <a:pt x="17" y="4"/>
                    <a:pt x="17" y="4"/>
                  </a:cubicBezTo>
                  <a:cubicBezTo>
                    <a:pt x="17" y="4"/>
                    <a:pt x="17" y="4"/>
                    <a:pt x="17" y="4"/>
                  </a:cubicBezTo>
                  <a:cubicBezTo>
                    <a:pt x="16" y="3"/>
                    <a:pt x="16" y="3"/>
                    <a:pt x="16" y="3"/>
                  </a:cubicBezTo>
                  <a:cubicBezTo>
                    <a:pt x="17" y="4"/>
                    <a:pt x="17" y="4"/>
                    <a:pt x="17" y="4"/>
                  </a:cubicBezTo>
                  <a:cubicBezTo>
                    <a:pt x="17" y="3"/>
                    <a:pt x="18" y="2"/>
                    <a:pt x="17" y="1"/>
                  </a:cubicBezTo>
                  <a:cubicBezTo>
                    <a:pt x="16" y="0"/>
                    <a:pt x="15" y="0"/>
                    <a:pt x="14" y="0"/>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88" name="Freeform 586"/>
            <p:cNvSpPr>
              <a:spLocks/>
            </p:cNvSpPr>
            <p:nvPr userDrawn="1"/>
          </p:nvSpPr>
          <p:spPr bwMode="auto">
            <a:xfrm>
              <a:off x="3997850" y="6591301"/>
              <a:ext cx="31750" cy="31750"/>
            </a:xfrm>
            <a:custGeom>
              <a:avLst/>
              <a:gdLst>
                <a:gd name="T0" fmla="*/ 4 w 8"/>
                <a:gd name="T1" fmla="*/ 1 h 8"/>
                <a:gd name="T2" fmla="*/ 1 w 8"/>
                <a:gd name="T3" fmla="*/ 4 h 8"/>
                <a:gd name="T4" fmla="*/ 1 w 8"/>
                <a:gd name="T5" fmla="*/ 7 h 8"/>
                <a:gd name="T6" fmla="*/ 4 w 8"/>
                <a:gd name="T7" fmla="*/ 7 h 8"/>
                <a:gd name="T8" fmla="*/ 7 w 8"/>
                <a:gd name="T9" fmla="*/ 3 h 8"/>
                <a:gd name="T10" fmla="*/ 7 w 8"/>
                <a:gd name="T11" fmla="*/ 0 h 8"/>
                <a:gd name="T12" fmla="*/ 4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1"/>
                  </a:moveTo>
                  <a:cubicBezTo>
                    <a:pt x="1" y="4"/>
                    <a:pt x="1" y="4"/>
                    <a:pt x="1" y="4"/>
                  </a:cubicBezTo>
                  <a:cubicBezTo>
                    <a:pt x="0" y="5"/>
                    <a:pt x="0" y="6"/>
                    <a:pt x="1" y="7"/>
                  </a:cubicBezTo>
                  <a:cubicBezTo>
                    <a:pt x="2" y="8"/>
                    <a:pt x="3" y="8"/>
                    <a:pt x="4" y="7"/>
                  </a:cubicBezTo>
                  <a:cubicBezTo>
                    <a:pt x="7" y="3"/>
                    <a:pt x="7" y="3"/>
                    <a:pt x="7" y="3"/>
                  </a:cubicBezTo>
                  <a:cubicBezTo>
                    <a:pt x="8" y="2"/>
                    <a:pt x="8" y="1"/>
                    <a:pt x="7" y="0"/>
                  </a:cubicBezTo>
                  <a:cubicBezTo>
                    <a:pt x="6" y="0"/>
                    <a:pt x="5" y="0"/>
                    <a:pt x="4" y="1"/>
                  </a:cubicBezTo>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89" name="Freeform 307"/>
            <p:cNvSpPr>
              <a:spLocks/>
            </p:cNvSpPr>
            <p:nvPr userDrawn="1"/>
          </p:nvSpPr>
          <p:spPr bwMode="auto">
            <a:xfrm flipH="1">
              <a:off x="11294745" y="6384926"/>
              <a:ext cx="897255" cy="120650"/>
            </a:xfrm>
            <a:custGeom>
              <a:avLst/>
              <a:gdLst>
                <a:gd name="T0" fmla="*/ 2 w 263"/>
                <a:gd name="T1" fmla="*/ 31 h 31"/>
                <a:gd name="T2" fmla="*/ 203 w 263"/>
                <a:gd name="T3" fmla="*/ 31 h 31"/>
                <a:gd name="T4" fmla="*/ 216 w 263"/>
                <a:gd name="T5" fmla="*/ 22 h 31"/>
                <a:gd name="T6" fmla="*/ 221 w 263"/>
                <a:gd name="T7" fmla="*/ 10 h 31"/>
                <a:gd name="T8" fmla="*/ 230 w 263"/>
                <a:gd name="T9" fmla="*/ 4 h 31"/>
                <a:gd name="T10" fmla="*/ 261 w 263"/>
                <a:gd name="T11" fmla="*/ 4 h 31"/>
                <a:gd name="T12" fmla="*/ 263 w 263"/>
                <a:gd name="T13" fmla="*/ 2 h 31"/>
                <a:gd name="T14" fmla="*/ 261 w 263"/>
                <a:gd name="T15" fmla="*/ 0 h 31"/>
                <a:gd name="T16" fmla="*/ 230 w 263"/>
                <a:gd name="T17" fmla="*/ 0 h 31"/>
                <a:gd name="T18" fmla="*/ 217 w 263"/>
                <a:gd name="T19" fmla="*/ 9 h 31"/>
                <a:gd name="T20" fmla="*/ 213 w 263"/>
                <a:gd name="T21" fmla="*/ 20 h 31"/>
                <a:gd name="T22" fmla="*/ 203 w 263"/>
                <a:gd name="T23" fmla="*/ 27 h 31"/>
                <a:gd name="T24" fmla="*/ 2 w 263"/>
                <a:gd name="T25" fmla="*/ 27 h 31"/>
                <a:gd name="T26" fmla="*/ 0 w 263"/>
                <a:gd name="T27" fmla="*/ 29 h 31"/>
                <a:gd name="T28" fmla="*/ 2 w 263"/>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31">
                  <a:moveTo>
                    <a:pt x="2" y="31"/>
                  </a:moveTo>
                  <a:cubicBezTo>
                    <a:pt x="203" y="31"/>
                    <a:pt x="203" y="31"/>
                    <a:pt x="203" y="31"/>
                  </a:cubicBezTo>
                  <a:cubicBezTo>
                    <a:pt x="209" y="31"/>
                    <a:pt x="214" y="27"/>
                    <a:pt x="216" y="22"/>
                  </a:cubicBezTo>
                  <a:cubicBezTo>
                    <a:pt x="221" y="10"/>
                    <a:pt x="221" y="10"/>
                    <a:pt x="221" y="10"/>
                  </a:cubicBezTo>
                  <a:cubicBezTo>
                    <a:pt x="222" y="6"/>
                    <a:pt x="226" y="4"/>
                    <a:pt x="230" y="4"/>
                  </a:cubicBezTo>
                  <a:cubicBezTo>
                    <a:pt x="261" y="4"/>
                    <a:pt x="261" y="4"/>
                    <a:pt x="261" y="4"/>
                  </a:cubicBezTo>
                  <a:cubicBezTo>
                    <a:pt x="262" y="4"/>
                    <a:pt x="263" y="3"/>
                    <a:pt x="263" y="2"/>
                  </a:cubicBezTo>
                  <a:cubicBezTo>
                    <a:pt x="263" y="1"/>
                    <a:pt x="262" y="0"/>
                    <a:pt x="261" y="0"/>
                  </a:cubicBezTo>
                  <a:cubicBezTo>
                    <a:pt x="230" y="0"/>
                    <a:pt x="230" y="0"/>
                    <a:pt x="230" y="0"/>
                  </a:cubicBezTo>
                  <a:cubicBezTo>
                    <a:pt x="224" y="0"/>
                    <a:pt x="219" y="3"/>
                    <a:pt x="217" y="9"/>
                  </a:cubicBezTo>
                  <a:cubicBezTo>
                    <a:pt x="213" y="20"/>
                    <a:pt x="213" y="20"/>
                    <a:pt x="213" y="20"/>
                  </a:cubicBezTo>
                  <a:cubicBezTo>
                    <a:pt x="211" y="24"/>
                    <a:pt x="207" y="27"/>
                    <a:pt x="203" y="27"/>
                  </a:cubicBezTo>
                  <a:cubicBezTo>
                    <a:pt x="2" y="27"/>
                    <a:pt x="2" y="27"/>
                    <a:pt x="2" y="27"/>
                  </a:cubicBezTo>
                  <a:cubicBezTo>
                    <a:pt x="1" y="27"/>
                    <a:pt x="0" y="28"/>
                    <a:pt x="0" y="29"/>
                  </a:cubicBezTo>
                  <a:cubicBezTo>
                    <a:pt x="0" y="30"/>
                    <a:pt x="1" y="31"/>
                    <a:pt x="2" y="3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90" name="Freeform 16"/>
            <p:cNvSpPr>
              <a:spLocks/>
            </p:cNvSpPr>
            <p:nvPr userDrawn="1"/>
          </p:nvSpPr>
          <p:spPr bwMode="auto">
            <a:xfrm>
              <a:off x="-8255" y="6384926"/>
              <a:ext cx="881063" cy="120650"/>
            </a:xfrm>
            <a:custGeom>
              <a:avLst/>
              <a:gdLst>
                <a:gd name="T0" fmla="*/ 2 w 263"/>
                <a:gd name="T1" fmla="*/ 31 h 31"/>
                <a:gd name="T2" fmla="*/ 203 w 263"/>
                <a:gd name="T3" fmla="*/ 31 h 31"/>
                <a:gd name="T4" fmla="*/ 216 w 263"/>
                <a:gd name="T5" fmla="*/ 22 h 31"/>
                <a:gd name="T6" fmla="*/ 221 w 263"/>
                <a:gd name="T7" fmla="*/ 10 h 31"/>
                <a:gd name="T8" fmla="*/ 230 w 263"/>
                <a:gd name="T9" fmla="*/ 4 h 31"/>
                <a:gd name="T10" fmla="*/ 261 w 263"/>
                <a:gd name="T11" fmla="*/ 4 h 31"/>
                <a:gd name="T12" fmla="*/ 263 w 263"/>
                <a:gd name="T13" fmla="*/ 2 h 31"/>
                <a:gd name="T14" fmla="*/ 261 w 263"/>
                <a:gd name="T15" fmla="*/ 0 h 31"/>
                <a:gd name="T16" fmla="*/ 230 w 263"/>
                <a:gd name="T17" fmla="*/ 0 h 31"/>
                <a:gd name="T18" fmla="*/ 217 w 263"/>
                <a:gd name="T19" fmla="*/ 9 h 31"/>
                <a:gd name="T20" fmla="*/ 213 w 263"/>
                <a:gd name="T21" fmla="*/ 20 h 31"/>
                <a:gd name="T22" fmla="*/ 203 w 263"/>
                <a:gd name="T23" fmla="*/ 27 h 31"/>
                <a:gd name="T24" fmla="*/ 2 w 263"/>
                <a:gd name="T25" fmla="*/ 27 h 31"/>
                <a:gd name="T26" fmla="*/ 0 w 263"/>
                <a:gd name="T27" fmla="*/ 29 h 31"/>
                <a:gd name="T28" fmla="*/ 2 w 263"/>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31">
                  <a:moveTo>
                    <a:pt x="2" y="31"/>
                  </a:moveTo>
                  <a:cubicBezTo>
                    <a:pt x="203" y="31"/>
                    <a:pt x="203" y="31"/>
                    <a:pt x="203" y="31"/>
                  </a:cubicBezTo>
                  <a:cubicBezTo>
                    <a:pt x="209" y="31"/>
                    <a:pt x="214" y="27"/>
                    <a:pt x="216" y="22"/>
                  </a:cubicBezTo>
                  <a:cubicBezTo>
                    <a:pt x="221" y="10"/>
                    <a:pt x="221" y="10"/>
                    <a:pt x="221" y="10"/>
                  </a:cubicBezTo>
                  <a:cubicBezTo>
                    <a:pt x="222" y="6"/>
                    <a:pt x="226" y="4"/>
                    <a:pt x="230" y="4"/>
                  </a:cubicBezTo>
                  <a:cubicBezTo>
                    <a:pt x="261" y="4"/>
                    <a:pt x="261" y="4"/>
                    <a:pt x="261" y="4"/>
                  </a:cubicBezTo>
                  <a:cubicBezTo>
                    <a:pt x="262" y="4"/>
                    <a:pt x="263" y="3"/>
                    <a:pt x="263" y="2"/>
                  </a:cubicBezTo>
                  <a:cubicBezTo>
                    <a:pt x="263" y="1"/>
                    <a:pt x="262" y="0"/>
                    <a:pt x="261" y="0"/>
                  </a:cubicBezTo>
                  <a:cubicBezTo>
                    <a:pt x="230" y="0"/>
                    <a:pt x="230" y="0"/>
                    <a:pt x="230" y="0"/>
                  </a:cubicBezTo>
                  <a:cubicBezTo>
                    <a:pt x="224" y="0"/>
                    <a:pt x="219" y="3"/>
                    <a:pt x="217" y="9"/>
                  </a:cubicBezTo>
                  <a:cubicBezTo>
                    <a:pt x="213" y="20"/>
                    <a:pt x="213" y="20"/>
                    <a:pt x="213" y="20"/>
                  </a:cubicBezTo>
                  <a:cubicBezTo>
                    <a:pt x="211" y="24"/>
                    <a:pt x="207" y="27"/>
                    <a:pt x="203" y="27"/>
                  </a:cubicBezTo>
                  <a:cubicBezTo>
                    <a:pt x="2" y="27"/>
                    <a:pt x="2" y="27"/>
                    <a:pt x="2" y="27"/>
                  </a:cubicBezTo>
                  <a:cubicBezTo>
                    <a:pt x="1" y="27"/>
                    <a:pt x="0" y="28"/>
                    <a:pt x="0" y="29"/>
                  </a:cubicBezTo>
                  <a:cubicBezTo>
                    <a:pt x="0" y="30"/>
                    <a:pt x="1" y="31"/>
                    <a:pt x="2" y="31"/>
                  </a:cubicBezTo>
                  <a:close/>
                </a:path>
              </a:pathLst>
            </a:custGeom>
            <a:solidFill>
              <a:srgbClr val="CBD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971313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uk" smtClean="0"/>
              <a:pPr algn="r"/>
              <a:t>‹№›</a:t>
            </a:fld>
            <a:endParaRPr lang="uk"/>
          </a:p>
        </p:txBody>
      </p:sp>
    </p:spTree>
    <p:extLst>
      <p:ext uri="{BB962C8B-B14F-4D97-AF65-F5344CB8AC3E}">
        <p14:creationId xmlns:p14="http://schemas.microsoft.com/office/powerpoint/2010/main" val="59196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838200" y="1825625"/>
            <a:ext cx="10515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pPr/>
              <a:t>20.07.2020</a:t>
            </a:fld>
            <a:endParaRPr lang="uk-UA"/>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pPr/>
              <a:t>‹№›</a:t>
            </a:fld>
            <a:endParaRPr lang="uk-UA"/>
          </a:p>
        </p:txBody>
      </p:sp>
    </p:spTree>
    <p:extLst>
      <p:ext uri="{BB962C8B-B14F-4D97-AF65-F5344CB8AC3E}">
        <p14:creationId xmlns:p14="http://schemas.microsoft.com/office/powerpoint/2010/main" val="324059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a:prstGeom prst="rect">
            <a:avLst/>
          </a:prstGeo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pPr/>
              <a:t>20.07.2020</a:t>
            </a:fld>
            <a:endParaRPr lang="uk-UA"/>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pPr/>
              <a:t>‹№›</a:t>
            </a:fld>
            <a:endParaRPr lang="uk-UA"/>
          </a:p>
        </p:txBody>
      </p:sp>
    </p:spTree>
    <p:extLst>
      <p:ext uri="{BB962C8B-B14F-4D97-AF65-F5344CB8AC3E}">
        <p14:creationId xmlns:p14="http://schemas.microsoft.com/office/powerpoint/2010/main" val="404305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pPr/>
              <a:t>20.07.2020</a:t>
            </a:fld>
            <a:endParaRPr lang="uk-UA"/>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uk-UA"/>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pPr/>
              <a:t>‹№›</a:t>
            </a:fld>
            <a:endParaRPr lang="uk-UA"/>
          </a:p>
        </p:txBody>
      </p:sp>
    </p:spTree>
    <p:extLst>
      <p:ext uri="{BB962C8B-B14F-4D97-AF65-F5344CB8AC3E}">
        <p14:creationId xmlns:p14="http://schemas.microsoft.com/office/powerpoint/2010/main" val="37124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a:prstGeom prst="rect">
            <a:avLst/>
          </a:prstGeo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pPr/>
              <a:t>20.07.2020</a:t>
            </a:fld>
            <a:endParaRPr lang="uk-UA"/>
          </a:p>
        </p:txBody>
      </p:sp>
      <p:sp>
        <p:nvSpPr>
          <p:cNvPr id="8" name="Нижний колонтитул 7"/>
          <p:cNvSpPr>
            <a:spLocks noGrp="1"/>
          </p:cNvSpPr>
          <p:nvPr>
            <p:ph type="ftr" sz="quarter" idx="11"/>
          </p:nvPr>
        </p:nvSpPr>
        <p:spPr>
          <a:xfrm>
            <a:off x="4038600" y="6356350"/>
            <a:ext cx="4114800" cy="365125"/>
          </a:xfrm>
          <a:prstGeom prst="rect">
            <a:avLst/>
          </a:prstGeom>
        </p:spPr>
        <p:txBody>
          <a:bodyPr/>
          <a:lstStyle/>
          <a:p>
            <a:endParaRPr lang="uk-UA"/>
          </a:p>
        </p:txBody>
      </p:sp>
      <p:sp>
        <p:nvSpPr>
          <p:cNvPr id="9" name="Номер слайда 8"/>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pPr/>
              <a:t>‹№›</a:t>
            </a:fld>
            <a:endParaRPr lang="uk-UA"/>
          </a:p>
        </p:txBody>
      </p:sp>
    </p:spTree>
    <p:extLst>
      <p:ext uri="{BB962C8B-B14F-4D97-AF65-F5344CB8AC3E}">
        <p14:creationId xmlns:p14="http://schemas.microsoft.com/office/powerpoint/2010/main" val="150235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a:lstStyle/>
          <a:p>
            <a:r>
              <a:rPr lang="ru-RU"/>
              <a:t>Образец заголовка</a:t>
            </a:r>
            <a:endParaRPr lang="uk-UA"/>
          </a:p>
        </p:txBody>
      </p:sp>
      <p:sp>
        <p:nvSpPr>
          <p:cNvPr id="3" name="Дата 2"/>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pPr/>
              <a:t>20.07.2020</a:t>
            </a:fld>
            <a:endParaRPr lang="uk-UA"/>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uk-UA"/>
          </a:p>
        </p:txBody>
      </p:sp>
      <p:sp>
        <p:nvSpPr>
          <p:cNvPr id="5" name="Номер слайда 4"/>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pPr/>
              <a:t>‹№›</a:t>
            </a:fld>
            <a:endParaRPr lang="uk-UA"/>
          </a:p>
        </p:txBody>
      </p:sp>
    </p:spTree>
    <p:extLst>
      <p:ext uri="{BB962C8B-B14F-4D97-AF65-F5344CB8AC3E}">
        <p14:creationId xmlns:p14="http://schemas.microsoft.com/office/powerpoint/2010/main" val="294088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pPr/>
              <a:t>20.07.2020</a:t>
            </a:fld>
            <a:endParaRPr lang="uk-UA"/>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uk-UA"/>
          </a:p>
        </p:txBody>
      </p:sp>
      <p:sp>
        <p:nvSpPr>
          <p:cNvPr id="4" name="Номер слайда 3"/>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pPr/>
              <a:t>‹№›</a:t>
            </a:fld>
            <a:endParaRPr lang="uk-UA"/>
          </a:p>
        </p:txBody>
      </p:sp>
    </p:spTree>
    <p:extLst>
      <p:ext uri="{BB962C8B-B14F-4D97-AF65-F5344CB8AC3E}">
        <p14:creationId xmlns:p14="http://schemas.microsoft.com/office/powerpoint/2010/main" val="119495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a:prstGeom prst="rect">
            <a:avLst/>
          </a:prstGeo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pPr/>
              <a:t>20.07.2020</a:t>
            </a:fld>
            <a:endParaRPr lang="uk-UA"/>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uk-UA"/>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pPr/>
              <a:t>‹№›</a:t>
            </a:fld>
            <a:endParaRPr lang="uk-UA"/>
          </a:p>
        </p:txBody>
      </p:sp>
    </p:spTree>
    <p:extLst>
      <p:ext uri="{BB962C8B-B14F-4D97-AF65-F5344CB8AC3E}">
        <p14:creationId xmlns:p14="http://schemas.microsoft.com/office/powerpoint/2010/main" val="66782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a:prstGeom prst="rect">
            <a:avLst/>
          </a:prstGeo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pPr/>
              <a:t>20.07.2020</a:t>
            </a:fld>
            <a:endParaRPr lang="uk-UA"/>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uk-UA"/>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pPr/>
              <a:t>‹№›</a:t>
            </a:fld>
            <a:endParaRPr lang="uk-UA"/>
          </a:p>
        </p:txBody>
      </p:sp>
    </p:spTree>
    <p:extLst>
      <p:ext uri="{BB962C8B-B14F-4D97-AF65-F5344CB8AC3E}">
        <p14:creationId xmlns:p14="http://schemas.microsoft.com/office/powerpoint/2010/main" val="16597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88" name="Групувати 387">
            <a:extLst>
              <a:ext uri="{FF2B5EF4-FFF2-40B4-BE49-F238E27FC236}">
                <a16:creationId xmlns:a16="http://schemas.microsoft.com/office/drawing/2014/main" id="{A85CA867-F15C-414B-B289-F470145DAF45}"/>
              </a:ext>
            </a:extLst>
          </p:cNvPr>
          <p:cNvGrpSpPr/>
          <p:nvPr userDrawn="1"/>
        </p:nvGrpSpPr>
        <p:grpSpPr>
          <a:xfrm>
            <a:off x="4763" y="6164263"/>
            <a:ext cx="12172950" cy="698499"/>
            <a:chOff x="4763" y="6164263"/>
            <a:chExt cx="12172950" cy="698499"/>
          </a:xfrm>
        </p:grpSpPr>
        <p:sp>
          <p:nvSpPr>
            <p:cNvPr id="389" name="Line 5">
              <a:extLst>
                <a:ext uri="{FF2B5EF4-FFF2-40B4-BE49-F238E27FC236}">
                  <a16:creationId xmlns:a16="http://schemas.microsoft.com/office/drawing/2014/main" id="{F8555B22-FDCC-440F-85EB-2A9303BCEC7A}"/>
                </a:ext>
              </a:extLst>
            </p:cNvPr>
            <p:cNvSpPr>
              <a:spLocks noChangeShapeType="1"/>
            </p:cNvSpPr>
            <p:nvPr/>
          </p:nvSpPr>
          <p:spPr bwMode="auto">
            <a:xfrm>
              <a:off x="4763" y="6534150"/>
              <a:ext cx="492125" cy="0"/>
            </a:xfrm>
            <a:prstGeom prst="line">
              <a:avLst/>
            </a:prstGeom>
            <a:noFill/>
            <a:ln w="20638" cap="rnd">
              <a:solidFill>
                <a:srgbClr val="F0EBB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390" name="Line 6">
              <a:extLst>
                <a:ext uri="{FF2B5EF4-FFF2-40B4-BE49-F238E27FC236}">
                  <a16:creationId xmlns:a16="http://schemas.microsoft.com/office/drawing/2014/main" id="{631F9C07-5E9A-45E3-B57E-4BF410202C92}"/>
                </a:ext>
              </a:extLst>
            </p:cNvPr>
            <p:cNvSpPr>
              <a:spLocks noChangeShapeType="1"/>
            </p:cNvSpPr>
            <p:nvPr/>
          </p:nvSpPr>
          <p:spPr bwMode="auto">
            <a:xfrm>
              <a:off x="11555413" y="6472238"/>
              <a:ext cx="622300" cy="0"/>
            </a:xfrm>
            <a:prstGeom prst="line">
              <a:avLst/>
            </a:prstGeom>
            <a:noFill/>
            <a:ln w="20638" cap="rnd">
              <a:solidFill>
                <a:srgbClr val="F0EBB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391" name="Freeform 7">
              <a:extLst>
                <a:ext uri="{FF2B5EF4-FFF2-40B4-BE49-F238E27FC236}">
                  <a16:creationId xmlns:a16="http://schemas.microsoft.com/office/drawing/2014/main" id="{C41019F4-5E47-47C2-BF52-1D666CEAB8E3}"/>
                </a:ext>
              </a:extLst>
            </p:cNvPr>
            <p:cNvSpPr>
              <a:spLocks/>
            </p:cNvSpPr>
            <p:nvPr/>
          </p:nvSpPr>
          <p:spPr bwMode="auto">
            <a:xfrm>
              <a:off x="1982788" y="6375400"/>
              <a:ext cx="58738" cy="30163"/>
            </a:xfrm>
            <a:custGeom>
              <a:avLst/>
              <a:gdLst>
                <a:gd name="T0" fmla="*/ 0 w 12"/>
                <a:gd name="T1" fmla="*/ 5 h 6"/>
                <a:gd name="T2" fmla="*/ 2 w 12"/>
                <a:gd name="T3" fmla="*/ 5 h 6"/>
                <a:gd name="T4" fmla="*/ 6 w 12"/>
                <a:gd name="T5" fmla="*/ 3 h 6"/>
                <a:gd name="T6" fmla="*/ 9 w 12"/>
                <a:gd name="T7" fmla="*/ 5 h 6"/>
                <a:gd name="T8" fmla="*/ 11 w 12"/>
                <a:gd name="T9" fmla="*/ 5 h 6"/>
                <a:gd name="T10" fmla="*/ 11 w 12"/>
                <a:gd name="T11" fmla="*/ 3 h 6"/>
                <a:gd name="T12" fmla="*/ 6 w 12"/>
                <a:gd name="T13" fmla="*/ 0 h 6"/>
                <a:gd name="T14" fmla="*/ 0 w 12"/>
                <a:gd name="T15" fmla="*/ 3 h 6"/>
                <a:gd name="T16" fmla="*/ 0 w 12"/>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
                  <a:moveTo>
                    <a:pt x="0" y="5"/>
                  </a:moveTo>
                  <a:cubicBezTo>
                    <a:pt x="1" y="6"/>
                    <a:pt x="2" y="5"/>
                    <a:pt x="2" y="5"/>
                  </a:cubicBezTo>
                  <a:cubicBezTo>
                    <a:pt x="3" y="4"/>
                    <a:pt x="4" y="3"/>
                    <a:pt x="6" y="3"/>
                  </a:cubicBezTo>
                  <a:cubicBezTo>
                    <a:pt x="7" y="3"/>
                    <a:pt x="8" y="4"/>
                    <a:pt x="9" y="5"/>
                  </a:cubicBezTo>
                  <a:cubicBezTo>
                    <a:pt x="9" y="5"/>
                    <a:pt x="10" y="6"/>
                    <a:pt x="11" y="5"/>
                  </a:cubicBezTo>
                  <a:cubicBezTo>
                    <a:pt x="12" y="5"/>
                    <a:pt x="12" y="4"/>
                    <a:pt x="11" y="3"/>
                  </a:cubicBezTo>
                  <a:cubicBezTo>
                    <a:pt x="10" y="1"/>
                    <a:pt x="8" y="0"/>
                    <a:pt x="6" y="0"/>
                  </a:cubicBezTo>
                  <a:cubicBezTo>
                    <a:pt x="4" y="0"/>
                    <a:pt x="2" y="1"/>
                    <a:pt x="0" y="3"/>
                  </a:cubicBezTo>
                  <a:cubicBezTo>
                    <a:pt x="0" y="4"/>
                    <a:pt x="0" y="5"/>
                    <a:pt x="0" y="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92" name="Oval 8">
              <a:extLst>
                <a:ext uri="{FF2B5EF4-FFF2-40B4-BE49-F238E27FC236}">
                  <a16:creationId xmlns:a16="http://schemas.microsoft.com/office/drawing/2014/main" id="{708050D3-05A3-4384-ACB2-978E21A2112B}"/>
                </a:ext>
              </a:extLst>
            </p:cNvPr>
            <p:cNvSpPr>
              <a:spLocks noChangeArrowheads="1"/>
            </p:cNvSpPr>
            <p:nvPr/>
          </p:nvSpPr>
          <p:spPr bwMode="auto">
            <a:xfrm>
              <a:off x="1997076" y="6405563"/>
              <a:ext cx="25400" cy="25400"/>
            </a:xfrm>
            <a:prstGeom prst="ellipse">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93" name="Freeform 9">
              <a:extLst>
                <a:ext uri="{FF2B5EF4-FFF2-40B4-BE49-F238E27FC236}">
                  <a16:creationId xmlns:a16="http://schemas.microsoft.com/office/drawing/2014/main" id="{80F71FDC-4727-4D5A-A04A-58DB35C5F8C5}"/>
                </a:ext>
              </a:extLst>
            </p:cNvPr>
            <p:cNvSpPr>
              <a:spLocks/>
            </p:cNvSpPr>
            <p:nvPr/>
          </p:nvSpPr>
          <p:spPr bwMode="auto">
            <a:xfrm>
              <a:off x="2078038" y="6375400"/>
              <a:ext cx="60325" cy="30163"/>
            </a:xfrm>
            <a:custGeom>
              <a:avLst/>
              <a:gdLst>
                <a:gd name="T0" fmla="*/ 1 w 12"/>
                <a:gd name="T1" fmla="*/ 3 h 6"/>
                <a:gd name="T2" fmla="*/ 1 w 12"/>
                <a:gd name="T3" fmla="*/ 5 h 6"/>
                <a:gd name="T4" fmla="*/ 3 w 12"/>
                <a:gd name="T5" fmla="*/ 5 h 6"/>
                <a:gd name="T6" fmla="*/ 6 w 12"/>
                <a:gd name="T7" fmla="*/ 3 h 6"/>
                <a:gd name="T8" fmla="*/ 10 w 12"/>
                <a:gd name="T9" fmla="*/ 5 h 6"/>
                <a:gd name="T10" fmla="*/ 12 w 12"/>
                <a:gd name="T11" fmla="*/ 5 h 6"/>
                <a:gd name="T12" fmla="*/ 12 w 12"/>
                <a:gd name="T13" fmla="*/ 3 h 6"/>
                <a:gd name="T14" fmla="*/ 6 w 12"/>
                <a:gd name="T15" fmla="*/ 0 h 6"/>
                <a:gd name="T16" fmla="*/ 1 w 12"/>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
                  <a:moveTo>
                    <a:pt x="1" y="3"/>
                  </a:moveTo>
                  <a:cubicBezTo>
                    <a:pt x="0" y="4"/>
                    <a:pt x="0" y="5"/>
                    <a:pt x="1" y="5"/>
                  </a:cubicBezTo>
                  <a:cubicBezTo>
                    <a:pt x="2" y="6"/>
                    <a:pt x="3" y="5"/>
                    <a:pt x="3" y="5"/>
                  </a:cubicBezTo>
                  <a:cubicBezTo>
                    <a:pt x="4" y="4"/>
                    <a:pt x="5" y="3"/>
                    <a:pt x="6" y="3"/>
                  </a:cubicBezTo>
                  <a:cubicBezTo>
                    <a:pt x="8" y="3"/>
                    <a:pt x="9" y="4"/>
                    <a:pt x="10" y="5"/>
                  </a:cubicBezTo>
                  <a:cubicBezTo>
                    <a:pt x="10" y="5"/>
                    <a:pt x="11" y="6"/>
                    <a:pt x="12" y="5"/>
                  </a:cubicBezTo>
                  <a:cubicBezTo>
                    <a:pt x="12" y="5"/>
                    <a:pt x="12" y="4"/>
                    <a:pt x="12" y="3"/>
                  </a:cubicBezTo>
                  <a:cubicBezTo>
                    <a:pt x="10" y="1"/>
                    <a:pt x="8" y="0"/>
                    <a:pt x="6" y="0"/>
                  </a:cubicBezTo>
                  <a:cubicBezTo>
                    <a:pt x="4" y="0"/>
                    <a:pt x="2" y="1"/>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94" name="Oval 10">
              <a:extLst>
                <a:ext uri="{FF2B5EF4-FFF2-40B4-BE49-F238E27FC236}">
                  <a16:creationId xmlns:a16="http://schemas.microsoft.com/office/drawing/2014/main" id="{E9EF2F02-2FA3-4ECA-A940-105EE92C55CD}"/>
                </a:ext>
              </a:extLst>
            </p:cNvPr>
            <p:cNvSpPr>
              <a:spLocks noChangeArrowheads="1"/>
            </p:cNvSpPr>
            <p:nvPr/>
          </p:nvSpPr>
          <p:spPr bwMode="auto">
            <a:xfrm>
              <a:off x="2097088" y="6405563"/>
              <a:ext cx="25400" cy="25400"/>
            </a:xfrm>
            <a:prstGeom prst="ellipse">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95" name="Freeform 11">
              <a:extLst>
                <a:ext uri="{FF2B5EF4-FFF2-40B4-BE49-F238E27FC236}">
                  <a16:creationId xmlns:a16="http://schemas.microsoft.com/office/drawing/2014/main" id="{D6D25F9B-9068-484B-A705-92533BD1321D}"/>
                </a:ext>
              </a:extLst>
            </p:cNvPr>
            <p:cNvSpPr>
              <a:spLocks noEditPoints="1"/>
            </p:cNvSpPr>
            <p:nvPr/>
          </p:nvSpPr>
          <p:spPr bwMode="auto">
            <a:xfrm>
              <a:off x="1997076" y="6499225"/>
              <a:ext cx="125413" cy="66675"/>
            </a:xfrm>
            <a:custGeom>
              <a:avLst/>
              <a:gdLst>
                <a:gd name="T0" fmla="*/ 4 w 25"/>
                <a:gd name="T1" fmla="*/ 4 h 13"/>
                <a:gd name="T2" fmla="*/ 7 w 25"/>
                <a:gd name="T3" fmla="*/ 2 h 13"/>
                <a:gd name="T4" fmla="*/ 9 w 25"/>
                <a:gd name="T5" fmla="*/ 3 h 13"/>
                <a:gd name="T6" fmla="*/ 13 w 25"/>
                <a:gd name="T7" fmla="*/ 4 h 13"/>
                <a:gd name="T8" fmla="*/ 16 w 25"/>
                <a:gd name="T9" fmla="*/ 3 h 13"/>
                <a:gd name="T10" fmla="*/ 18 w 25"/>
                <a:gd name="T11" fmla="*/ 2 h 13"/>
                <a:gd name="T12" fmla="*/ 21 w 25"/>
                <a:gd name="T13" fmla="*/ 4 h 13"/>
                <a:gd name="T14" fmla="*/ 19 w 25"/>
                <a:gd name="T15" fmla="*/ 9 h 13"/>
                <a:gd name="T16" fmla="*/ 13 w 25"/>
                <a:gd name="T17" fmla="*/ 10 h 13"/>
                <a:gd name="T18" fmla="*/ 6 w 25"/>
                <a:gd name="T19" fmla="*/ 9 h 13"/>
                <a:gd name="T20" fmla="*/ 4 w 25"/>
                <a:gd name="T21" fmla="*/ 4 h 13"/>
                <a:gd name="T22" fmla="*/ 4 w 25"/>
                <a:gd name="T23" fmla="*/ 11 h 13"/>
                <a:gd name="T24" fmla="*/ 13 w 25"/>
                <a:gd name="T25" fmla="*/ 13 h 13"/>
                <a:gd name="T26" fmla="*/ 21 w 25"/>
                <a:gd name="T27" fmla="*/ 11 h 13"/>
                <a:gd name="T28" fmla="*/ 23 w 25"/>
                <a:gd name="T29" fmla="*/ 3 h 13"/>
                <a:gd name="T30" fmla="*/ 18 w 25"/>
                <a:gd name="T31" fmla="*/ 0 h 13"/>
                <a:gd name="T32" fmla="*/ 15 w 25"/>
                <a:gd name="T33" fmla="*/ 0 h 13"/>
                <a:gd name="T34" fmla="*/ 13 w 25"/>
                <a:gd name="T35" fmla="*/ 1 h 13"/>
                <a:gd name="T36" fmla="*/ 10 w 25"/>
                <a:gd name="T37" fmla="*/ 0 h 13"/>
                <a:gd name="T38" fmla="*/ 7 w 25"/>
                <a:gd name="T39" fmla="*/ 0 h 13"/>
                <a:gd name="T40" fmla="*/ 2 w 25"/>
                <a:gd name="T41" fmla="*/ 3 h 13"/>
                <a:gd name="T42" fmla="*/ 4 w 25"/>
                <a:gd name="T4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3">
                  <a:moveTo>
                    <a:pt x="4" y="4"/>
                  </a:moveTo>
                  <a:cubicBezTo>
                    <a:pt x="5" y="3"/>
                    <a:pt x="6" y="2"/>
                    <a:pt x="7" y="2"/>
                  </a:cubicBezTo>
                  <a:cubicBezTo>
                    <a:pt x="8" y="2"/>
                    <a:pt x="8" y="3"/>
                    <a:pt x="9" y="3"/>
                  </a:cubicBezTo>
                  <a:cubicBezTo>
                    <a:pt x="9" y="3"/>
                    <a:pt x="11" y="4"/>
                    <a:pt x="13" y="4"/>
                  </a:cubicBezTo>
                  <a:cubicBezTo>
                    <a:pt x="14" y="4"/>
                    <a:pt x="16" y="3"/>
                    <a:pt x="16" y="3"/>
                  </a:cubicBezTo>
                  <a:cubicBezTo>
                    <a:pt x="17" y="3"/>
                    <a:pt x="17" y="2"/>
                    <a:pt x="18" y="2"/>
                  </a:cubicBezTo>
                  <a:cubicBezTo>
                    <a:pt x="19" y="2"/>
                    <a:pt x="20" y="3"/>
                    <a:pt x="21" y="4"/>
                  </a:cubicBezTo>
                  <a:cubicBezTo>
                    <a:pt x="22" y="6"/>
                    <a:pt x="21" y="8"/>
                    <a:pt x="19" y="9"/>
                  </a:cubicBezTo>
                  <a:cubicBezTo>
                    <a:pt x="18" y="10"/>
                    <a:pt x="15" y="10"/>
                    <a:pt x="13" y="10"/>
                  </a:cubicBezTo>
                  <a:cubicBezTo>
                    <a:pt x="10" y="10"/>
                    <a:pt x="7" y="10"/>
                    <a:pt x="6" y="9"/>
                  </a:cubicBezTo>
                  <a:cubicBezTo>
                    <a:pt x="4" y="8"/>
                    <a:pt x="3" y="6"/>
                    <a:pt x="4" y="4"/>
                  </a:cubicBezTo>
                  <a:moveTo>
                    <a:pt x="4" y="11"/>
                  </a:moveTo>
                  <a:cubicBezTo>
                    <a:pt x="6" y="12"/>
                    <a:pt x="9" y="13"/>
                    <a:pt x="13" y="13"/>
                  </a:cubicBezTo>
                  <a:cubicBezTo>
                    <a:pt x="16" y="13"/>
                    <a:pt x="19" y="12"/>
                    <a:pt x="21" y="11"/>
                  </a:cubicBezTo>
                  <a:cubicBezTo>
                    <a:pt x="24" y="10"/>
                    <a:pt x="25" y="6"/>
                    <a:pt x="23" y="3"/>
                  </a:cubicBezTo>
                  <a:cubicBezTo>
                    <a:pt x="22" y="1"/>
                    <a:pt x="20" y="0"/>
                    <a:pt x="18" y="0"/>
                  </a:cubicBezTo>
                  <a:cubicBezTo>
                    <a:pt x="17" y="0"/>
                    <a:pt x="16" y="0"/>
                    <a:pt x="15" y="0"/>
                  </a:cubicBezTo>
                  <a:cubicBezTo>
                    <a:pt x="15" y="0"/>
                    <a:pt x="14" y="1"/>
                    <a:pt x="13" y="1"/>
                  </a:cubicBezTo>
                  <a:cubicBezTo>
                    <a:pt x="11" y="1"/>
                    <a:pt x="10" y="0"/>
                    <a:pt x="10" y="0"/>
                  </a:cubicBezTo>
                  <a:cubicBezTo>
                    <a:pt x="9" y="0"/>
                    <a:pt x="8" y="0"/>
                    <a:pt x="7" y="0"/>
                  </a:cubicBezTo>
                  <a:cubicBezTo>
                    <a:pt x="5" y="0"/>
                    <a:pt x="3" y="1"/>
                    <a:pt x="2" y="3"/>
                  </a:cubicBezTo>
                  <a:cubicBezTo>
                    <a:pt x="0" y="6"/>
                    <a:pt x="1" y="10"/>
                    <a:pt x="4"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96" name="Freeform 12">
              <a:extLst>
                <a:ext uri="{FF2B5EF4-FFF2-40B4-BE49-F238E27FC236}">
                  <a16:creationId xmlns:a16="http://schemas.microsoft.com/office/drawing/2014/main" id="{6550FCAE-A021-49DE-940C-2DCB988BF90B}"/>
                </a:ext>
              </a:extLst>
            </p:cNvPr>
            <p:cNvSpPr>
              <a:spLocks/>
            </p:cNvSpPr>
            <p:nvPr/>
          </p:nvSpPr>
          <p:spPr bwMode="auto">
            <a:xfrm>
              <a:off x="2032001" y="6524625"/>
              <a:ext cx="55563" cy="14288"/>
            </a:xfrm>
            <a:custGeom>
              <a:avLst/>
              <a:gdLst>
                <a:gd name="T0" fmla="*/ 1 w 11"/>
                <a:gd name="T1" fmla="*/ 2 h 3"/>
                <a:gd name="T2" fmla="*/ 6 w 11"/>
                <a:gd name="T3" fmla="*/ 3 h 3"/>
                <a:gd name="T4" fmla="*/ 10 w 11"/>
                <a:gd name="T5" fmla="*/ 2 h 3"/>
                <a:gd name="T6" fmla="*/ 11 w 11"/>
                <a:gd name="T7" fmla="*/ 1 h 3"/>
                <a:gd name="T8" fmla="*/ 9 w 11"/>
                <a:gd name="T9" fmla="*/ 0 h 3"/>
                <a:gd name="T10" fmla="*/ 6 w 11"/>
                <a:gd name="T11" fmla="*/ 0 h 3"/>
                <a:gd name="T12" fmla="*/ 2 w 11"/>
                <a:gd name="T13" fmla="*/ 0 h 3"/>
                <a:gd name="T14" fmla="*/ 0 w 11"/>
                <a:gd name="T15" fmla="*/ 1 h 3"/>
                <a:gd name="T16" fmla="*/ 1 w 1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
                  <a:moveTo>
                    <a:pt x="1" y="2"/>
                  </a:moveTo>
                  <a:cubicBezTo>
                    <a:pt x="2" y="3"/>
                    <a:pt x="4" y="3"/>
                    <a:pt x="6" y="3"/>
                  </a:cubicBezTo>
                  <a:cubicBezTo>
                    <a:pt x="7" y="3"/>
                    <a:pt x="9" y="3"/>
                    <a:pt x="10" y="2"/>
                  </a:cubicBezTo>
                  <a:cubicBezTo>
                    <a:pt x="11" y="2"/>
                    <a:pt x="11" y="1"/>
                    <a:pt x="11" y="1"/>
                  </a:cubicBezTo>
                  <a:cubicBezTo>
                    <a:pt x="11" y="0"/>
                    <a:pt x="10" y="0"/>
                    <a:pt x="9" y="0"/>
                  </a:cubicBezTo>
                  <a:cubicBezTo>
                    <a:pt x="8" y="0"/>
                    <a:pt x="7" y="0"/>
                    <a:pt x="6" y="0"/>
                  </a:cubicBezTo>
                  <a:cubicBezTo>
                    <a:pt x="4" y="0"/>
                    <a:pt x="3" y="0"/>
                    <a:pt x="2" y="0"/>
                  </a:cubicBezTo>
                  <a:cubicBezTo>
                    <a:pt x="1" y="0"/>
                    <a:pt x="0" y="0"/>
                    <a:pt x="0" y="1"/>
                  </a:cubicBezTo>
                  <a:cubicBezTo>
                    <a:pt x="0" y="1"/>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97" name="Freeform 13">
              <a:extLst>
                <a:ext uri="{FF2B5EF4-FFF2-40B4-BE49-F238E27FC236}">
                  <a16:creationId xmlns:a16="http://schemas.microsoft.com/office/drawing/2014/main" id="{89F85E88-FD2B-4B4C-896F-3F5AA355DD36}"/>
                </a:ext>
              </a:extLst>
            </p:cNvPr>
            <p:cNvSpPr>
              <a:spLocks/>
            </p:cNvSpPr>
            <p:nvPr/>
          </p:nvSpPr>
          <p:spPr bwMode="auto">
            <a:xfrm>
              <a:off x="1997076" y="6334125"/>
              <a:ext cx="125413" cy="20638"/>
            </a:xfrm>
            <a:custGeom>
              <a:avLst/>
              <a:gdLst>
                <a:gd name="T0" fmla="*/ 1 w 25"/>
                <a:gd name="T1" fmla="*/ 2 h 4"/>
                <a:gd name="T2" fmla="*/ 13 w 25"/>
                <a:gd name="T3" fmla="*/ 4 h 4"/>
                <a:gd name="T4" fmla="*/ 24 w 25"/>
                <a:gd name="T5" fmla="*/ 2 h 4"/>
                <a:gd name="T6" fmla="*/ 25 w 25"/>
                <a:gd name="T7" fmla="*/ 1 h 4"/>
                <a:gd name="T8" fmla="*/ 23 w 25"/>
                <a:gd name="T9" fmla="*/ 0 h 4"/>
                <a:gd name="T10" fmla="*/ 13 w 25"/>
                <a:gd name="T11" fmla="*/ 1 h 4"/>
                <a:gd name="T12" fmla="*/ 2 w 25"/>
                <a:gd name="T13" fmla="*/ 0 h 4"/>
                <a:gd name="T14" fmla="*/ 0 w 25"/>
                <a:gd name="T15" fmla="*/ 1 h 4"/>
                <a:gd name="T16" fmla="*/ 1 w 2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
                  <a:moveTo>
                    <a:pt x="1" y="2"/>
                  </a:moveTo>
                  <a:cubicBezTo>
                    <a:pt x="5" y="4"/>
                    <a:pt x="10" y="4"/>
                    <a:pt x="13" y="4"/>
                  </a:cubicBezTo>
                  <a:cubicBezTo>
                    <a:pt x="15" y="4"/>
                    <a:pt x="20" y="4"/>
                    <a:pt x="24" y="2"/>
                  </a:cubicBezTo>
                  <a:cubicBezTo>
                    <a:pt x="25" y="2"/>
                    <a:pt x="25" y="1"/>
                    <a:pt x="25" y="1"/>
                  </a:cubicBezTo>
                  <a:cubicBezTo>
                    <a:pt x="25" y="0"/>
                    <a:pt x="24" y="0"/>
                    <a:pt x="23" y="0"/>
                  </a:cubicBezTo>
                  <a:cubicBezTo>
                    <a:pt x="20" y="1"/>
                    <a:pt x="15" y="1"/>
                    <a:pt x="13" y="1"/>
                  </a:cubicBezTo>
                  <a:cubicBezTo>
                    <a:pt x="10" y="1"/>
                    <a:pt x="5" y="1"/>
                    <a:pt x="2" y="0"/>
                  </a:cubicBezTo>
                  <a:cubicBezTo>
                    <a:pt x="1" y="0"/>
                    <a:pt x="0" y="0"/>
                    <a:pt x="0" y="1"/>
                  </a:cubicBezTo>
                  <a:cubicBezTo>
                    <a:pt x="0" y="1"/>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98" name="Freeform 14">
              <a:extLst>
                <a:ext uri="{FF2B5EF4-FFF2-40B4-BE49-F238E27FC236}">
                  <a16:creationId xmlns:a16="http://schemas.microsoft.com/office/drawing/2014/main" id="{5D02D891-C1D6-4229-96EA-56154C8FF17B}"/>
                </a:ext>
              </a:extLst>
            </p:cNvPr>
            <p:cNvSpPr>
              <a:spLocks/>
            </p:cNvSpPr>
            <p:nvPr/>
          </p:nvSpPr>
          <p:spPr bwMode="auto">
            <a:xfrm>
              <a:off x="2006601" y="6303963"/>
              <a:ext cx="106363" cy="19050"/>
            </a:xfrm>
            <a:custGeom>
              <a:avLst/>
              <a:gdLst>
                <a:gd name="T0" fmla="*/ 1 w 21"/>
                <a:gd name="T1" fmla="*/ 3 h 4"/>
                <a:gd name="T2" fmla="*/ 11 w 21"/>
                <a:gd name="T3" fmla="*/ 4 h 4"/>
                <a:gd name="T4" fmla="*/ 20 w 21"/>
                <a:gd name="T5" fmla="*/ 3 h 4"/>
                <a:gd name="T6" fmla="*/ 21 w 21"/>
                <a:gd name="T7" fmla="*/ 1 h 4"/>
                <a:gd name="T8" fmla="*/ 19 w 21"/>
                <a:gd name="T9" fmla="*/ 1 h 4"/>
                <a:gd name="T10" fmla="*/ 11 w 21"/>
                <a:gd name="T11" fmla="*/ 2 h 4"/>
                <a:gd name="T12" fmla="*/ 2 w 21"/>
                <a:gd name="T13" fmla="*/ 1 h 4"/>
                <a:gd name="T14" fmla="*/ 0 w 21"/>
                <a:gd name="T15" fmla="*/ 1 h 4"/>
                <a:gd name="T16" fmla="*/ 1 w 2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
                  <a:moveTo>
                    <a:pt x="1" y="3"/>
                  </a:moveTo>
                  <a:cubicBezTo>
                    <a:pt x="3" y="4"/>
                    <a:pt x="7" y="4"/>
                    <a:pt x="11" y="4"/>
                  </a:cubicBezTo>
                  <a:cubicBezTo>
                    <a:pt x="14" y="4"/>
                    <a:pt x="18" y="4"/>
                    <a:pt x="20" y="3"/>
                  </a:cubicBezTo>
                  <a:cubicBezTo>
                    <a:pt x="20" y="3"/>
                    <a:pt x="21" y="2"/>
                    <a:pt x="21" y="1"/>
                  </a:cubicBezTo>
                  <a:cubicBezTo>
                    <a:pt x="20" y="1"/>
                    <a:pt x="19" y="0"/>
                    <a:pt x="19" y="1"/>
                  </a:cubicBezTo>
                  <a:cubicBezTo>
                    <a:pt x="17" y="1"/>
                    <a:pt x="14" y="2"/>
                    <a:pt x="11" y="2"/>
                  </a:cubicBezTo>
                  <a:cubicBezTo>
                    <a:pt x="7" y="2"/>
                    <a:pt x="4" y="1"/>
                    <a:pt x="2" y="1"/>
                  </a:cubicBezTo>
                  <a:cubicBezTo>
                    <a:pt x="2" y="0"/>
                    <a:pt x="1" y="1"/>
                    <a:pt x="0" y="1"/>
                  </a:cubicBezTo>
                  <a:cubicBezTo>
                    <a:pt x="0" y="2"/>
                    <a:pt x="1"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99" name="Freeform 15">
              <a:extLst>
                <a:ext uri="{FF2B5EF4-FFF2-40B4-BE49-F238E27FC236}">
                  <a16:creationId xmlns:a16="http://schemas.microsoft.com/office/drawing/2014/main" id="{23F23067-DFBB-457D-9A8B-B110F470C91F}"/>
                </a:ext>
              </a:extLst>
            </p:cNvPr>
            <p:cNvSpPr>
              <a:spLocks noEditPoints="1"/>
            </p:cNvSpPr>
            <p:nvPr/>
          </p:nvSpPr>
          <p:spPr bwMode="auto">
            <a:xfrm>
              <a:off x="1841501" y="6235700"/>
              <a:ext cx="436563" cy="493713"/>
            </a:xfrm>
            <a:custGeom>
              <a:avLst/>
              <a:gdLst>
                <a:gd name="T0" fmla="*/ 3 w 87"/>
                <a:gd name="T1" fmla="*/ 91 h 96"/>
                <a:gd name="T2" fmla="*/ 40 w 87"/>
                <a:gd name="T3" fmla="*/ 85 h 96"/>
                <a:gd name="T4" fmla="*/ 52 w 87"/>
                <a:gd name="T5" fmla="*/ 79 h 96"/>
                <a:gd name="T6" fmla="*/ 32 w 87"/>
                <a:gd name="T7" fmla="*/ 85 h 96"/>
                <a:gd name="T8" fmla="*/ 3 w 87"/>
                <a:gd name="T9" fmla="*/ 88 h 96"/>
                <a:gd name="T10" fmla="*/ 13 w 87"/>
                <a:gd name="T11" fmla="*/ 67 h 96"/>
                <a:gd name="T12" fmla="*/ 24 w 87"/>
                <a:gd name="T13" fmla="*/ 65 h 96"/>
                <a:gd name="T14" fmla="*/ 44 w 87"/>
                <a:gd name="T15" fmla="*/ 73 h 96"/>
                <a:gd name="T16" fmla="*/ 65 w 87"/>
                <a:gd name="T17" fmla="*/ 62 h 96"/>
                <a:gd name="T18" fmla="*/ 67 w 87"/>
                <a:gd name="T19" fmla="*/ 66 h 96"/>
                <a:gd name="T20" fmla="*/ 54 w 87"/>
                <a:gd name="T21" fmla="*/ 78 h 96"/>
                <a:gd name="T22" fmla="*/ 58 w 87"/>
                <a:gd name="T23" fmla="*/ 77 h 96"/>
                <a:gd name="T24" fmla="*/ 84 w 87"/>
                <a:gd name="T25" fmla="*/ 93 h 96"/>
                <a:gd name="T26" fmla="*/ 19 w 87"/>
                <a:gd name="T27" fmla="*/ 29 h 96"/>
                <a:gd name="T28" fmla="*/ 21 w 87"/>
                <a:gd name="T29" fmla="*/ 33 h 96"/>
                <a:gd name="T30" fmla="*/ 22 w 87"/>
                <a:gd name="T31" fmla="*/ 45 h 96"/>
                <a:gd name="T32" fmla="*/ 35 w 87"/>
                <a:gd name="T33" fmla="*/ 49 h 96"/>
                <a:gd name="T34" fmla="*/ 52 w 87"/>
                <a:gd name="T35" fmla="*/ 49 h 96"/>
                <a:gd name="T36" fmla="*/ 65 w 87"/>
                <a:gd name="T37" fmla="*/ 45 h 96"/>
                <a:gd name="T38" fmla="*/ 66 w 87"/>
                <a:gd name="T39" fmla="*/ 33 h 96"/>
                <a:gd name="T40" fmla="*/ 68 w 87"/>
                <a:gd name="T41" fmla="*/ 29 h 96"/>
                <a:gd name="T42" fmla="*/ 55 w 87"/>
                <a:gd name="T43" fmla="*/ 68 h 96"/>
                <a:gd name="T44" fmla="*/ 23 w 87"/>
                <a:gd name="T45" fmla="*/ 59 h 96"/>
                <a:gd name="T46" fmla="*/ 19 w 87"/>
                <a:gd name="T47" fmla="*/ 29 h 96"/>
                <a:gd name="T48" fmla="*/ 11 w 87"/>
                <a:gd name="T49" fmla="*/ 35 h 96"/>
                <a:gd name="T50" fmla="*/ 16 w 87"/>
                <a:gd name="T51" fmla="*/ 30 h 96"/>
                <a:gd name="T52" fmla="*/ 44 w 87"/>
                <a:gd name="T53" fmla="*/ 3 h 96"/>
                <a:gd name="T54" fmla="*/ 68 w 87"/>
                <a:gd name="T55" fmla="*/ 26 h 96"/>
                <a:gd name="T56" fmla="*/ 63 w 87"/>
                <a:gd name="T57" fmla="*/ 35 h 96"/>
                <a:gd name="T58" fmla="*/ 58 w 87"/>
                <a:gd name="T59" fmla="*/ 48 h 96"/>
                <a:gd name="T60" fmla="*/ 54 w 87"/>
                <a:gd name="T61" fmla="*/ 47 h 96"/>
                <a:gd name="T62" fmla="*/ 34 w 87"/>
                <a:gd name="T63" fmla="*/ 46 h 96"/>
                <a:gd name="T64" fmla="*/ 25 w 87"/>
                <a:gd name="T65" fmla="*/ 44 h 96"/>
                <a:gd name="T66" fmla="*/ 24 w 87"/>
                <a:gd name="T67" fmla="*/ 33 h 96"/>
                <a:gd name="T68" fmla="*/ 19 w 87"/>
                <a:gd name="T69" fmla="*/ 26 h 96"/>
                <a:gd name="T70" fmla="*/ 44 w 87"/>
                <a:gd name="T71" fmla="*/ 3 h 96"/>
                <a:gd name="T72" fmla="*/ 71 w 87"/>
                <a:gd name="T73" fmla="*/ 30 h 96"/>
                <a:gd name="T74" fmla="*/ 71 w 87"/>
                <a:gd name="T75" fmla="*/ 40 h 96"/>
                <a:gd name="T76" fmla="*/ 71 w 87"/>
                <a:gd name="T77" fmla="*/ 30 h 96"/>
                <a:gd name="T78" fmla="*/ 72 w 87"/>
                <a:gd name="T79" fmla="*/ 63 h 96"/>
                <a:gd name="T80" fmla="*/ 71 w 87"/>
                <a:gd name="T81" fmla="*/ 46 h 96"/>
                <a:gd name="T82" fmla="*/ 71 w 87"/>
                <a:gd name="T83" fmla="*/ 43 h 96"/>
                <a:gd name="T84" fmla="*/ 71 w 87"/>
                <a:gd name="T85" fmla="*/ 27 h 96"/>
                <a:gd name="T86" fmla="*/ 71 w 87"/>
                <a:gd name="T87" fmla="*/ 27 h 96"/>
                <a:gd name="T88" fmla="*/ 44 w 87"/>
                <a:gd name="T89" fmla="*/ 0 h 96"/>
                <a:gd name="T90" fmla="*/ 16 w 87"/>
                <a:gd name="T91" fmla="*/ 27 h 96"/>
                <a:gd name="T92" fmla="*/ 8 w 87"/>
                <a:gd name="T93" fmla="*/ 35 h 96"/>
                <a:gd name="T94" fmla="*/ 16 w 87"/>
                <a:gd name="T95" fmla="*/ 43 h 96"/>
                <a:gd name="T96" fmla="*/ 20 w 87"/>
                <a:gd name="T97" fmla="*/ 60 h 96"/>
                <a:gd name="T98" fmla="*/ 0 w 87"/>
                <a:gd name="T99" fmla="*/ 90 h 96"/>
                <a:gd name="T100" fmla="*/ 1 w 87"/>
                <a:gd name="T101" fmla="*/ 96 h 96"/>
                <a:gd name="T102" fmla="*/ 87 w 87"/>
                <a:gd name="T103"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 h="96">
                  <a:moveTo>
                    <a:pt x="3" y="93"/>
                  </a:moveTo>
                  <a:cubicBezTo>
                    <a:pt x="3" y="92"/>
                    <a:pt x="3" y="92"/>
                    <a:pt x="3" y="91"/>
                  </a:cubicBezTo>
                  <a:cubicBezTo>
                    <a:pt x="3" y="91"/>
                    <a:pt x="3" y="91"/>
                    <a:pt x="3" y="91"/>
                  </a:cubicBezTo>
                  <a:cubicBezTo>
                    <a:pt x="16" y="91"/>
                    <a:pt x="28" y="89"/>
                    <a:pt x="40" y="85"/>
                  </a:cubicBezTo>
                  <a:cubicBezTo>
                    <a:pt x="44" y="84"/>
                    <a:pt x="48" y="82"/>
                    <a:pt x="51" y="81"/>
                  </a:cubicBezTo>
                  <a:cubicBezTo>
                    <a:pt x="52" y="80"/>
                    <a:pt x="52" y="79"/>
                    <a:pt x="52" y="79"/>
                  </a:cubicBezTo>
                  <a:cubicBezTo>
                    <a:pt x="52" y="78"/>
                    <a:pt x="51" y="78"/>
                    <a:pt x="50" y="78"/>
                  </a:cubicBezTo>
                  <a:cubicBezTo>
                    <a:pt x="44" y="81"/>
                    <a:pt x="38" y="83"/>
                    <a:pt x="32" y="85"/>
                  </a:cubicBezTo>
                  <a:cubicBezTo>
                    <a:pt x="26" y="86"/>
                    <a:pt x="20" y="87"/>
                    <a:pt x="14" y="88"/>
                  </a:cubicBezTo>
                  <a:cubicBezTo>
                    <a:pt x="11" y="88"/>
                    <a:pt x="7" y="88"/>
                    <a:pt x="3" y="88"/>
                  </a:cubicBezTo>
                  <a:cubicBezTo>
                    <a:pt x="3" y="88"/>
                    <a:pt x="3" y="88"/>
                    <a:pt x="3" y="88"/>
                  </a:cubicBezTo>
                  <a:cubicBezTo>
                    <a:pt x="4" y="79"/>
                    <a:pt x="8" y="72"/>
                    <a:pt x="13" y="67"/>
                  </a:cubicBezTo>
                  <a:cubicBezTo>
                    <a:pt x="17" y="64"/>
                    <a:pt x="20" y="63"/>
                    <a:pt x="22" y="62"/>
                  </a:cubicBezTo>
                  <a:cubicBezTo>
                    <a:pt x="24" y="65"/>
                    <a:pt x="24" y="65"/>
                    <a:pt x="24" y="65"/>
                  </a:cubicBezTo>
                  <a:cubicBezTo>
                    <a:pt x="29" y="70"/>
                    <a:pt x="36" y="73"/>
                    <a:pt x="43" y="73"/>
                  </a:cubicBezTo>
                  <a:cubicBezTo>
                    <a:pt x="44" y="73"/>
                    <a:pt x="44" y="73"/>
                    <a:pt x="44" y="73"/>
                  </a:cubicBezTo>
                  <a:cubicBezTo>
                    <a:pt x="51" y="73"/>
                    <a:pt x="58" y="70"/>
                    <a:pt x="63" y="65"/>
                  </a:cubicBezTo>
                  <a:cubicBezTo>
                    <a:pt x="64" y="64"/>
                    <a:pt x="65" y="63"/>
                    <a:pt x="65" y="62"/>
                  </a:cubicBezTo>
                  <a:cubicBezTo>
                    <a:pt x="66" y="62"/>
                    <a:pt x="68" y="63"/>
                    <a:pt x="69" y="64"/>
                  </a:cubicBezTo>
                  <a:cubicBezTo>
                    <a:pt x="67" y="66"/>
                    <a:pt x="67" y="66"/>
                    <a:pt x="67" y="66"/>
                  </a:cubicBezTo>
                  <a:cubicBezTo>
                    <a:pt x="63" y="70"/>
                    <a:pt x="59" y="73"/>
                    <a:pt x="55" y="76"/>
                  </a:cubicBezTo>
                  <a:cubicBezTo>
                    <a:pt x="54" y="76"/>
                    <a:pt x="54" y="77"/>
                    <a:pt x="54" y="78"/>
                  </a:cubicBezTo>
                  <a:cubicBezTo>
                    <a:pt x="55" y="78"/>
                    <a:pt x="56" y="78"/>
                    <a:pt x="56" y="78"/>
                  </a:cubicBezTo>
                  <a:cubicBezTo>
                    <a:pt x="57" y="78"/>
                    <a:pt x="58" y="77"/>
                    <a:pt x="58" y="77"/>
                  </a:cubicBezTo>
                  <a:cubicBezTo>
                    <a:pt x="66" y="72"/>
                    <a:pt x="70" y="68"/>
                    <a:pt x="72" y="66"/>
                  </a:cubicBezTo>
                  <a:cubicBezTo>
                    <a:pt x="78" y="70"/>
                    <a:pt x="84" y="78"/>
                    <a:pt x="84" y="93"/>
                  </a:cubicBezTo>
                  <a:lnTo>
                    <a:pt x="3" y="93"/>
                  </a:lnTo>
                  <a:close/>
                  <a:moveTo>
                    <a:pt x="19" y="29"/>
                  </a:moveTo>
                  <a:cubicBezTo>
                    <a:pt x="19" y="29"/>
                    <a:pt x="19" y="29"/>
                    <a:pt x="19" y="29"/>
                  </a:cubicBezTo>
                  <a:cubicBezTo>
                    <a:pt x="21" y="30"/>
                    <a:pt x="21" y="32"/>
                    <a:pt x="21" y="33"/>
                  </a:cubicBezTo>
                  <a:cubicBezTo>
                    <a:pt x="21" y="33"/>
                    <a:pt x="21" y="33"/>
                    <a:pt x="21" y="33"/>
                  </a:cubicBezTo>
                  <a:cubicBezTo>
                    <a:pt x="21" y="37"/>
                    <a:pt x="21" y="42"/>
                    <a:pt x="22" y="45"/>
                  </a:cubicBezTo>
                  <a:cubicBezTo>
                    <a:pt x="24" y="49"/>
                    <a:pt x="26" y="51"/>
                    <a:pt x="29" y="51"/>
                  </a:cubicBezTo>
                  <a:cubicBezTo>
                    <a:pt x="31" y="51"/>
                    <a:pt x="33" y="50"/>
                    <a:pt x="35" y="49"/>
                  </a:cubicBezTo>
                  <a:cubicBezTo>
                    <a:pt x="37" y="47"/>
                    <a:pt x="40" y="47"/>
                    <a:pt x="44" y="47"/>
                  </a:cubicBezTo>
                  <a:cubicBezTo>
                    <a:pt x="47" y="47"/>
                    <a:pt x="50" y="48"/>
                    <a:pt x="52" y="49"/>
                  </a:cubicBezTo>
                  <a:cubicBezTo>
                    <a:pt x="54" y="50"/>
                    <a:pt x="55" y="51"/>
                    <a:pt x="58" y="51"/>
                  </a:cubicBezTo>
                  <a:cubicBezTo>
                    <a:pt x="61" y="51"/>
                    <a:pt x="64" y="48"/>
                    <a:pt x="65" y="45"/>
                  </a:cubicBezTo>
                  <a:cubicBezTo>
                    <a:pt x="66" y="42"/>
                    <a:pt x="66" y="37"/>
                    <a:pt x="66" y="33"/>
                  </a:cubicBezTo>
                  <a:cubicBezTo>
                    <a:pt x="66" y="33"/>
                    <a:pt x="66" y="33"/>
                    <a:pt x="66" y="33"/>
                  </a:cubicBezTo>
                  <a:cubicBezTo>
                    <a:pt x="66" y="32"/>
                    <a:pt x="66" y="30"/>
                    <a:pt x="68" y="29"/>
                  </a:cubicBezTo>
                  <a:cubicBezTo>
                    <a:pt x="68" y="29"/>
                    <a:pt x="68" y="29"/>
                    <a:pt x="68" y="29"/>
                  </a:cubicBezTo>
                  <a:cubicBezTo>
                    <a:pt x="68" y="46"/>
                    <a:pt x="68" y="46"/>
                    <a:pt x="68" y="46"/>
                  </a:cubicBezTo>
                  <a:cubicBezTo>
                    <a:pt x="68" y="55"/>
                    <a:pt x="62" y="64"/>
                    <a:pt x="55" y="68"/>
                  </a:cubicBezTo>
                  <a:cubicBezTo>
                    <a:pt x="55" y="68"/>
                    <a:pt x="55" y="68"/>
                    <a:pt x="55" y="68"/>
                  </a:cubicBezTo>
                  <a:cubicBezTo>
                    <a:pt x="43" y="73"/>
                    <a:pt x="29" y="69"/>
                    <a:pt x="23" y="59"/>
                  </a:cubicBezTo>
                  <a:cubicBezTo>
                    <a:pt x="20" y="55"/>
                    <a:pt x="19" y="50"/>
                    <a:pt x="19" y="46"/>
                  </a:cubicBezTo>
                  <a:lnTo>
                    <a:pt x="19" y="29"/>
                  </a:lnTo>
                  <a:close/>
                  <a:moveTo>
                    <a:pt x="16" y="40"/>
                  </a:moveTo>
                  <a:cubicBezTo>
                    <a:pt x="13" y="40"/>
                    <a:pt x="11" y="38"/>
                    <a:pt x="11" y="35"/>
                  </a:cubicBezTo>
                  <a:cubicBezTo>
                    <a:pt x="11" y="32"/>
                    <a:pt x="13" y="30"/>
                    <a:pt x="16" y="30"/>
                  </a:cubicBezTo>
                  <a:cubicBezTo>
                    <a:pt x="16" y="30"/>
                    <a:pt x="16" y="30"/>
                    <a:pt x="16" y="30"/>
                  </a:cubicBezTo>
                  <a:cubicBezTo>
                    <a:pt x="16" y="40"/>
                    <a:pt x="16" y="40"/>
                    <a:pt x="16" y="40"/>
                  </a:cubicBezTo>
                  <a:close/>
                  <a:moveTo>
                    <a:pt x="44" y="3"/>
                  </a:moveTo>
                  <a:cubicBezTo>
                    <a:pt x="56" y="3"/>
                    <a:pt x="67" y="13"/>
                    <a:pt x="68" y="26"/>
                  </a:cubicBezTo>
                  <a:cubicBezTo>
                    <a:pt x="68" y="26"/>
                    <a:pt x="68" y="26"/>
                    <a:pt x="68" y="26"/>
                  </a:cubicBezTo>
                  <a:cubicBezTo>
                    <a:pt x="67" y="26"/>
                    <a:pt x="67" y="26"/>
                    <a:pt x="66" y="26"/>
                  </a:cubicBezTo>
                  <a:cubicBezTo>
                    <a:pt x="63" y="28"/>
                    <a:pt x="63" y="32"/>
                    <a:pt x="63" y="35"/>
                  </a:cubicBezTo>
                  <a:cubicBezTo>
                    <a:pt x="63" y="38"/>
                    <a:pt x="63" y="41"/>
                    <a:pt x="62" y="44"/>
                  </a:cubicBezTo>
                  <a:cubicBezTo>
                    <a:pt x="61" y="46"/>
                    <a:pt x="60" y="48"/>
                    <a:pt x="58" y="48"/>
                  </a:cubicBezTo>
                  <a:cubicBezTo>
                    <a:pt x="56" y="48"/>
                    <a:pt x="55" y="47"/>
                    <a:pt x="54" y="47"/>
                  </a:cubicBezTo>
                  <a:cubicBezTo>
                    <a:pt x="54" y="47"/>
                    <a:pt x="54" y="47"/>
                    <a:pt x="54" y="47"/>
                  </a:cubicBezTo>
                  <a:cubicBezTo>
                    <a:pt x="52" y="46"/>
                    <a:pt x="49" y="44"/>
                    <a:pt x="44" y="44"/>
                  </a:cubicBezTo>
                  <a:cubicBezTo>
                    <a:pt x="41" y="44"/>
                    <a:pt x="37" y="45"/>
                    <a:pt x="34" y="46"/>
                  </a:cubicBezTo>
                  <a:cubicBezTo>
                    <a:pt x="32" y="47"/>
                    <a:pt x="31" y="48"/>
                    <a:pt x="29" y="48"/>
                  </a:cubicBezTo>
                  <a:cubicBezTo>
                    <a:pt x="27" y="48"/>
                    <a:pt x="26" y="46"/>
                    <a:pt x="25" y="44"/>
                  </a:cubicBezTo>
                  <a:cubicBezTo>
                    <a:pt x="24" y="41"/>
                    <a:pt x="24" y="37"/>
                    <a:pt x="24" y="33"/>
                  </a:cubicBezTo>
                  <a:cubicBezTo>
                    <a:pt x="24" y="33"/>
                    <a:pt x="24" y="33"/>
                    <a:pt x="24" y="33"/>
                  </a:cubicBezTo>
                  <a:cubicBezTo>
                    <a:pt x="24" y="31"/>
                    <a:pt x="24" y="29"/>
                    <a:pt x="22" y="27"/>
                  </a:cubicBezTo>
                  <a:cubicBezTo>
                    <a:pt x="21" y="27"/>
                    <a:pt x="20" y="26"/>
                    <a:pt x="19" y="26"/>
                  </a:cubicBezTo>
                  <a:cubicBezTo>
                    <a:pt x="19" y="26"/>
                    <a:pt x="19" y="26"/>
                    <a:pt x="19" y="26"/>
                  </a:cubicBezTo>
                  <a:cubicBezTo>
                    <a:pt x="20" y="13"/>
                    <a:pt x="31" y="3"/>
                    <a:pt x="44" y="3"/>
                  </a:cubicBezTo>
                  <a:moveTo>
                    <a:pt x="71" y="30"/>
                  </a:moveTo>
                  <a:cubicBezTo>
                    <a:pt x="71" y="30"/>
                    <a:pt x="71" y="30"/>
                    <a:pt x="71" y="30"/>
                  </a:cubicBezTo>
                  <a:cubicBezTo>
                    <a:pt x="74" y="30"/>
                    <a:pt x="76" y="32"/>
                    <a:pt x="76" y="35"/>
                  </a:cubicBezTo>
                  <a:cubicBezTo>
                    <a:pt x="76" y="38"/>
                    <a:pt x="74" y="40"/>
                    <a:pt x="71" y="40"/>
                  </a:cubicBezTo>
                  <a:cubicBezTo>
                    <a:pt x="71" y="40"/>
                    <a:pt x="71" y="40"/>
                    <a:pt x="71" y="40"/>
                  </a:cubicBezTo>
                  <a:lnTo>
                    <a:pt x="71" y="30"/>
                  </a:lnTo>
                  <a:close/>
                  <a:moveTo>
                    <a:pt x="82" y="73"/>
                  </a:moveTo>
                  <a:cubicBezTo>
                    <a:pt x="80" y="69"/>
                    <a:pt x="76" y="65"/>
                    <a:pt x="72" y="63"/>
                  </a:cubicBezTo>
                  <a:cubicBezTo>
                    <a:pt x="70" y="61"/>
                    <a:pt x="68" y="60"/>
                    <a:pt x="67" y="60"/>
                  </a:cubicBezTo>
                  <a:cubicBezTo>
                    <a:pt x="69" y="56"/>
                    <a:pt x="71" y="51"/>
                    <a:pt x="71" y="46"/>
                  </a:cubicBezTo>
                  <a:cubicBezTo>
                    <a:pt x="71" y="43"/>
                    <a:pt x="71" y="43"/>
                    <a:pt x="71" y="43"/>
                  </a:cubicBezTo>
                  <a:cubicBezTo>
                    <a:pt x="71" y="43"/>
                    <a:pt x="71" y="43"/>
                    <a:pt x="71" y="43"/>
                  </a:cubicBezTo>
                  <a:cubicBezTo>
                    <a:pt x="75" y="43"/>
                    <a:pt x="79" y="40"/>
                    <a:pt x="79" y="35"/>
                  </a:cubicBezTo>
                  <a:cubicBezTo>
                    <a:pt x="79" y="31"/>
                    <a:pt x="75" y="27"/>
                    <a:pt x="71" y="27"/>
                  </a:cubicBezTo>
                  <a:cubicBezTo>
                    <a:pt x="71" y="27"/>
                    <a:pt x="71" y="27"/>
                    <a:pt x="71" y="27"/>
                  </a:cubicBezTo>
                  <a:cubicBezTo>
                    <a:pt x="71" y="27"/>
                    <a:pt x="71" y="27"/>
                    <a:pt x="71" y="27"/>
                  </a:cubicBezTo>
                  <a:cubicBezTo>
                    <a:pt x="71" y="27"/>
                    <a:pt x="71" y="27"/>
                    <a:pt x="71" y="27"/>
                  </a:cubicBezTo>
                  <a:cubicBezTo>
                    <a:pt x="71" y="12"/>
                    <a:pt x="58" y="0"/>
                    <a:pt x="44" y="0"/>
                  </a:cubicBezTo>
                  <a:cubicBezTo>
                    <a:pt x="29" y="0"/>
                    <a:pt x="16" y="12"/>
                    <a:pt x="16" y="27"/>
                  </a:cubicBezTo>
                  <a:cubicBezTo>
                    <a:pt x="16" y="27"/>
                    <a:pt x="16" y="27"/>
                    <a:pt x="16" y="27"/>
                  </a:cubicBezTo>
                  <a:cubicBezTo>
                    <a:pt x="16" y="27"/>
                    <a:pt x="16" y="27"/>
                    <a:pt x="16" y="27"/>
                  </a:cubicBezTo>
                  <a:cubicBezTo>
                    <a:pt x="12" y="27"/>
                    <a:pt x="8" y="31"/>
                    <a:pt x="8" y="35"/>
                  </a:cubicBezTo>
                  <a:cubicBezTo>
                    <a:pt x="8" y="40"/>
                    <a:pt x="12" y="43"/>
                    <a:pt x="16" y="43"/>
                  </a:cubicBezTo>
                  <a:cubicBezTo>
                    <a:pt x="16" y="43"/>
                    <a:pt x="16" y="43"/>
                    <a:pt x="16" y="43"/>
                  </a:cubicBezTo>
                  <a:cubicBezTo>
                    <a:pt x="16" y="46"/>
                    <a:pt x="16" y="46"/>
                    <a:pt x="16" y="46"/>
                  </a:cubicBezTo>
                  <a:cubicBezTo>
                    <a:pt x="16" y="51"/>
                    <a:pt x="18" y="56"/>
                    <a:pt x="20" y="60"/>
                  </a:cubicBezTo>
                  <a:cubicBezTo>
                    <a:pt x="18" y="61"/>
                    <a:pt x="15" y="62"/>
                    <a:pt x="12" y="65"/>
                  </a:cubicBezTo>
                  <a:cubicBezTo>
                    <a:pt x="7" y="69"/>
                    <a:pt x="1" y="77"/>
                    <a:pt x="0" y="90"/>
                  </a:cubicBezTo>
                  <a:cubicBezTo>
                    <a:pt x="0" y="91"/>
                    <a:pt x="0" y="93"/>
                    <a:pt x="0" y="94"/>
                  </a:cubicBezTo>
                  <a:cubicBezTo>
                    <a:pt x="0" y="95"/>
                    <a:pt x="1" y="96"/>
                    <a:pt x="1" y="96"/>
                  </a:cubicBezTo>
                  <a:cubicBezTo>
                    <a:pt x="86" y="96"/>
                    <a:pt x="86" y="96"/>
                    <a:pt x="86" y="96"/>
                  </a:cubicBezTo>
                  <a:cubicBezTo>
                    <a:pt x="86" y="96"/>
                    <a:pt x="87" y="95"/>
                    <a:pt x="87" y="94"/>
                  </a:cubicBezTo>
                  <a:cubicBezTo>
                    <a:pt x="87" y="86"/>
                    <a:pt x="85" y="79"/>
                    <a:pt x="82" y="7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00" name="Freeform 16">
              <a:extLst>
                <a:ext uri="{FF2B5EF4-FFF2-40B4-BE49-F238E27FC236}">
                  <a16:creationId xmlns:a16="http://schemas.microsoft.com/office/drawing/2014/main" id="{11558FD3-987A-4A4B-876A-CC44BD7C19AF}"/>
                </a:ext>
              </a:extLst>
            </p:cNvPr>
            <p:cNvSpPr>
              <a:spLocks/>
            </p:cNvSpPr>
            <p:nvPr/>
          </p:nvSpPr>
          <p:spPr bwMode="auto">
            <a:xfrm>
              <a:off x="3246438" y="6503988"/>
              <a:ext cx="14288" cy="20638"/>
            </a:xfrm>
            <a:custGeom>
              <a:avLst/>
              <a:gdLst>
                <a:gd name="T0" fmla="*/ 1 w 3"/>
                <a:gd name="T1" fmla="*/ 4 h 4"/>
                <a:gd name="T2" fmla="*/ 1 w 3"/>
                <a:gd name="T3" fmla="*/ 4 h 4"/>
                <a:gd name="T4" fmla="*/ 1 w 3"/>
                <a:gd name="T5" fmla="*/ 4 h 4"/>
                <a:gd name="T6" fmla="*/ 0 w 3"/>
                <a:gd name="T7" fmla="*/ 3 h 4"/>
                <a:gd name="T8" fmla="*/ 0 w 3"/>
                <a:gd name="T9" fmla="*/ 3 h 4"/>
                <a:gd name="T10" fmla="*/ 0 w 3"/>
                <a:gd name="T11" fmla="*/ 2 h 4"/>
                <a:gd name="T12" fmla="*/ 0 w 3"/>
                <a:gd name="T13" fmla="*/ 2 h 4"/>
                <a:gd name="T14" fmla="*/ 0 w 3"/>
                <a:gd name="T15" fmla="*/ 1 h 4"/>
                <a:gd name="T16" fmla="*/ 0 w 3"/>
                <a:gd name="T17" fmla="*/ 1 h 4"/>
                <a:gd name="T18" fmla="*/ 0 w 3"/>
                <a:gd name="T19" fmla="*/ 1 h 4"/>
                <a:gd name="T20" fmla="*/ 0 w 3"/>
                <a:gd name="T21" fmla="*/ 1 h 4"/>
                <a:gd name="T22" fmla="*/ 1 w 3"/>
                <a:gd name="T23" fmla="*/ 0 h 4"/>
                <a:gd name="T24" fmla="*/ 1 w 3"/>
                <a:gd name="T25" fmla="*/ 0 h 4"/>
                <a:gd name="T26" fmla="*/ 2 w 3"/>
                <a:gd name="T27" fmla="*/ 0 h 4"/>
                <a:gd name="T28" fmla="*/ 2 w 3"/>
                <a:gd name="T29" fmla="*/ 0 h 4"/>
                <a:gd name="T30" fmla="*/ 2 w 3"/>
                <a:gd name="T31" fmla="*/ 1 h 4"/>
                <a:gd name="T32" fmla="*/ 3 w 3"/>
                <a:gd name="T33" fmla="*/ 1 h 4"/>
                <a:gd name="T34" fmla="*/ 3 w 3"/>
                <a:gd name="T35" fmla="*/ 1 h 4"/>
                <a:gd name="T36" fmla="*/ 3 w 3"/>
                <a:gd name="T37" fmla="*/ 1 h 4"/>
                <a:gd name="T38" fmla="*/ 3 w 3"/>
                <a:gd name="T39" fmla="*/ 2 h 4"/>
                <a:gd name="T40" fmla="*/ 3 w 3"/>
                <a:gd name="T41" fmla="*/ 2 h 4"/>
                <a:gd name="T42" fmla="*/ 3 w 3"/>
                <a:gd name="T43" fmla="*/ 3 h 4"/>
                <a:gd name="T44" fmla="*/ 2 w 3"/>
                <a:gd name="T45" fmla="*/ 3 h 4"/>
                <a:gd name="T46" fmla="*/ 2 w 3"/>
                <a:gd name="T47" fmla="*/ 4 h 4"/>
                <a:gd name="T48" fmla="*/ 2 w 3"/>
                <a:gd name="T49" fmla="*/ 4 h 4"/>
                <a:gd name="T50" fmla="*/ 1 w 3"/>
                <a:gd name="T5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 h="4">
                  <a:moveTo>
                    <a:pt x="1" y="4"/>
                  </a:moveTo>
                  <a:cubicBezTo>
                    <a:pt x="1" y="4"/>
                    <a:pt x="1" y="4"/>
                    <a:pt x="1" y="4"/>
                  </a:cubicBezTo>
                  <a:cubicBezTo>
                    <a:pt x="1" y="4"/>
                    <a:pt x="1" y="4"/>
                    <a:pt x="1" y="4"/>
                  </a:cubicBezTo>
                  <a:cubicBezTo>
                    <a:pt x="0" y="3"/>
                    <a:pt x="0" y="3"/>
                    <a:pt x="0" y="3"/>
                  </a:cubicBezTo>
                  <a:cubicBezTo>
                    <a:pt x="0" y="3"/>
                    <a:pt x="0" y="3"/>
                    <a:pt x="0" y="3"/>
                  </a:cubicBezTo>
                  <a:cubicBezTo>
                    <a:pt x="0" y="3"/>
                    <a:pt x="0" y="2"/>
                    <a:pt x="0" y="2"/>
                  </a:cubicBezTo>
                  <a:cubicBezTo>
                    <a:pt x="0" y="2"/>
                    <a:pt x="0" y="2"/>
                    <a:pt x="0" y="2"/>
                  </a:cubicBezTo>
                  <a:cubicBezTo>
                    <a:pt x="0" y="1"/>
                    <a:pt x="0" y="1"/>
                    <a:pt x="0" y="1"/>
                  </a:cubicBezTo>
                  <a:cubicBezTo>
                    <a:pt x="0" y="1"/>
                    <a:pt x="0" y="1"/>
                    <a:pt x="0" y="1"/>
                  </a:cubicBezTo>
                  <a:cubicBezTo>
                    <a:pt x="0" y="1"/>
                    <a:pt x="0" y="1"/>
                    <a:pt x="0" y="1"/>
                  </a:cubicBezTo>
                  <a:cubicBezTo>
                    <a:pt x="0" y="1"/>
                    <a:pt x="0" y="1"/>
                    <a:pt x="0" y="1"/>
                  </a:cubicBezTo>
                  <a:cubicBezTo>
                    <a:pt x="1" y="0"/>
                    <a:pt x="1" y="0"/>
                    <a:pt x="1" y="0"/>
                  </a:cubicBezTo>
                  <a:cubicBezTo>
                    <a:pt x="1" y="0"/>
                    <a:pt x="1" y="0"/>
                    <a:pt x="1" y="0"/>
                  </a:cubicBezTo>
                  <a:cubicBezTo>
                    <a:pt x="2" y="0"/>
                    <a:pt x="2" y="0"/>
                    <a:pt x="2" y="0"/>
                  </a:cubicBezTo>
                  <a:cubicBezTo>
                    <a:pt x="2" y="0"/>
                    <a:pt x="2" y="0"/>
                    <a:pt x="2" y="0"/>
                  </a:cubicBezTo>
                  <a:cubicBezTo>
                    <a:pt x="2" y="1"/>
                    <a:pt x="2" y="1"/>
                    <a:pt x="2"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3"/>
                    <a:pt x="3" y="3"/>
                  </a:cubicBezTo>
                  <a:cubicBezTo>
                    <a:pt x="2" y="3"/>
                    <a:pt x="2" y="3"/>
                    <a:pt x="2" y="3"/>
                  </a:cubicBezTo>
                  <a:cubicBezTo>
                    <a:pt x="2" y="4"/>
                    <a:pt x="2" y="4"/>
                    <a:pt x="2" y="4"/>
                  </a:cubicBezTo>
                  <a:cubicBezTo>
                    <a:pt x="2" y="4"/>
                    <a:pt x="2" y="4"/>
                    <a:pt x="2" y="4"/>
                  </a:cubicBezTo>
                  <a:lnTo>
                    <a:pt x="1"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01" name="Freeform 17">
              <a:extLst>
                <a:ext uri="{FF2B5EF4-FFF2-40B4-BE49-F238E27FC236}">
                  <a16:creationId xmlns:a16="http://schemas.microsoft.com/office/drawing/2014/main" id="{4BA36B93-BA7B-4668-A85E-F09B616ABFB5}"/>
                </a:ext>
              </a:extLst>
            </p:cNvPr>
            <p:cNvSpPr>
              <a:spLocks noEditPoints="1"/>
            </p:cNvSpPr>
            <p:nvPr/>
          </p:nvSpPr>
          <p:spPr bwMode="auto">
            <a:xfrm>
              <a:off x="3046413" y="6221413"/>
              <a:ext cx="415925" cy="461963"/>
            </a:xfrm>
            <a:custGeom>
              <a:avLst/>
              <a:gdLst>
                <a:gd name="T0" fmla="*/ 48 w 83"/>
                <a:gd name="T1" fmla="*/ 82 h 90"/>
                <a:gd name="T2" fmla="*/ 49 w 83"/>
                <a:gd name="T3" fmla="*/ 77 h 90"/>
                <a:gd name="T4" fmla="*/ 75 w 83"/>
                <a:gd name="T5" fmla="*/ 22 h 90"/>
                <a:gd name="T6" fmla="*/ 36 w 83"/>
                <a:gd name="T7" fmla="*/ 75 h 90"/>
                <a:gd name="T8" fmla="*/ 11 w 83"/>
                <a:gd name="T9" fmla="*/ 70 h 90"/>
                <a:gd name="T10" fmla="*/ 41 w 83"/>
                <a:gd name="T11" fmla="*/ 66 h 90"/>
                <a:gd name="T12" fmla="*/ 72 w 83"/>
                <a:gd name="T13" fmla="*/ 70 h 90"/>
                <a:gd name="T14" fmla="*/ 47 w 83"/>
                <a:gd name="T15" fmla="*/ 75 h 90"/>
                <a:gd name="T16" fmla="*/ 40 w 83"/>
                <a:gd name="T17" fmla="*/ 86 h 90"/>
                <a:gd name="T18" fmla="*/ 3 w 83"/>
                <a:gd name="T19" fmla="*/ 81 h 90"/>
                <a:gd name="T20" fmla="*/ 8 w 83"/>
                <a:gd name="T21" fmla="*/ 75 h 90"/>
                <a:gd name="T22" fmla="*/ 40 w 83"/>
                <a:gd name="T23" fmla="*/ 81 h 90"/>
                <a:gd name="T24" fmla="*/ 11 w 83"/>
                <a:gd name="T25" fmla="*/ 22 h 90"/>
                <a:gd name="T26" fmla="*/ 14 w 83"/>
                <a:gd name="T27" fmla="*/ 66 h 90"/>
                <a:gd name="T28" fmla="*/ 18 w 83"/>
                <a:gd name="T29" fmla="*/ 16 h 90"/>
                <a:gd name="T30" fmla="*/ 25 w 83"/>
                <a:gd name="T31" fmla="*/ 21 h 90"/>
                <a:gd name="T32" fmla="*/ 37 w 83"/>
                <a:gd name="T33" fmla="*/ 40 h 90"/>
                <a:gd name="T34" fmla="*/ 41 w 83"/>
                <a:gd name="T35" fmla="*/ 52 h 90"/>
                <a:gd name="T36" fmla="*/ 46 w 83"/>
                <a:gd name="T37" fmla="*/ 40 h 90"/>
                <a:gd name="T38" fmla="*/ 58 w 83"/>
                <a:gd name="T39" fmla="*/ 21 h 90"/>
                <a:gd name="T40" fmla="*/ 65 w 83"/>
                <a:gd name="T41" fmla="*/ 16 h 90"/>
                <a:gd name="T42" fmla="*/ 41 w 83"/>
                <a:gd name="T43" fmla="*/ 62 h 90"/>
                <a:gd name="T44" fmla="*/ 18 w 83"/>
                <a:gd name="T45" fmla="*/ 16 h 90"/>
                <a:gd name="T46" fmla="*/ 39 w 83"/>
                <a:gd name="T47" fmla="*/ 11 h 90"/>
                <a:gd name="T48" fmla="*/ 44 w 83"/>
                <a:gd name="T49" fmla="*/ 11 h 90"/>
                <a:gd name="T50" fmla="*/ 56 w 83"/>
                <a:gd name="T51" fmla="*/ 18 h 90"/>
                <a:gd name="T52" fmla="*/ 44 w 83"/>
                <a:gd name="T53" fmla="*/ 36 h 90"/>
                <a:gd name="T54" fmla="*/ 37 w 83"/>
                <a:gd name="T55" fmla="*/ 18 h 90"/>
                <a:gd name="T56" fmla="*/ 69 w 83"/>
                <a:gd name="T57" fmla="*/ 19 h 90"/>
                <a:gd name="T58" fmla="*/ 72 w 83"/>
                <a:gd name="T59" fmla="*/ 22 h 90"/>
                <a:gd name="T60" fmla="*/ 69 w 83"/>
                <a:gd name="T61" fmla="*/ 19 h 90"/>
                <a:gd name="T62" fmla="*/ 68 w 83"/>
                <a:gd name="T63" fmla="*/ 13 h 90"/>
                <a:gd name="T64" fmla="*/ 68 w 83"/>
                <a:gd name="T65" fmla="*/ 13 h 90"/>
                <a:gd name="T66" fmla="*/ 68 w 83"/>
                <a:gd name="T67" fmla="*/ 13 h 90"/>
                <a:gd name="T68" fmla="*/ 68 w 83"/>
                <a:gd name="T69" fmla="*/ 13 h 90"/>
                <a:gd name="T70" fmla="*/ 60 w 83"/>
                <a:gd name="T71" fmla="*/ 12 h 90"/>
                <a:gd name="T72" fmla="*/ 47 w 83"/>
                <a:gd name="T73" fmla="*/ 9 h 90"/>
                <a:gd name="T74" fmla="*/ 37 w 83"/>
                <a:gd name="T75" fmla="*/ 0 h 90"/>
                <a:gd name="T76" fmla="*/ 25 w 83"/>
                <a:gd name="T77" fmla="*/ 9 h 90"/>
                <a:gd name="T78" fmla="*/ 16 w 83"/>
                <a:gd name="T79" fmla="*/ 12 h 90"/>
                <a:gd name="T80" fmla="*/ 15 w 83"/>
                <a:gd name="T81" fmla="*/ 13 h 90"/>
                <a:gd name="T82" fmla="*/ 15 w 83"/>
                <a:gd name="T83" fmla="*/ 13 h 90"/>
                <a:gd name="T84" fmla="*/ 15 w 83"/>
                <a:gd name="T85" fmla="*/ 13 h 90"/>
                <a:gd name="T86" fmla="*/ 15 w 83"/>
                <a:gd name="T87" fmla="*/ 13 h 90"/>
                <a:gd name="T88" fmla="*/ 1 w 83"/>
                <a:gd name="T89" fmla="*/ 19 h 90"/>
                <a:gd name="T90" fmla="*/ 1 w 83"/>
                <a:gd name="T91" fmla="*/ 85 h 90"/>
                <a:gd name="T92" fmla="*/ 51 w 83"/>
                <a:gd name="T93" fmla="*/ 85 h 90"/>
                <a:gd name="T94" fmla="*/ 83 w 83"/>
                <a:gd name="T95"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90">
                  <a:moveTo>
                    <a:pt x="80" y="81"/>
                  </a:moveTo>
                  <a:cubicBezTo>
                    <a:pt x="50" y="81"/>
                    <a:pt x="50" y="81"/>
                    <a:pt x="50" y="81"/>
                  </a:cubicBezTo>
                  <a:cubicBezTo>
                    <a:pt x="49" y="81"/>
                    <a:pt x="48" y="82"/>
                    <a:pt x="48" y="82"/>
                  </a:cubicBezTo>
                  <a:cubicBezTo>
                    <a:pt x="47" y="84"/>
                    <a:pt x="45" y="86"/>
                    <a:pt x="43" y="86"/>
                  </a:cubicBezTo>
                  <a:cubicBezTo>
                    <a:pt x="43" y="81"/>
                    <a:pt x="43" y="81"/>
                    <a:pt x="43" y="81"/>
                  </a:cubicBezTo>
                  <a:cubicBezTo>
                    <a:pt x="46" y="81"/>
                    <a:pt x="48" y="79"/>
                    <a:pt x="49" y="77"/>
                  </a:cubicBezTo>
                  <a:cubicBezTo>
                    <a:pt x="73" y="77"/>
                    <a:pt x="73" y="77"/>
                    <a:pt x="73" y="77"/>
                  </a:cubicBezTo>
                  <a:cubicBezTo>
                    <a:pt x="74" y="77"/>
                    <a:pt x="75" y="76"/>
                    <a:pt x="75" y="75"/>
                  </a:cubicBezTo>
                  <a:cubicBezTo>
                    <a:pt x="75" y="22"/>
                    <a:pt x="75" y="22"/>
                    <a:pt x="75" y="22"/>
                  </a:cubicBezTo>
                  <a:cubicBezTo>
                    <a:pt x="80" y="22"/>
                    <a:pt x="80" y="22"/>
                    <a:pt x="80" y="22"/>
                  </a:cubicBezTo>
                  <a:lnTo>
                    <a:pt x="80" y="81"/>
                  </a:lnTo>
                  <a:close/>
                  <a:moveTo>
                    <a:pt x="36" y="75"/>
                  </a:moveTo>
                  <a:cubicBezTo>
                    <a:pt x="36" y="74"/>
                    <a:pt x="35" y="74"/>
                    <a:pt x="35" y="74"/>
                  </a:cubicBezTo>
                  <a:cubicBezTo>
                    <a:pt x="11" y="74"/>
                    <a:pt x="11" y="74"/>
                    <a:pt x="11" y="74"/>
                  </a:cubicBezTo>
                  <a:cubicBezTo>
                    <a:pt x="11" y="70"/>
                    <a:pt x="11" y="70"/>
                    <a:pt x="11" y="70"/>
                  </a:cubicBezTo>
                  <a:cubicBezTo>
                    <a:pt x="35" y="70"/>
                    <a:pt x="35" y="70"/>
                    <a:pt x="35" y="70"/>
                  </a:cubicBezTo>
                  <a:cubicBezTo>
                    <a:pt x="35" y="70"/>
                    <a:pt x="36" y="69"/>
                    <a:pt x="36" y="69"/>
                  </a:cubicBezTo>
                  <a:cubicBezTo>
                    <a:pt x="37" y="67"/>
                    <a:pt x="39" y="66"/>
                    <a:pt x="41" y="66"/>
                  </a:cubicBezTo>
                  <a:cubicBezTo>
                    <a:pt x="44" y="66"/>
                    <a:pt x="46" y="67"/>
                    <a:pt x="47" y="69"/>
                  </a:cubicBezTo>
                  <a:cubicBezTo>
                    <a:pt x="47" y="69"/>
                    <a:pt x="48" y="70"/>
                    <a:pt x="48" y="70"/>
                  </a:cubicBezTo>
                  <a:cubicBezTo>
                    <a:pt x="72" y="70"/>
                    <a:pt x="72" y="70"/>
                    <a:pt x="72" y="70"/>
                  </a:cubicBezTo>
                  <a:cubicBezTo>
                    <a:pt x="72" y="74"/>
                    <a:pt x="72" y="74"/>
                    <a:pt x="72" y="74"/>
                  </a:cubicBezTo>
                  <a:cubicBezTo>
                    <a:pt x="48" y="74"/>
                    <a:pt x="48" y="74"/>
                    <a:pt x="48" y="74"/>
                  </a:cubicBezTo>
                  <a:cubicBezTo>
                    <a:pt x="48" y="74"/>
                    <a:pt x="47" y="74"/>
                    <a:pt x="47" y="75"/>
                  </a:cubicBezTo>
                  <a:cubicBezTo>
                    <a:pt x="46" y="77"/>
                    <a:pt x="44" y="78"/>
                    <a:pt x="41" y="78"/>
                  </a:cubicBezTo>
                  <a:cubicBezTo>
                    <a:pt x="39" y="78"/>
                    <a:pt x="37" y="77"/>
                    <a:pt x="36" y="75"/>
                  </a:cubicBezTo>
                  <a:moveTo>
                    <a:pt x="40" y="86"/>
                  </a:moveTo>
                  <a:cubicBezTo>
                    <a:pt x="38" y="86"/>
                    <a:pt x="36" y="84"/>
                    <a:pt x="35" y="82"/>
                  </a:cubicBezTo>
                  <a:cubicBezTo>
                    <a:pt x="34" y="82"/>
                    <a:pt x="34" y="81"/>
                    <a:pt x="33" y="81"/>
                  </a:cubicBezTo>
                  <a:cubicBezTo>
                    <a:pt x="3" y="81"/>
                    <a:pt x="3" y="81"/>
                    <a:pt x="3" y="81"/>
                  </a:cubicBezTo>
                  <a:cubicBezTo>
                    <a:pt x="3" y="22"/>
                    <a:pt x="3" y="22"/>
                    <a:pt x="3" y="22"/>
                  </a:cubicBezTo>
                  <a:cubicBezTo>
                    <a:pt x="8" y="22"/>
                    <a:pt x="8" y="22"/>
                    <a:pt x="8" y="22"/>
                  </a:cubicBezTo>
                  <a:cubicBezTo>
                    <a:pt x="8" y="75"/>
                    <a:pt x="8" y="75"/>
                    <a:pt x="8" y="75"/>
                  </a:cubicBezTo>
                  <a:cubicBezTo>
                    <a:pt x="8" y="76"/>
                    <a:pt x="9" y="77"/>
                    <a:pt x="10" y="77"/>
                  </a:cubicBezTo>
                  <a:cubicBezTo>
                    <a:pt x="34" y="77"/>
                    <a:pt x="34" y="77"/>
                    <a:pt x="34" y="77"/>
                  </a:cubicBezTo>
                  <a:cubicBezTo>
                    <a:pt x="35" y="79"/>
                    <a:pt x="37" y="81"/>
                    <a:pt x="40" y="81"/>
                  </a:cubicBezTo>
                  <a:lnTo>
                    <a:pt x="40" y="86"/>
                  </a:lnTo>
                  <a:close/>
                  <a:moveTo>
                    <a:pt x="11" y="22"/>
                  </a:moveTo>
                  <a:cubicBezTo>
                    <a:pt x="11" y="22"/>
                    <a:pt x="11" y="22"/>
                    <a:pt x="11" y="22"/>
                  </a:cubicBezTo>
                  <a:cubicBezTo>
                    <a:pt x="11" y="22"/>
                    <a:pt x="11" y="22"/>
                    <a:pt x="11" y="22"/>
                  </a:cubicBezTo>
                  <a:cubicBezTo>
                    <a:pt x="14" y="19"/>
                    <a:pt x="14" y="19"/>
                    <a:pt x="14" y="19"/>
                  </a:cubicBezTo>
                  <a:cubicBezTo>
                    <a:pt x="14" y="66"/>
                    <a:pt x="14" y="66"/>
                    <a:pt x="14" y="66"/>
                  </a:cubicBezTo>
                  <a:cubicBezTo>
                    <a:pt x="11" y="66"/>
                    <a:pt x="11" y="66"/>
                    <a:pt x="11" y="66"/>
                  </a:cubicBezTo>
                  <a:lnTo>
                    <a:pt x="11" y="22"/>
                  </a:lnTo>
                  <a:close/>
                  <a:moveTo>
                    <a:pt x="18" y="16"/>
                  </a:moveTo>
                  <a:cubicBezTo>
                    <a:pt x="23" y="16"/>
                    <a:pt x="23" y="16"/>
                    <a:pt x="23" y="16"/>
                  </a:cubicBezTo>
                  <a:cubicBezTo>
                    <a:pt x="23" y="19"/>
                    <a:pt x="23" y="19"/>
                    <a:pt x="23" y="19"/>
                  </a:cubicBezTo>
                  <a:cubicBezTo>
                    <a:pt x="23" y="20"/>
                    <a:pt x="24" y="21"/>
                    <a:pt x="25" y="21"/>
                  </a:cubicBezTo>
                  <a:cubicBezTo>
                    <a:pt x="35" y="21"/>
                    <a:pt x="35" y="21"/>
                    <a:pt x="35" y="21"/>
                  </a:cubicBezTo>
                  <a:cubicBezTo>
                    <a:pt x="35" y="38"/>
                    <a:pt x="35" y="38"/>
                    <a:pt x="35" y="38"/>
                  </a:cubicBezTo>
                  <a:cubicBezTo>
                    <a:pt x="35" y="39"/>
                    <a:pt x="36" y="40"/>
                    <a:pt x="37" y="40"/>
                  </a:cubicBezTo>
                  <a:cubicBezTo>
                    <a:pt x="40" y="40"/>
                    <a:pt x="40" y="40"/>
                    <a:pt x="40" y="40"/>
                  </a:cubicBezTo>
                  <a:cubicBezTo>
                    <a:pt x="40" y="50"/>
                    <a:pt x="40" y="50"/>
                    <a:pt x="40" y="50"/>
                  </a:cubicBezTo>
                  <a:cubicBezTo>
                    <a:pt x="40" y="51"/>
                    <a:pt x="40" y="52"/>
                    <a:pt x="41" y="52"/>
                  </a:cubicBezTo>
                  <a:cubicBezTo>
                    <a:pt x="42" y="52"/>
                    <a:pt x="43" y="51"/>
                    <a:pt x="43" y="50"/>
                  </a:cubicBezTo>
                  <a:cubicBezTo>
                    <a:pt x="43" y="40"/>
                    <a:pt x="43" y="40"/>
                    <a:pt x="43" y="40"/>
                  </a:cubicBezTo>
                  <a:cubicBezTo>
                    <a:pt x="46" y="40"/>
                    <a:pt x="46" y="40"/>
                    <a:pt x="46" y="40"/>
                  </a:cubicBezTo>
                  <a:cubicBezTo>
                    <a:pt x="47" y="40"/>
                    <a:pt x="47" y="39"/>
                    <a:pt x="47" y="38"/>
                  </a:cubicBezTo>
                  <a:cubicBezTo>
                    <a:pt x="47" y="21"/>
                    <a:pt x="47" y="21"/>
                    <a:pt x="47" y="21"/>
                  </a:cubicBezTo>
                  <a:cubicBezTo>
                    <a:pt x="58" y="21"/>
                    <a:pt x="58" y="21"/>
                    <a:pt x="58" y="21"/>
                  </a:cubicBezTo>
                  <a:cubicBezTo>
                    <a:pt x="59" y="21"/>
                    <a:pt x="60" y="20"/>
                    <a:pt x="60" y="19"/>
                  </a:cubicBezTo>
                  <a:cubicBezTo>
                    <a:pt x="60" y="16"/>
                    <a:pt x="60" y="16"/>
                    <a:pt x="60" y="16"/>
                  </a:cubicBezTo>
                  <a:cubicBezTo>
                    <a:pt x="65" y="16"/>
                    <a:pt x="65" y="16"/>
                    <a:pt x="65" y="16"/>
                  </a:cubicBezTo>
                  <a:cubicBezTo>
                    <a:pt x="65" y="66"/>
                    <a:pt x="65" y="66"/>
                    <a:pt x="65" y="66"/>
                  </a:cubicBezTo>
                  <a:cubicBezTo>
                    <a:pt x="49" y="66"/>
                    <a:pt x="49" y="66"/>
                    <a:pt x="49" y="66"/>
                  </a:cubicBezTo>
                  <a:cubicBezTo>
                    <a:pt x="47" y="64"/>
                    <a:pt x="45" y="62"/>
                    <a:pt x="41" y="62"/>
                  </a:cubicBezTo>
                  <a:cubicBezTo>
                    <a:pt x="38" y="62"/>
                    <a:pt x="35" y="64"/>
                    <a:pt x="34" y="66"/>
                  </a:cubicBezTo>
                  <a:cubicBezTo>
                    <a:pt x="18" y="66"/>
                    <a:pt x="18" y="66"/>
                    <a:pt x="18" y="66"/>
                  </a:cubicBezTo>
                  <a:lnTo>
                    <a:pt x="18" y="16"/>
                  </a:lnTo>
                  <a:close/>
                  <a:moveTo>
                    <a:pt x="27" y="13"/>
                  </a:moveTo>
                  <a:cubicBezTo>
                    <a:pt x="37" y="13"/>
                    <a:pt x="37" y="13"/>
                    <a:pt x="37" y="13"/>
                  </a:cubicBezTo>
                  <a:cubicBezTo>
                    <a:pt x="38" y="13"/>
                    <a:pt x="39" y="12"/>
                    <a:pt x="39" y="11"/>
                  </a:cubicBezTo>
                  <a:cubicBezTo>
                    <a:pt x="39" y="3"/>
                    <a:pt x="39" y="3"/>
                    <a:pt x="39" y="3"/>
                  </a:cubicBezTo>
                  <a:cubicBezTo>
                    <a:pt x="44" y="3"/>
                    <a:pt x="44" y="3"/>
                    <a:pt x="44" y="3"/>
                  </a:cubicBezTo>
                  <a:cubicBezTo>
                    <a:pt x="44" y="11"/>
                    <a:pt x="44" y="11"/>
                    <a:pt x="44" y="11"/>
                  </a:cubicBezTo>
                  <a:cubicBezTo>
                    <a:pt x="44" y="12"/>
                    <a:pt x="45" y="13"/>
                    <a:pt x="46" y="13"/>
                  </a:cubicBezTo>
                  <a:cubicBezTo>
                    <a:pt x="56" y="13"/>
                    <a:pt x="56" y="13"/>
                    <a:pt x="56" y="13"/>
                  </a:cubicBezTo>
                  <a:cubicBezTo>
                    <a:pt x="56" y="18"/>
                    <a:pt x="56" y="18"/>
                    <a:pt x="56" y="18"/>
                  </a:cubicBezTo>
                  <a:cubicBezTo>
                    <a:pt x="46" y="18"/>
                    <a:pt x="46" y="18"/>
                    <a:pt x="46" y="18"/>
                  </a:cubicBezTo>
                  <a:cubicBezTo>
                    <a:pt x="45" y="18"/>
                    <a:pt x="44" y="18"/>
                    <a:pt x="44" y="19"/>
                  </a:cubicBezTo>
                  <a:cubicBezTo>
                    <a:pt x="44" y="36"/>
                    <a:pt x="44" y="36"/>
                    <a:pt x="44" y="36"/>
                  </a:cubicBezTo>
                  <a:cubicBezTo>
                    <a:pt x="39" y="36"/>
                    <a:pt x="39" y="36"/>
                    <a:pt x="39" y="36"/>
                  </a:cubicBezTo>
                  <a:cubicBezTo>
                    <a:pt x="39" y="19"/>
                    <a:pt x="39" y="19"/>
                    <a:pt x="39" y="19"/>
                  </a:cubicBezTo>
                  <a:cubicBezTo>
                    <a:pt x="39" y="18"/>
                    <a:pt x="38" y="18"/>
                    <a:pt x="37" y="18"/>
                  </a:cubicBezTo>
                  <a:cubicBezTo>
                    <a:pt x="27" y="18"/>
                    <a:pt x="27" y="18"/>
                    <a:pt x="27" y="18"/>
                  </a:cubicBezTo>
                  <a:lnTo>
                    <a:pt x="27" y="13"/>
                  </a:lnTo>
                  <a:close/>
                  <a:moveTo>
                    <a:pt x="69" y="19"/>
                  </a:moveTo>
                  <a:cubicBezTo>
                    <a:pt x="72" y="22"/>
                    <a:pt x="72" y="22"/>
                    <a:pt x="72" y="22"/>
                  </a:cubicBezTo>
                  <a:cubicBezTo>
                    <a:pt x="72" y="22"/>
                    <a:pt x="72" y="22"/>
                    <a:pt x="72" y="22"/>
                  </a:cubicBezTo>
                  <a:cubicBezTo>
                    <a:pt x="72" y="22"/>
                    <a:pt x="72" y="22"/>
                    <a:pt x="72" y="22"/>
                  </a:cubicBezTo>
                  <a:cubicBezTo>
                    <a:pt x="72" y="66"/>
                    <a:pt x="72" y="66"/>
                    <a:pt x="72" y="66"/>
                  </a:cubicBezTo>
                  <a:cubicBezTo>
                    <a:pt x="69" y="66"/>
                    <a:pt x="69" y="66"/>
                    <a:pt x="69" y="66"/>
                  </a:cubicBezTo>
                  <a:lnTo>
                    <a:pt x="69" y="19"/>
                  </a:lnTo>
                  <a:close/>
                  <a:moveTo>
                    <a:pt x="82" y="19"/>
                  </a:moveTo>
                  <a:cubicBezTo>
                    <a:pt x="74" y="19"/>
                    <a:pt x="74" y="19"/>
                    <a:pt x="74" y="19"/>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7" y="12"/>
                    <a:pt x="67" y="12"/>
                    <a:pt x="67" y="12"/>
                  </a:cubicBezTo>
                  <a:cubicBezTo>
                    <a:pt x="60" y="12"/>
                    <a:pt x="60" y="12"/>
                    <a:pt x="60" y="12"/>
                  </a:cubicBezTo>
                  <a:cubicBezTo>
                    <a:pt x="60" y="11"/>
                    <a:pt x="60" y="11"/>
                    <a:pt x="60" y="11"/>
                  </a:cubicBezTo>
                  <a:cubicBezTo>
                    <a:pt x="60" y="10"/>
                    <a:pt x="59" y="9"/>
                    <a:pt x="58" y="9"/>
                  </a:cubicBezTo>
                  <a:cubicBezTo>
                    <a:pt x="47" y="9"/>
                    <a:pt x="47" y="9"/>
                    <a:pt x="47" y="9"/>
                  </a:cubicBezTo>
                  <a:cubicBezTo>
                    <a:pt x="47" y="1"/>
                    <a:pt x="47" y="1"/>
                    <a:pt x="47" y="1"/>
                  </a:cubicBezTo>
                  <a:cubicBezTo>
                    <a:pt x="47" y="0"/>
                    <a:pt x="47" y="0"/>
                    <a:pt x="46" y="0"/>
                  </a:cubicBezTo>
                  <a:cubicBezTo>
                    <a:pt x="37" y="0"/>
                    <a:pt x="37" y="0"/>
                    <a:pt x="37" y="0"/>
                  </a:cubicBezTo>
                  <a:cubicBezTo>
                    <a:pt x="36" y="0"/>
                    <a:pt x="35" y="0"/>
                    <a:pt x="35" y="1"/>
                  </a:cubicBezTo>
                  <a:cubicBezTo>
                    <a:pt x="35" y="9"/>
                    <a:pt x="35" y="9"/>
                    <a:pt x="35" y="9"/>
                  </a:cubicBezTo>
                  <a:cubicBezTo>
                    <a:pt x="25" y="9"/>
                    <a:pt x="25" y="9"/>
                    <a:pt x="25" y="9"/>
                  </a:cubicBezTo>
                  <a:cubicBezTo>
                    <a:pt x="24" y="9"/>
                    <a:pt x="23" y="10"/>
                    <a:pt x="23" y="11"/>
                  </a:cubicBezTo>
                  <a:cubicBezTo>
                    <a:pt x="23" y="12"/>
                    <a:pt x="23" y="12"/>
                    <a:pt x="23" y="12"/>
                  </a:cubicBezTo>
                  <a:cubicBezTo>
                    <a:pt x="16" y="12"/>
                    <a:pt x="16" y="12"/>
                    <a:pt x="16" y="12"/>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9" y="19"/>
                    <a:pt x="9" y="19"/>
                    <a:pt x="9" y="19"/>
                  </a:cubicBezTo>
                  <a:cubicBezTo>
                    <a:pt x="1" y="19"/>
                    <a:pt x="1" y="19"/>
                    <a:pt x="1" y="19"/>
                  </a:cubicBezTo>
                  <a:cubicBezTo>
                    <a:pt x="0" y="19"/>
                    <a:pt x="0" y="19"/>
                    <a:pt x="0" y="20"/>
                  </a:cubicBezTo>
                  <a:cubicBezTo>
                    <a:pt x="0" y="83"/>
                    <a:pt x="0" y="83"/>
                    <a:pt x="0" y="83"/>
                  </a:cubicBezTo>
                  <a:cubicBezTo>
                    <a:pt x="0" y="84"/>
                    <a:pt x="0" y="85"/>
                    <a:pt x="1" y="85"/>
                  </a:cubicBezTo>
                  <a:cubicBezTo>
                    <a:pt x="32" y="85"/>
                    <a:pt x="32" y="85"/>
                    <a:pt x="32" y="85"/>
                  </a:cubicBezTo>
                  <a:cubicBezTo>
                    <a:pt x="34" y="88"/>
                    <a:pt x="38" y="90"/>
                    <a:pt x="41" y="90"/>
                  </a:cubicBezTo>
                  <a:cubicBezTo>
                    <a:pt x="45" y="90"/>
                    <a:pt x="49" y="88"/>
                    <a:pt x="51" y="85"/>
                  </a:cubicBezTo>
                  <a:cubicBezTo>
                    <a:pt x="82" y="85"/>
                    <a:pt x="82" y="85"/>
                    <a:pt x="82" y="85"/>
                  </a:cubicBezTo>
                  <a:cubicBezTo>
                    <a:pt x="83" y="85"/>
                    <a:pt x="83" y="84"/>
                    <a:pt x="83" y="83"/>
                  </a:cubicBezTo>
                  <a:cubicBezTo>
                    <a:pt x="83" y="20"/>
                    <a:pt x="83" y="20"/>
                    <a:pt x="83" y="20"/>
                  </a:cubicBezTo>
                  <a:cubicBezTo>
                    <a:pt x="83" y="19"/>
                    <a:pt x="83" y="19"/>
                    <a:pt x="82" y="1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02" name="Freeform 18">
              <a:extLst>
                <a:ext uri="{FF2B5EF4-FFF2-40B4-BE49-F238E27FC236}">
                  <a16:creationId xmlns:a16="http://schemas.microsoft.com/office/drawing/2014/main" id="{EDBA4C4E-7DAE-412E-B8B3-3508D2BBB124}"/>
                </a:ext>
              </a:extLst>
            </p:cNvPr>
            <p:cNvSpPr>
              <a:spLocks/>
            </p:cNvSpPr>
            <p:nvPr/>
          </p:nvSpPr>
          <p:spPr bwMode="auto">
            <a:xfrm>
              <a:off x="10571163" y="6169025"/>
              <a:ext cx="406400" cy="555625"/>
            </a:xfrm>
            <a:custGeom>
              <a:avLst/>
              <a:gdLst>
                <a:gd name="T0" fmla="*/ 79 w 81"/>
                <a:gd name="T1" fmla="*/ 86 h 108"/>
                <a:gd name="T2" fmla="*/ 81 w 81"/>
                <a:gd name="T3" fmla="*/ 84 h 108"/>
                <a:gd name="T4" fmla="*/ 81 w 81"/>
                <a:gd name="T5" fmla="*/ 11 h 108"/>
                <a:gd name="T6" fmla="*/ 79 w 81"/>
                <a:gd name="T7" fmla="*/ 9 h 108"/>
                <a:gd name="T8" fmla="*/ 22 w 81"/>
                <a:gd name="T9" fmla="*/ 9 h 108"/>
                <a:gd name="T10" fmla="*/ 11 w 81"/>
                <a:gd name="T11" fmla="*/ 0 h 108"/>
                <a:gd name="T12" fmla="*/ 0 w 81"/>
                <a:gd name="T13" fmla="*/ 11 h 108"/>
                <a:gd name="T14" fmla="*/ 0 w 81"/>
                <a:gd name="T15" fmla="*/ 11 h 108"/>
                <a:gd name="T16" fmla="*/ 0 w 81"/>
                <a:gd name="T17" fmla="*/ 97 h 108"/>
                <a:gd name="T18" fmla="*/ 0 w 81"/>
                <a:gd name="T19" fmla="*/ 97 h 108"/>
                <a:gd name="T20" fmla="*/ 11 w 81"/>
                <a:gd name="T21" fmla="*/ 108 h 108"/>
                <a:gd name="T22" fmla="*/ 75 w 81"/>
                <a:gd name="T23" fmla="*/ 108 h 108"/>
                <a:gd name="T24" fmla="*/ 77 w 81"/>
                <a:gd name="T25" fmla="*/ 106 h 108"/>
                <a:gd name="T26" fmla="*/ 75 w 81"/>
                <a:gd name="T27" fmla="*/ 104 h 108"/>
                <a:gd name="T28" fmla="*/ 11 w 81"/>
                <a:gd name="T29" fmla="*/ 104 h 108"/>
                <a:gd name="T30" fmla="*/ 4 w 81"/>
                <a:gd name="T31" fmla="*/ 97 h 108"/>
                <a:gd name="T32" fmla="*/ 4 w 81"/>
                <a:gd name="T33" fmla="*/ 97 h 108"/>
                <a:gd name="T34" fmla="*/ 4 w 81"/>
                <a:gd name="T35" fmla="*/ 97 h 108"/>
                <a:gd name="T36" fmla="*/ 11 w 81"/>
                <a:gd name="T37" fmla="*/ 89 h 108"/>
                <a:gd name="T38" fmla="*/ 19 w 81"/>
                <a:gd name="T39" fmla="*/ 97 h 108"/>
                <a:gd name="T40" fmla="*/ 21 w 81"/>
                <a:gd name="T41" fmla="*/ 98 h 108"/>
                <a:gd name="T42" fmla="*/ 21 w 81"/>
                <a:gd name="T43" fmla="*/ 98 h 108"/>
                <a:gd name="T44" fmla="*/ 79 w 81"/>
                <a:gd name="T45" fmla="*/ 98 h 108"/>
                <a:gd name="T46" fmla="*/ 81 w 81"/>
                <a:gd name="T47" fmla="*/ 97 h 108"/>
                <a:gd name="T48" fmla="*/ 81 w 81"/>
                <a:gd name="T49" fmla="*/ 90 h 108"/>
                <a:gd name="T50" fmla="*/ 79 w 81"/>
                <a:gd name="T51" fmla="*/ 88 h 108"/>
                <a:gd name="T52" fmla="*/ 78 w 81"/>
                <a:gd name="T53" fmla="*/ 90 h 108"/>
                <a:gd name="T54" fmla="*/ 78 w 81"/>
                <a:gd name="T55" fmla="*/ 95 h 108"/>
                <a:gd name="T56" fmla="*/ 22 w 81"/>
                <a:gd name="T57" fmla="*/ 95 h 108"/>
                <a:gd name="T58" fmla="*/ 22 w 81"/>
                <a:gd name="T59" fmla="*/ 44 h 108"/>
                <a:gd name="T60" fmla="*/ 21 w 81"/>
                <a:gd name="T61" fmla="*/ 42 h 108"/>
                <a:gd name="T62" fmla="*/ 19 w 81"/>
                <a:gd name="T63" fmla="*/ 44 h 108"/>
                <a:gd name="T64" fmla="*/ 19 w 81"/>
                <a:gd name="T65" fmla="*/ 89 h 108"/>
                <a:gd name="T66" fmla="*/ 11 w 81"/>
                <a:gd name="T67" fmla="*/ 86 h 108"/>
                <a:gd name="T68" fmla="*/ 4 w 81"/>
                <a:gd name="T69" fmla="*/ 89 h 108"/>
                <a:gd name="T70" fmla="*/ 4 w 81"/>
                <a:gd name="T71" fmla="*/ 11 h 108"/>
                <a:gd name="T72" fmla="*/ 4 w 81"/>
                <a:gd name="T73" fmla="*/ 11 h 108"/>
                <a:gd name="T74" fmla="*/ 11 w 81"/>
                <a:gd name="T75" fmla="*/ 3 h 108"/>
                <a:gd name="T76" fmla="*/ 19 w 81"/>
                <a:gd name="T77" fmla="*/ 11 h 108"/>
                <a:gd name="T78" fmla="*/ 19 w 81"/>
                <a:gd name="T79" fmla="*/ 38 h 108"/>
                <a:gd name="T80" fmla="*/ 21 w 81"/>
                <a:gd name="T81" fmla="*/ 40 h 108"/>
                <a:gd name="T82" fmla="*/ 22 w 81"/>
                <a:gd name="T83" fmla="*/ 38 h 108"/>
                <a:gd name="T84" fmla="*/ 22 w 81"/>
                <a:gd name="T85" fmla="*/ 12 h 108"/>
                <a:gd name="T86" fmla="*/ 78 w 81"/>
                <a:gd name="T87" fmla="*/ 12 h 108"/>
                <a:gd name="T88" fmla="*/ 78 w 81"/>
                <a:gd name="T89" fmla="*/ 84 h 108"/>
                <a:gd name="T90" fmla="*/ 79 w 81"/>
                <a:gd name="T91" fmla="*/ 8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 h="108">
                  <a:moveTo>
                    <a:pt x="79" y="86"/>
                  </a:moveTo>
                  <a:cubicBezTo>
                    <a:pt x="80" y="86"/>
                    <a:pt x="81" y="85"/>
                    <a:pt x="81" y="84"/>
                  </a:cubicBezTo>
                  <a:cubicBezTo>
                    <a:pt x="81" y="11"/>
                    <a:pt x="81" y="11"/>
                    <a:pt x="81" y="11"/>
                  </a:cubicBezTo>
                  <a:cubicBezTo>
                    <a:pt x="81" y="10"/>
                    <a:pt x="80" y="9"/>
                    <a:pt x="79" y="9"/>
                  </a:cubicBezTo>
                  <a:cubicBezTo>
                    <a:pt x="22" y="9"/>
                    <a:pt x="22" y="9"/>
                    <a:pt x="22" y="9"/>
                  </a:cubicBezTo>
                  <a:cubicBezTo>
                    <a:pt x="21" y="4"/>
                    <a:pt x="17" y="0"/>
                    <a:pt x="11" y="0"/>
                  </a:cubicBezTo>
                  <a:cubicBezTo>
                    <a:pt x="5" y="0"/>
                    <a:pt x="0" y="5"/>
                    <a:pt x="0" y="11"/>
                  </a:cubicBezTo>
                  <a:cubicBezTo>
                    <a:pt x="0" y="11"/>
                    <a:pt x="0" y="11"/>
                    <a:pt x="0" y="11"/>
                  </a:cubicBezTo>
                  <a:cubicBezTo>
                    <a:pt x="0" y="97"/>
                    <a:pt x="0" y="97"/>
                    <a:pt x="0" y="97"/>
                  </a:cubicBezTo>
                  <a:cubicBezTo>
                    <a:pt x="0" y="97"/>
                    <a:pt x="0" y="97"/>
                    <a:pt x="0" y="97"/>
                  </a:cubicBezTo>
                  <a:cubicBezTo>
                    <a:pt x="0" y="103"/>
                    <a:pt x="5" y="108"/>
                    <a:pt x="11" y="108"/>
                  </a:cubicBezTo>
                  <a:cubicBezTo>
                    <a:pt x="75" y="108"/>
                    <a:pt x="75" y="108"/>
                    <a:pt x="75" y="108"/>
                  </a:cubicBezTo>
                  <a:cubicBezTo>
                    <a:pt x="76" y="108"/>
                    <a:pt x="77" y="107"/>
                    <a:pt x="77" y="106"/>
                  </a:cubicBezTo>
                  <a:cubicBezTo>
                    <a:pt x="77" y="105"/>
                    <a:pt x="76" y="104"/>
                    <a:pt x="75" y="104"/>
                  </a:cubicBezTo>
                  <a:cubicBezTo>
                    <a:pt x="11" y="104"/>
                    <a:pt x="11" y="104"/>
                    <a:pt x="11" y="104"/>
                  </a:cubicBezTo>
                  <a:cubicBezTo>
                    <a:pt x="7" y="104"/>
                    <a:pt x="4" y="101"/>
                    <a:pt x="4" y="97"/>
                  </a:cubicBezTo>
                  <a:cubicBezTo>
                    <a:pt x="4" y="97"/>
                    <a:pt x="4" y="97"/>
                    <a:pt x="4" y="97"/>
                  </a:cubicBezTo>
                  <a:cubicBezTo>
                    <a:pt x="4" y="97"/>
                    <a:pt x="4" y="97"/>
                    <a:pt x="4" y="97"/>
                  </a:cubicBezTo>
                  <a:cubicBezTo>
                    <a:pt x="4" y="92"/>
                    <a:pt x="7" y="89"/>
                    <a:pt x="11" y="89"/>
                  </a:cubicBezTo>
                  <a:cubicBezTo>
                    <a:pt x="16" y="89"/>
                    <a:pt x="19" y="92"/>
                    <a:pt x="19" y="97"/>
                  </a:cubicBezTo>
                  <a:cubicBezTo>
                    <a:pt x="19" y="97"/>
                    <a:pt x="20" y="98"/>
                    <a:pt x="21" y="98"/>
                  </a:cubicBezTo>
                  <a:cubicBezTo>
                    <a:pt x="21" y="98"/>
                    <a:pt x="21" y="98"/>
                    <a:pt x="21" y="98"/>
                  </a:cubicBezTo>
                  <a:cubicBezTo>
                    <a:pt x="79" y="98"/>
                    <a:pt x="79" y="98"/>
                    <a:pt x="79" y="98"/>
                  </a:cubicBezTo>
                  <a:cubicBezTo>
                    <a:pt x="80" y="98"/>
                    <a:pt x="81" y="97"/>
                    <a:pt x="81" y="97"/>
                  </a:cubicBezTo>
                  <a:cubicBezTo>
                    <a:pt x="81" y="90"/>
                    <a:pt x="81" y="90"/>
                    <a:pt x="81" y="90"/>
                  </a:cubicBezTo>
                  <a:cubicBezTo>
                    <a:pt x="81" y="89"/>
                    <a:pt x="80" y="88"/>
                    <a:pt x="79" y="88"/>
                  </a:cubicBezTo>
                  <a:cubicBezTo>
                    <a:pt x="78" y="88"/>
                    <a:pt x="78" y="89"/>
                    <a:pt x="78" y="90"/>
                  </a:cubicBezTo>
                  <a:cubicBezTo>
                    <a:pt x="78" y="95"/>
                    <a:pt x="78" y="95"/>
                    <a:pt x="78" y="95"/>
                  </a:cubicBezTo>
                  <a:cubicBezTo>
                    <a:pt x="22" y="95"/>
                    <a:pt x="22" y="95"/>
                    <a:pt x="22" y="95"/>
                  </a:cubicBezTo>
                  <a:cubicBezTo>
                    <a:pt x="22" y="44"/>
                    <a:pt x="22" y="44"/>
                    <a:pt x="22" y="44"/>
                  </a:cubicBezTo>
                  <a:cubicBezTo>
                    <a:pt x="22" y="43"/>
                    <a:pt x="21" y="42"/>
                    <a:pt x="21" y="42"/>
                  </a:cubicBezTo>
                  <a:cubicBezTo>
                    <a:pt x="20" y="42"/>
                    <a:pt x="19" y="43"/>
                    <a:pt x="19" y="44"/>
                  </a:cubicBezTo>
                  <a:cubicBezTo>
                    <a:pt x="19" y="89"/>
                    <a:pt x="19" y="89"/>
                    <a:pt x="19" y="89"/>
                  </a:cubicBezTo>
                  <a:cubicBezTo>
                    <a:pt x="17" y="87"/>
                    <a:pt x="14" y="86"/>
                    <a:pt x="11" y="86"/>
                  </a:cubicBezTo>
                  <a:cubicBezTo>
                    <a:pt x="8" y="86"/>
                    <a:pt x="6" y="87"/>
                    <a:pt x="4" y="89"/>
                  </a:cubicBezTo>
                  <a:cubicBezTo>
                    <a:pt x="4" y="11"/>
                    <a:pt x="4" y="11"/>
                    <a:pt x="4" y="11"/>
                  </a:cubicBezTo>
                  <a:cubicBezTo>
                    <a:pt x="4" y="11"/>
                    <a:pt x="4" y="11"/>
                    <a:pt x="4" y="11"/>
                  </a:cubicBezTo>
                  <a:cubicBezTo>
                    <a:pt x="4" y="6"/>
                    <a:pt x="7" y="3"/>
                    <a:pt x="11" y="3"/>
                  </a:cubicBezTo>
                  <a:cubicBezTo>
                    <a:pt x="16" y="3"/>
                    <a:pt x="19" y="6"/>
                    <a:pt x="19" y="11"/>
                  </a:cubicBezTo>
                  <a:cubicBezTo>
                    <a:pt x="19" y="38"/>
                    <a:pt x="19" y="38"/>
                    <a:pt x="19" y="38"/>
                  </a:cubicBezTo>
                  <a:cubicBezTo>
                    <a:pt x="19" y="39"/>
                    <a:pt x="20" y="40"/>
                    <a:pt x="21" y="40"/>
                  </a:cubicBezTo>
                  <a:cubicBezTo>
                    <a:pt x="21" y="40"/>
                    <a:pt x="22" y="39"/>
                    <a:pt x="22" y="38"/>
                  </a:cubicBezTo>
                  <a:cubicBezTo>
                    <a:pt x="22" y="12"/>
                    <a:pt x="22" y="12"/>
                    <a:pt x="22" y="12"/>
                  </a:cubicBezTo>
                  <a:cubicBezTo>
                    <a:pt x="78" y="12"/>
                    <a:pt x="78" y="12"/>
                    <a:pt x="78" y="12"/>
                  </a:cubicBezTo>
                  <a:cubicBezTo>
                    <a:pt x="78" y="84"/>
                    <a:pt x="78" y="84"/>
                    <a:pt x="78" y="84"/>
                  </a:cubicBezTo>
                  <a:cubicBezTo>
                    <a:pt x="78" y="85"/>
                    <a:pt x="78" y="86"/>
                    <a:pt x="79" y="8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03" name="Freeform 19">
              <a:extLst>
                <a:ext uri="{FF2B5EF4-FFF2-40B4-BE49-F238E27FC236}">
                  <a16:creationId xmlns:a16="http://schemas.microsoft.com/office/drawing/2014/main" id="{241294BD-3027-4A7A-9D18-CCACDA2665B5}"/>
                </a:ext>
              </a:extLst>
            </p:cNvPr>
            <p:cNvSpPr>
              <a:spLocks/>
            </p:cNvSpPr>
            <p:nvPr/>
          </p:nvSpPr>
          <p:spPr bwMode="auto">
            <a:xfrm>
              <a:off x="10691813" y="6478588"/>
              <a:ext cx="115888" cy="14288"/>
            </a:xfrm>
            <a:custGeom>
              <a:avLst/>
              <a:gdLst>
                <a:gd name="T0" fmla="*/ 22 w 23"/>
                <a:gd name="T1" fmla="*/ 0 h 3"/>
                <a:gd name="T2" fmla="*/ 2 w 23"/>
                <a:gd name="T3" fmla="*/ 0 h 3"/>
                <a:gd name="T4" fmla="*/ 0 w 23"/>
                <a:gd name="T5" fmla="*/ 2 h 3"/>
                <a:gd name="T6" fmla="*/ 2 w 23"/>
                <a:gd name="T7" fmla="*/ 3 h 3"/>
                <a:gd name="T8" fmla="*/ 22 w 23"/>
                <a:gd name="T9" fmla="*/ 3 h 3"/>
                <a:gd name="T10" fmla="*/ 23 w 23"/>
                <a:gd name="T11" fmla="*/ 2 h 3"/>
                <a:gd name="T12" fmla="*/ 22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22" y="0"/>
                  </a:moveTo>
                  <a:cubicBezTo>
                    <a:pt x="2" y="0"/>
                    <a:pt x="2" y="0"/>
                    <a:pt x="2" y="0"/>
                  </a:cubicBezTo>
                  <a:cubicBezTo>
                    <a:pt x="1" y="0"/>
                    <a:pt x="0" y="1"/>
                    <a:pt x="0" y="2"/>
                  </a:cubicBezTo>
                  <a:cubicBezTo>
                    <a:pt x="0" y="3"/>
                    <a:pt x="1" y="3"/>
                    <a:pt x="2" y="3"/>
                  </a:cubicBezTo>
                  <a:cubicBezTo>
                    <a:pt x="22" y="3"/>
                    <a:pt x="22" y="3"/>
                    <a:pt x="22" y="3"/>
                  </a:cubicBezTo>
                  <a:cubicBezTo>
                    <a:pt x="22" y="3"/>
                    <a:pt x="23" y="3"/>
                    <a:pt x="23" y="2"/>
                  </a:cubicBezTo>
                  <a:cubicBezTo>
                    <a:pt x="23" y="1"/>
                    <a:pt x="22" y="0"/>
                    <a:pt x="2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04" name="Freeform 20">
              <a:extLst>
                <a:ext uri="{FF2B5EF4-FFF2-40B4-BE49-F238E27FC236}">
                  <a16:creationId xmlns:a16="http://schemas.microsoft.com/office/drawing/2014/main" id="{B25D0B4A-3BC8-43B3-A561-674BD2C742D0}"/>
                </a:ext>
              </a:extLst>
            </p:cNvPr>
            <p:cNvSpPr>
              <a:spLocks/>
            </p:cNvSpPr>
            <p:nvPr/>
          </p:nvSpPr>
          <p:spPr bwMode="auto">
            <a:xfrm>
              <a:off x="10691813" y="6513513"/>
              <a:ext cx="115888" cy="15875"/>
            </a:xfrm>
            <a:custGeom>
              <a:avLst/>
              <a:gdLst>
                <a:gd name="T0" fmla="*/ 22 w 23"/>
                <a:gd name="T1" fmla="*/ 0 h 3"/>
                <a:gd name="T2" fmla="*/ 2 w 23"/>
                <a:gd name="T3" fmla="*/ 0 h 3"/>
                <a:gd name="T4" fmla="*/ 0 w 23"/>
                <a:gd name="T5" fmla="*/ 2 h 3"/>
                <a:gd name="T6" fmla="*/ 2 w 23"/>
                <a:gd name="T7" fmla="*/ 3 h 3"/>
                <a:gd name="T8" fmla="*/ 22 w 23"/>
                <a:gd name="T9" fmla="*/ 3 h 3"/>
                <a:gd name="T10" fmla="*/ 23 w 23"/>
                <a:gd name="T11" fmla="*/ 2 h 3"/>
                <a:gd name="T12" fmla="*/ 22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22" y="0"/>
                  </a:moveTo>
                  <a:cubicBezTo>
                    <a:pt x="2" y="0"/>
                    <a:pt x="2" y="0"/>
                    <a:pt x="2" y="0"/>
                  </a:cubicBezTo>
                  <a:cubicBezTo>
                    <a:pt x="1" y="0"/>
                    <a:pt x="0" y="1"/>
                    <a:pt x="0" y="2"/>
                  </a:cubicBezTo>
                  <a:cubicBezTo>
                    <a:pt x="0" y="2"/>
                    <a:pt x="1" y="3"/>
                    <a:pt x="2" y="3"/>
                  </a:cubicBezTo>
                  <a:cubicBezTo>
                    <a:pt x="22" y="3"/>
                    <a:pt x="22" y="3"/>
                    <a:pt x="22" y="3"/>
                  </a:cubicBezTo>
                  <a:cubicBezTo>
                    <a:pt x="22" y="3"/>
                    <a:pt x="23" y="2"/>
                    <a:pt x="23" y="2"/>
                  </a:cubicBezTo>
                  <a:cubicBezTo>
                    <a:pt x="23" y="1"/>
                    <a:pt x="22" y="0"/>
                    <a:pt x="2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05" name="Freeform 21">
              <a:extLst>
                <a:ext uri="{FF2B5EF4-FFF2-40B4-BE49-F238E27FC236}">
                  <a16:creationId xmlns:a16="http://schemas.microsoft.com/office/drawing/2014/main" id="{29EF7CCC-A792-4735-BC0F-A25FD23946BD}"/>
                </a:ext>
              </a:extLst>
            </p:cNvPr>
            <p:cNvSpPr>
              <a:spLocks/>
            </p:cNvSpPr>
            <p:nvPr/>
          </p:nvSpPr>
          <p:spPr bwMode="auto">
            <a:xfrm>
              <a:off x="10691813" y="6550025"/>
              <a:ext cx="115888" cy="15875"/>
            </a:xfrm>
            <a:custGeom>
              <a:avLst/>
              <a:gdLst>
                <a:gd name="T0" fmla="*/ 22 w 23"/>
                <a:gd name="T1" fmla="*/ 0 h 3"/>
                <a:gd name="T2" fmla="*/ 2 w 23"/>
                <a:gd name="T3" fmla="*/ 0 h 3"/>
                <a:gd name="T4" fmla="*/ 0 w 23"/>
                <a:gd name="T5" fmla="*/ 1 h 3"/>
                <a:gd name="T6" fmla="*/ 2 w 23"/>
                <a:gd name="T7" fmla="*/ 3 h 3"/>
                <a:gd name="T8" fmla="*/ 22 w 23"/>
                <a:gd name="T9" fmla="*/ 3 h 3"/>
                <a:gd name="T10" fmla="*/ 23 w 23"/>
                <a:gd name="T11" fmla="*/ 1 h 3"/>
                <a:gd name="T12" fmla="*/ 22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22" y="0"/>
                  </a:moveTo>
                  <a:cubicBezTo>
                    <a:pt x="2" y="0"/>
                    <a:pt x="2" y="0"/>
                    <a:pt x="2" y="0"/>
                  </a:cubicBezTo>
                  <a:cubicBezTo>
                    <a:pt x="1" y="0"/>
                    <a:pt x="0" y="0"/>
                    <a:pt x="0" y="1"/>
                  </a:cubicBezTo>
                  <a:cubicBezTo>
                    <a:pt x="0" y="2"/>
                    <a:pt x="1" y="3"/>
                    <a:pt x="2" y="3"/>
                  </a:cubicBezTo>
                  <a:cubicBezTo>
                    <a:pt x="22" y="3"/>
                    <a:pt x="22" y="3"/>
                    <a:pt x="22" y="3"/>
                  </a:cubicBezTo>
                  <a:cubicBezTo>
                    <a:pt x="22" y="3"/>
                    <a:pt x="23" y="2"/>
                    <a:pt x="23" y="1"/>
                  </a:cubicBezTo>
                  <a:cubicBezTo>
                    <a:pt x="23" y="0"/>
                    <a:pt x="22" y="0"/>
                    <a:pt x="2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06" name="Freeform 22">
              <a:extLst>
                <a:ext uri="{FF2B5EF4-FFF2-40B4-BE49-F238E27FC236}">
                  <a16:creationId xmlns:a16="http://schemas.microsoft.com/office/drawing/2014/main" id="{1C57FBD9-03F3-4210-887E-1B6CBEE61E75}"/>
                </a:ext>
              </a:extLst>
            </p:cNvPr>
            <p:cNvSpPr>
              <a:spLocks/>
            </p:cNvSpPr>
            <p:nvPr/>
          </p:nvSpPr>
          <p:spPr bwMode="auto">
            <a:xfrm>
              <a:off x="10691813" y="6580188"/>
              <a:ext cx="115888" cy="20638"/>
            </a:xfrm>
            <a:custGeom>
              <a:avLst/>
              <a:gdLst>
                <a:gd name="T0" fmla="*/ 22 w 23"/>
                <a:gd name="T1" fmla="*/ 0 h 4"/>
                <a:gd name="T2" fmla="*/ 2 w 23"/>
                <a:gd name="T3" fmla="*/ 0 h 4"/>
                <a:gd name="T4" fmla="*/ 0 w 23"/>
                <a:gd name="T5" fmla="*/ 2 h 4"/>
                <a:gd name="T6" fmla="*/ 2 w 23"/>
                <a:gd name="T7" fmla="*/ 4 h 4"/>
                <a:gd name="T8" fmla="*/ 22 w 23"/>
                <a:gd name="T9" fmla="*/ 4 h 4"/>
                <a:gd name="T10" fmla="*/ 23 w 23"/>
                <a:gd name="T11" fmla="*/ 2 h 4"/>
                <a:gd name="T12" fmla="*/ 22 w 2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22" y="0"/>
                  </a:moveTo>
                  <a:cubicBezTo>
                    <a:pt x="2" y="0"/>
                    <a:pt x="2" y="0"/>
                    <a:pt x="2" y="0"/>
                  </a:cubicBezTo>
                  <a:cubicBezTo>
                    <a:pt x="1" y="0"/>
                    <a:pt x="0" y="1"/>
                    <a:pt x="0" y="2"/>
                  </a:cubicBezTo>
                  <a:cubicBezTo>
                    <a:pt x="0" y="3"/>
                    <a:pt x="1" y="4"/>
                    <a:pt x="2" y="4"/>
                  </a:cubicBezTo>
                  <a:cubicBezTo>
                    <a:pt x="22" y="4"/>
                    <a:pt x="22" y="4"/>
                    <a:pt x="22" y="4"/>
                  </a:cubicBezTo>
                  <a:cubicBezTo>
                    <a:pt x="22" y="4"/>
                    <a:pt x="23" y="3"/>
                    <a:pt x="23" y="2"/>
                  </a:cubicBezTo>
                  <a:cubicBezTo>
                    <a:pt x="23" y="1"/>
                    <a:pt x="22" y="0"/>
                    <a:pt x="2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07" name="Freeform 23">
              <a:extLst>
                <a:ext uri="{FF2B5EF4-FFF2-40B4-BE49-F238E27FC236}">
                  <a16:creationId xmlns:a16="http://schemas.microsoft.com/office/drawing/2014/main" id="{46D8EDCC-C81C-4259-AA66-0C182490940D}"/>
                </a:ext>
              </a:extLst>
            </p:cNvPr>
            <p:cNvSpPr>
              <a:spLocks/>
            </p:cNvSpPr>
            <p:nvPr/>
          </p:nvSpPr>
          <p:spPr bwMode="auto">
            <a:xfrm>
              <a:off x="10691813" y="6616700"/>
              <a:ext cx="115888" cy="15875"/>
            </a:xfrm>
            <a:custGeom>
              <a:avLst/>
              <a:gdLst>
                <a:gd name="T0" fmla="*/ 22 w 23"/>
                <a:gd name="T1" fmla="*/ 0 h 3"/>
                <a:gd name="T2" fmla="*/ 2 w 23"/>
                <a:gd name="T3" fmla="*/ 0 h 3"/>
                <a:gd name="T4" fmla="*/ 0 w 23"/>
                <a:gd name="T5" fmla="*/ 2 h 3"/>
                <a:gd name="T6" fmla="*/ 2 w 23"/>
                <a:gd name="T7" fmla="*/ 3 h 3"/>
                <a:gd name="T8" fmla="*/ 22 w 23"/>
                <a:gd name="T9" fmla="*/ 3 h 3"/>
                <a:gd name="T10" fmla="*/ 23 w 23"/>
                <a:gd name="T11" fmla="*/ 2 h 3"/>
                <a:gd name="T12" fmla="*/ 22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22" y="0"/>
                  </a:moveTo>
                  <a:cubicBezTo>
                    <a:pt x="2" y="0"/>
                    <a:pt x="2" y="0"/>
                    <a:pt x="2" y="0"/>
                  </a:cubicBezTo>
                  <a:cubicBezTo>
                    <a:pt x="1" y="0"/>
                    <a:pt x="0" y="1"/>
                    <a:pt x="0" y="2"/>
                  </a:cubicBezTo>
                  <a:cubicBezTo>
                    <a:pt x="0" y="3"/>
                    <a:pt x="1" y="3"/>
                    <a:pt x="2" y="3"/>
                  </a:cubicBezTo>
                  <a:cubicBezTo>
                    <a:pt x="22" y="3"/>
                    <a:pt x="22" y="3"/>
                    <a:pt x="22" y="3"/>
                  </a:cubicBezTo>
                  <a:cubicBezTo>
                    <a:pt x="22" y="3"/>
                    <a:pt x="23" y="3"/>
                    <a:pt x="23" y="2"/>
                  </a:cubicBezTo>
                  <a:cubicBezTo>
                    <a:pt x="23" y="1"/>
                    <a:pt x="22" y="0"/>
                    <a:pt x="2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08" name="Freeform 24">
              <a:extLst>
                <a:ext uri="{FF2B5EF4-FFF2-40B4-BE49-F238E27FC236}">
                  <a16:creationId xmlns:a16="http://schemas.microsoft.com/office/drawing/2014/main" id="{2A5497F8-49FA-4577-8AED-3C572C54BC3A}"/>
                </a:ext>
              </a:extLst>
            </p:cNvPr>
            <p:cNvSpPr>
              <a:spLocks/>
            </p:cNvSpPr>
            <p:nvPr/>
          </p:nvSpPr>
          <p:spPr bwMode="auto">
            <a:xfrm>
              <a:off x="10826751" y="6272213"/>
              <a:ext cx="115888" cy="15875"/>
            </a:xfrm>
            <a:custGeom>
              <a:avLst/>
              <a:gdLst>
                <a:gd name="T0" fmla="*/ 1 w 23"/>
                <a:gd name="T1" fmla="*/ 3 h 3"/>
                <a:gd name="T2" fmla="*/ 21 w 23"/>
                <a:gd name="T3" fmla="*/ 3 h 3"/>
                <a:gd name="T4" fmla="*/ 23 w 23"/>
                <a:gd name="T5" fmla="*/ 2 h 3"/>
                <a:gd name="T6" fmla="*/ 21 w 23"/>
                <a:gd name="T7" fmla="*/ 0 h 3"/>
                <a:gd name="T8" fmla="*/ 1 w 23"/>
                <a:gd name="T9" fmla="*/ 0 h 3"/>
                <a:gd name="T10" fmla="*/ 0 w 23"/>
                <a:gd name="T11" fmla="*/ 2 h 3"/>
                <a:gd name="T12" fmla="*/ 1 w 2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1" y="3"/>
                  </a:moveTo>
                  <a:cubicBezTo>
                    <a:pt x="21" y="3"/>
                    <a:pt x="21" y="3"/>
                    <a:pt x="21" y="3"/>
                  </a:cubicBezTo>
                  <a:cubicBezTo>
                    <a:pt x="22" y="3"/>
                    <a:pt x="23" y="3"/>
                    <a:pt x="23" y="2"/>
                  </a:cubicBezTo>
                  <a:cubicBezTo>
                    <a:pt x="23" y="1"/>
                    <a:pt x="22" y="0"/>
                    <a:pt x="21" y="0"/>
                  </a:cubicBezTo>
                  <a:cubicBezTo>
                    <a:pt x="1" y="0"/>
                    <a:pt x="1" y="0"/>
                    <a:pt x="1" y="0"/>
                  </a:cubicBezTo>
                  <a:cubicBezTo>
                    <a:pt x="0" y="0"/>
                    <a:pt x="0" y="1"/>
                    <a:pt x="0" y="2"/>
                  </a:cubicBezTo>
                  <a:cubicBezTo>
                    <a:pt x="0" y="3"/>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09" name="Freeform 25">
              <a:extLst>
                <a:ext uri="{FF2B5EF4-FFF2-40B4-BE49-F238E27FC236}">
                  <a16:creationId xmlns:a16="http://schemas.microsoft.com/office/drawing/2014/main" id="{942B0655-58B7-45A7-88BE-872506D09D3A}"/>
                </a:ext>
              </a:extLst>
            </p:cNvPr>
            <p:cNvSpPr>
              <a:spLocks/>
            </p:cNvSpPr>
            <p:nvPr/>
          </p:nvSpPr>
          <p:spPr bwMode="auto">
            <a:xfrm>
              <a:off x="10826751" y="6308725"/>
              <a:ext cx="115888" cy="14288"/>
            </a:xfrm>
            <a:custGeom>
              <a:avLst/>
              <a:gdLst>
                <a:gd name="T0" fmla="*/ 1 w 23"/>
                <a:gd name="T1" fmla="*/ 3 h 3"/>
                <a:gd name="T2" fmla="*/ 21 w 23"/>
                <a:gd name="T3" fmla="*/ 3 h 3"/>
                <a:gd name="T4" fmla="*/ 23 w 23"/>
                <a:gd name="T5" fmla="*/ 1 h 3"/>
                <a:gd name="T6" fmla="*/ 21 w 23"/>
                <a:gd name="T7" fmla="*/ 0 h 3"/>
                <a:gd name="T8" fmla="*/ 1 w 23"/>
                <a:gd name="T9" fmla="*/ 0 h 3"/>
                <a:gd name="T10" fmla="*/ 0 w 23"/>
                <a:gd name="T11" fmla="*/ 1 h 3"/>
                <a:gd name="T12" fmla="*/ 1 w 2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10" name="Freeform 26">
              <a:extLst>
                <a:ext uri="{FF2B5EF4-FFF2-40B4-BE49-F238E27FC236}">
                  <a16:creationId xmlns:a16="http://schemas.microsoft.com/office/drawing/2014/main" id="{E93423D9-D9C7-408A-B9D6-FC9EBD5BCE0B}"/>
                </a:ext>
              </a:extLst>
            </p:cNvPr>
            <p:cNvSpPr>
              <a:spLocks/>
            </p:cNvSpPr>
            <p:nvPr/>
          </p:nvSpPr>
          <p:spPr bwMode="auto">
            <a:xfrm>
              <a:off x="10826751" y="6338888"/>
              <a:ext cx="115888" cy="20638"/>
            </a:xfrm>
            <a:custGeom>
              <a:avLst/>
              <a:gdLst>
                <a:gd name="T0" fmla="*/ 1 w 23"/>
                <a:gd name="T1" fmla="*/ 4 h 4"/>
                <a:gd name="T2" fmla="*/ 21 w 23"/>
                <a:gd name="T3" fmla="*/ 4 h 4"/>
                <a:gd name="T4" fmla="*/ 23 w 23"/>
                <a:gd name="T5" fmla="*/ 2 h 4"/>
                <a:gd name="T6" fmla="*/ 21 w 23"/>
                <a:gd name="T7" fmla="*/ 0 h 4"/>
                <a:gd name="T8" fmla="*/ 1 w 23"/>
                <a:gd name="T9" fmla="*/ 0 h 4"/>
                <a:gd name="T10" fmla="*/ 0 w 23"/>
                <a:gd name="T11" fmla="*/ 2 h 4"/>
                <a:gd name="T12" fmla="*/ 1 w 2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11" name="Freeform 27">
              <a:extLst>
                <a:ext uri="{FF2B5EF4-FFF2-40B4-BE49-F238E27FC236}">
                  <a16:creationId xmlns:a16="http://schemas.microsoft.com/office/drawing/2014/main" id="{6AC0C998-0D87-4AE2-B451-82EA0A5348A4}"/>
                </a:ext>
              </a:extLst>
            </p:cNvPr>
            <p:cNvSpPr>
              <a:spLocks/>
            </p:cNvSpPr>
            <p:nvPr/>
          </p:nvSpPr>
          <p:spPr bwMode="auto">
            <a:xfrm>
              <a:off x="10826751" y="6580188"/>
              <a:ext cx="115888" cy="20638"/>
            </a:xfrm>
            <a:custGeom>
              <a:avLst/>
              <a:gdLst>
                <a:gd name="T0" fmla="*/ 21 w 23"/>
                <a:gd name="T1" fmla="*/ 0 h 4"/>
                <a:gd name="T2" fmla="*/ 1 w 23"/>
                <a:gd name="T3" fmla="*/ 0 h 4"/>
                <a:gd name="T4" fmla="*/ 0 w 23"/>
                <a:gd name="T5" fmla="*/ 2 h 4"/>
                <a:gd name="T6" fmla="*/ 1 w 23"/>
                <a:gd name="T7" fmla="*/ 4 h 4"/>
                <a:gd name="T8" fmla="*/ 21 w 23"/>
                <a:gd name="T9" fmla="*/ 4 h 4"/>
                <a:gd name="T10" fmla="*/ 23 w 23"/>
                <a:gd name="T11" fmla="*/ 2 h 4"/>
                <a:gd name="T12" fmla="*/ 21 w 2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21" y="0"/>
                  </a:moveTo>
                  <a:cubicBezTo>
                    <a:pt x="1" y="0"/>
                    <a:pt x="1" y="0"/>
                    <a:pt x="1" y="0"/>
                  </a:cubicBezTo>
                  <a:cubicBezTo>
                    <a:pt x="0" y="0"/>
                    <a:pt x="0" y="1"/>
                    <a:pt x="0" y="2"/>
                  </a:cubicBezTo>
                  <a:cubicBezTo>
                    <a:pt x="0" y="3"/>
                    <a:pt x="0" y="4"/>
                    <a:pt x="1" y="4"/>
                  </a:cubicBezTo>
                  <a:cubicBezTo>
                    <a:pt x="21" y="4"/>
                    <a:pt x="21" y="4"/>
                    <a:pt x="21" y="4"/>
                  </a:cubicBezTo>
                  <a:cubicBezTo>
                    <a:pt x="22" y="4"/>
                    <a:pt x="23" y="3"/>
                    <a:pt x="23" y="2"/>
                  </a:cubicBezTo>
                  <a:cubicBezTo>
                    <a:pt x="23" y="1"/>
                    <a:pt x="22" y="0"/>
                    <a:pt x="21"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12" name="Freeform 28">
              <a:extLst>
                <a:ext uri="{FF2B5EF4-FFF2-40B4-BE49-F238E27FC236}">
                  <a16:creationId xmlns:a16="http://schemas.microsoft.com/office/drawing/2014/main" id="{E71F6EA9-28C7-46C8-9B79-E2BA203EBD55}"/>
                </a:ext>
              </a:extLst>
            </p:cNvPr>
            <p:cNvSpPr>
              <a:spLocks/>
            </p:cNvSpPr>
            <p:nvPr/>
          </p:nvSpPr>
          <p:spPr bwMode="auto">
            <a:xfrm>
              <a:off x="10826751" y="6616700"/>
              <a:ext cx="115888" cy="15875"/>
            </a:xfrm>
            <a:custGeom>
              <a:avLst/>
              <a:gdLst>
                <a:gd name="T0" fmla="*/ 21 w 23"/>
                <a:gd name="T1" fmla="*/ 0 h 3"/>
                <a:gd name="T2" fmla="*/ 1 w 23"/>
                <a:gd name="T3" fmla="*/ 0 h 3"/>
                <a:gd name="T4" fmla="*/ 0 w 23"/>
                <a:gd name="T5" fmla="*/ 2 h 3"/>
                <a:gd name="T6" fmla="*/ 1 w 23"/>
                <a:gd name="T7" fmla="*/ 3 h 3"/>
                <a:gd name="T8" fmla="*/ 21 w 23"/>
                <a:gd name="T9" fmla="*/ 3 h 3"/>
                <a:gd name="T10" fmla="*/ 23 w 23"/>
                <a:gd name="T11" fmla="*/ 2 h 3"/>
                <a:gd name="T12" fmla="*/ 21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21" y="0"/>
                  </a:moveTo>
                  <a:cubicBezTo>
                    <a:pt x="1" y="0"/>
                    <a:pt x="1" y="0"/>
                    <a:pt x="1" y="0"/>
                  </a:cubicBezTo>
                  <a:cubicBezTo>
                    <a:pt x="0" y="0"/>
                    <a:pt x="0" y="1"/>
                    <a:pt x="0" y="2"/>
                  </a:cubicBezTo>
                  <a:cubicBezTo>
                    <a:pt x="0" y="3"/>
                    <a:pt x="0" y="3"/>
                    <a:pt x="1" y="3"/>
                  </a:cubicBezTo>
                  <a:cubicBezTo>
                    <a:pt x="21" y="3"/>
                    <a:pt x="21" y="3"/>
                    <a:pt x="21" y="3"/>
                  </a:cubicBezTo>
                  <a:cubicBezTo>
                    <a:pt x="22" y="3"/>
                    <a:pt x="23" y="3"/>
                    <a:pt x="23" y="2"/>
                  </a:cubicBezTo>
                  <a:cubicBezTo>
                    <a:pt x="23" y="1"/>
                    <a:pt x="22" y="0"/>
                    <a:pt x="21"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13" name="Freeform 29">
              <a:extLst>
                <a:ext uri="{FF2B5EF4-FFF2-40B4-BE49-F238E27FC236}">
                  <a16:creationId xmlns:a16="http://schemas.microsoft.com/office/drawing/2014/main" id="{7A2B182B-0F5D-41D9-A489-40D8D333BC7C}"/>
                </a:ext>
              </a:extLst>
            </p:cNvPr>
            <p:cNvSpPr>
              <a:spLocks/>
            </p:cNvSpPr>
            <p:nvPr/>
          </p:nvSpPr>
          <p:spPr bwMode="auto">
            <a:xfrm>
              <a:off x="10766426" y="6683375"/>
              <a:ext cx="196850" cy="15875"/>
            </a:xfrm>
            <a:custGeom>
              <a:avLst/>
              <a:gdLst>
                <a:gd name="T0" fmla="*/ 37 w 39"/>
                <a:gd name="T1" fmla="*/ 0 h 3"/>
                <a:gd name="T2" fmla="*/ 1 w 39"/>
                <a:gd name="T3" fmla="*/ 0 h 3"/>
                <a:gd name="T4" fmla="*/ 0 w 39"/>
                <a:gd name="T5" fmla="*/ 1 h 3"/>
                <a:gd name="T6" fmla="*/ 1 w 39"/>
                <a:gd name="T7" fmla="*/ 3 h 3"/>
                <a:gd name="T8" fmla="*/ 37 w 39"/>
                <a:gd name="T9" fmla="*/ 3 h 3"/>
                <a:gd name="T10" fmla="*/ 39 w 39"/>
                <a:gd name="T11" fmla="*/ 1 h 3"/>
                <a:gd name="T12" fmla="*/ 37 w 3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9" h="3">
                  <a:moveTo>
                    <a:pt x="37" y="0"/>
                  </a:moveTo>
                  <a:cubicBezTo>
                    <a:pt x="1" y="0"/>
                    <a:pt x="1" y="0"/>
                    <a:pt x="1" y="0"/>
                  </a:cubicBezTo>
                  <a:cubicBezTo>
                    <a:pt x="0" y="0"/>
                    <a:pt x="0" y="0"/>
                    <a:pt x="0" y="1"/>
                  </a:cubicBezTo>
                  <a:cubicBezTo>
                    <a:pt x="0" y="2"/>
                    <a:pt x="0" y="3"/>
                    <a:pt x="1" y="3"/>
                  </a:cubicBezTo>
                  <a:cubicBezTo>
                    <a:pt x="37" y="3"/>
                    <a:pt x="37" y="3"/>
                    <a:pt x="37" y="3"/>
                  </a:cubicBezTo>
                  <a:cubicBezTo>
                    <a:pt x="38" y="3"/>
                    <a:pt x="39" y="2"/>
                    <a:pt x="39" y="1"/>
                  </a:cubicBezTo>
                  <a:cubicBezTo>
                    <a:pt x="39" y="0"/>
                    <a:pt x="38" y="0"/>
                    <a:pt x="37"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14" name="Freeform 30">
              <a:extLst>
                <a:ext uri="{FF2B5EF4-FFF2-40B4-BE49-F238E27FC236}">
                  <a16:creationId xmlns:a16="http://schemas.microsoft.com/office/drawing/2014/main" id="{3D9EBE85-D1A1-4120-94D6-4BC67B3BDC41}"/>
                </a:ext>
              </a:extLst>
            </p:cNvPr>
            <p:cNvSpPr>
              <a:spLocks/>
            </p:cNvSpPr>
            <p:nvPr/>
          </p:nvSpPr>
          <p:spPr bwMode="auto">
            <a:xfrm>
              <a:off x="10596563" y="6632575"/>
              <a:ext cx="155575" cy="66675"/>
            </a:xfrm>
            <a:custGeom>
              <a:avLst/>
              <a:gdLst>
                <a:gd name="T0" fmla="*/ 6 w 31"/>
                <a:gd name="T1" fmla="*/ 4 h 13"/>
                <a:gd name="T2" fmla="*/ 9 w 31"/>
                <a:gd name="T3" fmla="*/ 7 h 13"/>
                <a:gd name="T4" fmla="*/ 11 w 31"/>
                <a:gd name="T5" fmla="*/ 8 h 13"/>
                <a:gd name="T6" fmla="*/ 12 w 31"/>
                <a:gd name="T7" fmla="*/ 7 h 13"/>
                <a:gd name="T8" fmla="*/ 6 w 31"/>
                <a:gd name="T9" fmla="*/ 0 h 13"/>
                <a:gd name="T10" fmla="*/ 0 w 31"/>
                <a:gd name="T11" fmla="*/ 7 h 13"/>
                <a:gd name="T12" fmla="*/ 6 w 31"/>
                <a:gd name="T13" fmla="*/ 13 h 13"/>
                <a:gd name="T14" fmla="*/ 30 w 31"/>
                <a:gd name="T15" fmla="*/ 13 h 13"/>
                <a:gd name="T16" fmla="*/ 31 w 31"/>
                <a:gd name="T17" fmla="*/ 11 h 13"/>
                <a:gd name="T18" fmla="*/ 30 w 31"/>
                <a:gd name="T19" fmla="*/ 10 h 13"/>
                <a:gd name="T20" fmla="*/ 6 w 31"/>
                <a:gd name="T21" fmla="*/ 10 h 13"/>
                <a:gd name="T22" fmla="*/ 3 w 31"/>
                <a:gd name="T23" fmla="*/ 7 h 13"/>
                <a:gd name="T24" fmla="*/ 6 w 31"/>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3">
                  <a:moveTo>
                    <a:pt x="6" y="4"/>
                  </a:moveTo>
                  <a:cubicBezTo>
                    <a:pt x="8" y="4"/>
                    <a:pt x="9" y="5"/>
                    <a:pt x="9" y="7"/>
                  </a:cubicBezTo>
                  <a:cubicBezTo>
                    <a:pt x="9" y="7"/>
                    <a:pt x="10" y="8"/>
                    <a:pt x="11" y="8"/>
                  </a:cubicBezTo>
                  <a:cubicBezTo>
                    <a:pt x="12" y="8"/>
                    <a:pt x="12" y="7"/>
                    <a:pt x="12" y="7"/>
                  </a:cubicBezTo>
                  <a:cubicBezTo>
                    <a:pt x="12" y="3"/>
                    <a:pt x="10" y="0"/>
                    <a:pt x="6" y="0"/>
                  </a:cubicBezTo>
                  <a:cubicBezTo>
                    <a:pt x="3" y="0"/>
                    <a:pt x="0" y="3"/>
                    <a:pt x="0" y="7"/>
                  </a:cubicBezTo>
                  <a:cubicBezTo>
                    <a:pt x="0" y="10"/>
                    <a:pt x="3" y="13"/>
                    <a:pt x="6" y="13"/>
                  </a:cubicBezTo>
                  <a:cubicBezTo>
                    <a:pt x="30" y="13"/>
                    <a:pt x="30" y="13"/>
                    <a:pt x="30" y="13"/>
                  </a:cubicBezTo>
                  <a:cubicBezTo>
                    <a:pt x="31" y="13"/>
                    <a:pt x="31" y="12"/>
                    <a:pt x="31" y="11"/>
                  </a:cubicBezTo>
                  <a:cubicBezTo>
                    <a:pt x="31" y="10"/>
                    <a:pt x="31" y="10"/>
                    <a:pt x="30" y="10"/>
                  </a:cubicBezTo>
                  <a:cubicBezTo>
                    <a:pt x="6" y="10"/>
                    <a:pt x="6" y="10"/>
                    <a:pt x="6" y="10"/>
                  </a:cubicBezTo>
                  <a:cubicBezTo>
                    <a:pt x="5" y="10"/>
                    <a:pt x="3" y="8"/>
                    <a:pt x="3" y="7"/>
                  </a:cubicBezTo>
                  <a:cubicBezTo>
                    <a:pt x="3" y="5"/>
                    <a:pt x="5" y="4"/>
                    <a:pt x="6"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15" name="Freeform 31">
              <a:extLst>
                <a:ext uri="{FF2B5EF4-FFF2-40B4-BE49-F238E27FC236}">
                  <a16:creationId xmlns:a16="http://schemas.microsoft.com/office/drawing/2014/main" id="{FF5B98F5-86DF-4620-8921-E4BA20E2ABD0}"/>
                </a:ext>
              </a:extLst>
            </p:cNvPr>
            <p:cNvSpPr>
              <a:spLocks noEditPoints="1"/>
            </p:cNvSpPr>
            <p:nvPr/>
          </p:nvSpPr>
          <p:spPr bwMode="auto">
            <a:xfrm>
              <a:off x="10691813" y="6272213"/>
              <a:ext cx="115888" cy="190500"/>
            </a:xfrm>
            <a:custGeom>
              <a:avLst/>
              <a:gdLst>
                <a:gd name="T0" fmla="*/ 20 w 23"/>
                <a:gd name="T1" fmla="*/ 34 h 37"/>
                <a:gd name="T2" fmla="*/ 11 w 23"/>
                <a:gd name="T3" fmla="*/ 34 h 37"/>
                <a:gd name="T4" fmla="*/ 11 w 23"/>
                <a:gd name="T5" fmla="*/ 28 h 37"/>
                <a:gd name="T6" fmla="*/ 14 w 23"/>
                <a:gd name="T7" fmla="*/ 28 h 37"/>
                <a:gd name="T8" fmla="*/ 15 w 23"/>
                <a:gd name="T9" fmla="*/ 27 h 37"/>
                <a:gd name="T10" fmla="*/ 15 w 23"/>
                <a:gd name="T11" fmla="*/ 26 h 37"/>
                <a:gd name="T12" fmla="*/ 15 w 23"/>
                <a:gd name="T13" fmla="*/ 13 h 37"/>
                <a:gd name="T14" fmla="*/ 16 w 23"/>
                <a:gd name="T15" fmla="*/ 11 h 37"/>
                <a:gd name="T16" fmla="*/ 15 w 23"/>
                <a:gd name="T17" fmla="*/ 4 h 37"/>
                <a:gd name="T18" fmla="*/ 15 w 23"/>
                <a:gd name="T19" fmla="*/ 3 h 37"/>
                <a:gd name="T20" fmla="*/ 20 w 23"/>
                <a:gd name="T21" fmla="*/ 3 h 37"/>
                <a:gd name="T22" fmla="*/ 20 w 23"/>
                <a:gd name="T23" fmla="*/ 34 h 37"/>
                <a:gd name="T24" fmla="*/ 3 w 23"/>
                <a:gd name="T25" fmla="*/ 16 h 37"/>
                <a:gd name="T26" fmla="*/ 8 w 23"/>
                <a:gd name="T27" fmla="*/ 15 h 37"/>
                <a:gd name="T28" fmla="*/ 12 w 23"/>
                <a:gd name="T29" fmla="*/ 15 h 37"/>
                <a:gd name="T30" fmla="*/ 12 w 23"/>
                <a:gd name="T31" fmla="*/ 24 h 37"/>
                <a:gd name="T32" fmla="*/ 10 w 23"/>
                <a:gd name="T33" fmla="*/ 24 h 37"/>
                <a:gd name="T34" fmla="*/ 8 w 23"/>
                <a:gd name="T35" fmla="*/ 26 h 37"/>
                <a:gd name="T36" fmla="*/ 8 w 23"/>
                <a:gd name="T37" fmla="*/ 34 h 37"/>
                <a:gd name="T38" fmla="*/ 3 w 23"/>
                <a:gd name="T39" fmla="*/ 34 h 37"/>
                <a:gd name="T40" fmla="*/ 3 w 23"/>
                <a:gd name="T41" fmla="*/ 16 h 37"/>
                <a:gd name="T42" fmla="*/ 11 w 23"/>
                <a:gd name="T43" fmla="*/ 3 h 37"/>
                <a:gd name="T44" fmla="*/ 13 w 23"/>
                <a:gd name="T45" fmla="*/ 10 h 37"/>
                <a:gd name="T46" fmla="*/ 8 w 23"/>
                <a:gd name="T47" fmla="*/ 12 h 37"/>
                <a:gd name="T48" fmla="*/ 3 w 23"/>
                <a:gd name="T49" fmla="*/ 13 h 37"/>
                <a:gd name="T50" fmla="*/ 3 w 23"/>
                <a:gd name="T51" fmla="*/ 3 h 37"/>
                <a:gd name="T52" fmla="*/ 11 w 23"/>
                <a:gd name="T53" fmla="*/ 3 h 37"/>
                <a:gd name="T54" fmla="*/ 23 w 23"/>
                <a:gd name="T55" fmla="*/ 2 h 37"/>
                <a:gd name="T56" fmla="*/ 22 w 23"/>
                <a:gd name="T57" fmla="*/ 0 h 37"/>
                <a:gd name="T58" fmla="*/ 2 w 23"/>
                <a:gd name="T59" fmla="*/ 0 h 37"/>
                <a:gd name="T60" fmla="*/ 0 w 23"/>
                <a:gd name="T61" fmla="*/ 2 h 37"/>
                <a:gd name="T62" fmla="*/ 0 w 23"/>
                <a:gd name="T63" fmla="*/ 35 h 37"/>
                <a:gd name="T64" fmla="*/ 2 w 23"/>
                <a:gd name="T65" fmla="*/ 37 h 37"/>
                <a:gd name="T66" fmla="*/ 22 w 23"/>
                <a:gd name="T67" fmla="*/ 37 h 37"/>
                <a:gd name="T68" fmla="*/ 23 w 23"/>
                <a:gd name="T69" fmla="*/ 35 h 37"/>
                <a:gd name="T70" fmla="*/ 23 w 23"/>
                <a:gd name="T71"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37">
                  <a:moveTo>
                    <a:pt x="20" y="34"/>
                  </a:moveTo>
                  <a:cubicBezTo>
                    <a:pt x="11" y="34"/>
                    <a:pt x="11" y="34"/>
                    <a:pt x="11" y="34"/>
                  </a:cubicBezTo>
                  <a:cubicBezTo>
                    <a:pt x="11" y="28"/>
                    <a:pt x="11" y="28"/>
                    <a:pt x="11" y="28"/>
                  </a:cubicBezTo>
                  <a:cubicBezTo>
                    <a:pt x="14" y="28"/>
                    <a:pt x="14" y="28"/>
                    <a:pt x="14" y="28"/>
                  </a:cubicBezTo>
                  <a:cubicBezTo>
                    <a:pt x="14" y="28"/>
                    <a:pt x="15" y="27"/>
                    <a:pt x="15" y="27"/>
                  </a:cubicBezTo>
                  <a:cubicBezTo>
                    <a:pt x="15" y="27"/>
                    <a:pt x="15" y="26"/>
                    <a:pt x="15" y="26"/>
                  </a:cubicBezTo>
                  <a:cubicBezTo>
                    <a:pt x="15" y="13"/>
                    <a:pt x="15" y="13"/>
                    <a:pt x="15" y="13"/>
                  </a:cubicBezTo>
                  <a:cubicBezTo>
                    <a:pt x="16" y="12"/>
                    <a:pt x="16" y="12"/>
                    <a:pt x="16" y="11"/>
                  </a:cubicBezTo>
                  <a:cubicBezTo>
                    <a:pt x="17" y="9"/>
                    <a:pt x="17" y="6"/>
                    <a:pt x="15" y="4"/>
                  </a:cubicBezTo>
                  <a:cubicBezTo>
                    <a:pt x="15" y="3"/>
                    <a:pt x="15" y="3"/>
                    <a:pt x="15" y="3"/>
                  </a:cubicBezTo>
                  <a:cubicBezTo>
                    <a:pt x="20" y="3"/>
                    <a:pt x="20" y="3"/>
                    <a:pt x="20" y="3"/>
                  </a:cubicBezTo>
                  <a:lnTo>
                    <a:pt x="20" y="34"/>
                  </a:lnTo>
                  <a:close/>
                  <a:moveTo>
                    <a:pt x="3" y="16"/>
                  </a:moveTo>
                  <a:cubicBezTo>
                    <a:pt x="5" y="16"/>
                    <a:pt x="6" y="16"/>
                    <a:pt x="8" y="15"/>
                  </a:cubicBezTo>
                  <a:cubicBezTo>
                    <a:pt x="9" y="15"/>
                    <a:pt x="11" y="15"/>
                    <a:pt x="12" y="15"/>
                  </a:cubicBezTo>
                  <a:cubicBezTo>
                    <a:pt x="12" y="24"/>
                    <a:pt x="12" y="24"/>
                    <a:pt x="12" y="24"/>
                  </a:cubicBezTo>
                  <a:cubicBezTo>
                    <a:pt x="10" y="24"/>
                    <a:pt x="10" y="24"/>
                    <a:pt x="10" y="24"/>
                  </a:cubicBezTo>
                  <a:cubicBezTo>
                    <a:pt x="9" y="24"/>
                    <a:pt x="8" y="25"/>
                    <a:pt x="8" y="26"/>
                  </a:cubicBezTo>
                  <a:cubicBezTo>
                    <a:pt x="8" y="34"/>
                    <a:pt x="8" y="34"/>
                    <a:pt x="8" y="34"/>
                  </a:cubicBezTo>
                  <a:cubicBezTo>
                    <a:pt x="3" y="34"/>
                    <a:pt x="3" y="34"/>
                    <a:pt x="3" y="34"/>
                  </a:cubicBezTo>
                  <a:lnTo>
                    <a:pt x="3" y="16"/>
                  </a:lnTo>
                  <a:close/>
                  <a:moveTo>
                    <a:pt x="11" y="3"/>
                  </a:moveTo>
                  <a:cubicBezTo>
                    <a:pt x="12" y="5"/>
                    <a:pt x="14" y="8"/>
                    <a:pt x="13" y="10"/>
                  </a:cubicBezTo>
                  <a:cubicBezTo>
                    <a:pt x="13" y="11"/>
                    <a:pt x="12" y="12"/>
                    <a:pt x="8" y="12"/>
                  </a:cubicBezTo>
                  <a:cubicBezTo>
                    <a:pt x="6" y="12"/>
                    <a:pt x="5" y="13"/>
                    <a:pt x="3" y="13"/>
                  </a:cubicBezTo>
                  <a:cubicBezTo>
                    <a:pt x="3" y="3"/>
                    <a:pt x="3" y="3"/>
                    <a:pt x="3" y="3"/>
                  </a:cubicBezTo>
                  <a:lnTo>
                    <a:pt x="11" y="3"/>
                  </a:lnTo>
                  <a:close/>
                  <a:moveTo>
                    <a:pt x="23" y="2"/>
                  </a:moveTo>
                  <a:cubicBezTo>
                    <a:pt x="23" y="1"/>
                    <a:pt x="22" y="0"/>
                    <a:pt x="22" y="0"/>
                  </a:cubicBezTo>
                  <a:cubicBezTo>
                    <a:pt x="2" y="0"/>
                    <a:pt x="2" y="0"/>
                    <a:pt x="2" y="0"/>
                  </a:cubicBezTo>
                  <a:cubicBezTo>
                    <a:pt x="1" y="0"/>
                    <a:pt x="0" y="1"/>
                    <a:pt x="0" y="2"/>
                  </a:cubicBezTo>
                  <a:cubicBezTo>
                    <a:pt x="0" y="35"/>
                    <a:pt x="0" y="35"/>
                    <a:pt x="0" y="35"/>
                  </a:cubicBezTo>
                  <a:cubicBezTo>
                    <a:pt x="0" y="36"/>
                    <a:pt x="1" y="37"/>
                    <a:pt x="2" y="37"/>
                  </a:cubicBezTo>
                  <a:cubicBezTo>
                    <a:pt x="22" y="37"/>
                    <a:pt x="22" y="37"/>
                    <a:pt x="22" y="37"/>
                  </a:cubicBezTo>
                  <a:cubicBezTo>
                    <a:pt x="22" y="37"/>
                    <a:pt x="23" y="36"/>
                    <a:pt x="23" y="35"/>
                  </a:cubicBezTo>
                  <a:lnTo>
                    <a:pt x="23"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16" name="Freeform 32">
              <a:extLst>
                <a:ext uri="{FF2B5EF4-FFF2-40B4-BE49-F238E27FC236}">
                  <a16:creationId xmlns:a16="http://schemas.microsoft.com/office/drawing/2014/main" id="{D2011782-930C-4B5A-867E-2C7E1ACEBF0B}"/>
                </a:ext>
              </a:extLst>
            </p:cNvPr>
            <p:cNvSpPr>
              <a:spLocks noEditPoints="1"/>
            </p:cNvSpPr>
            <p:nvPr/>
          </p:nvSpPr>
          <p:spPr bwMode="auto">
            <a:xfrm>
              <a:off x="10826751" y="6375400"/>
              <a:ext cx="115888" cy="184150"/>
            </a:xfrm>
            <a:custGeom>
              <a:avLst/>
              <a:gdLst>
                <a:gd name="T0" fmla="*/ 3 w 23"/>
                <a:gd name="T1" fmla="*/ 33 h 36"/>
                <a:gd name="T2" fmla="*/ 3 w 23"/>
                <a:gd name="T3" fmla="*/ 29 h 36"/>
                <a:gd name="T4" fmla="*/ 8 w 23"/>
                <a:gd name="T5" fmla="*/ 22 h 36"/>
                <a:gd name="T6" fmla="*/ 15 w 23"/>
                <a:gd name="T7" fmla="*/ 29 h 36"/>
                <a:gd name="T8" fmla="*/ 18 w 23"/>
                <a:gd name="T9" fmla="*/ 28 h 36"/>
                <a:gd name="T10" fmla="*/ 18 w 23"/>
                <a:gd name="T11" fmla="*/ 26 h 36"/>
                <a:gd name="T12" fmla="*/ 16 w 23"/>
                <a:gd name="T13" fmla="*/ 24 h 36"/>
                <a:gd name="T14" fmla="*/ 19 w 23"/>
                <a:gd name="T15" fmla="*/ 21 h 36"/>
                <a:gd name="T16" fmla="*/ 19 w 23"/>
                <a:gd name="T17" fmla="*/ 33 h 36"/>
                <a:gd name="T18" fmla="*/ 3 w 23"/>
                <a:gd name="T19" fmla="*/ 33 h 36"/>
                <a:gd name="T20" fmla="*/ 19 w 23"/>
                <a:gd name="T21" fmla="*/ 3 h 36"/>
                <a:gd name="T22" fmla="*/ 19 w 23"/>
                <a:gd name="T23" fmla="*/ 16 h 36"/>
                <a:gd name="T24" fmla="*/ 13 w 23"/>
                <a:gd name="T25" fmla="*/ 22 h 36"/>
                <a:gd name="T26" fmla="*/ 9 w 23"/>
                <a:gd name="T27" fmla="*/ 19 h 36"/>
                <a:gd name="T28" fmla="*/ 8 w 23"/>
                <a:gd name="T29" fmla="*/ 19 h 36"/>
                <a:gd name="T30" fmla="*/ 7 w 23"/>
                <a:gd name="T31" fmla="*/ 19 h 36"/>
                <a:gd name="T32" fmla="*/ 3 w 23"/>
                <a:gd name="T33" fmla="*/ 24 h 36"/>
                <a:gd name="T34" fmla="*/ 3 w 23"/>
                <a:gd name="T35" fmla="*/ 3 h 36"/>
                <a:gd name="T36" fmla="*/ 19 w 23"/>
                <a:gd name="T37" fmla="*/ 3 h 36"/>
                <a:gd name="T38" fmla="*/ 23 w 23"/>
                <a:gd name="T39" fmla="*/ 1 h 36"/>
                <a:gd name="T40" fmla="*/ 21 w 23"/>
                <a:gd name="T41" fmla="*/ 0 h 36"/>
                <a:gd name="T42" fmla="*/ 1 w 23"/>
                <a:gd name="T43" fmla="*/ 0 h 36"/>
                <a:gd name="T44" fmla="*/ 0 w 23"/>
                <a:gd name="T45" fmla="*/ 1 h 36"/>
                <a:gd name="T46" fmla="*/ 0 w 23"/>
                <a:gd name="T47" fmla="*/ 35 h 36"/>
                <a:gd name="T48" fmla="*/ 1 w 23"/>
                <a:gd name="T49" fmla="*/ 36 h 36"/>
                <a:gd name="T50" fmla="*/ 21 w 23"/>
                <a:gd name="T51" fmla="*/ 36 h 36"/>
                <a:gd name="T52" fmla="*/ 23 w 23"/>
                <a:gd name="T53" fmla="*/ 35 h 36"/>
                <a:gd name="T54" fmla="*/ 23 w 23"/>
                <a:gd name="T5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36">
                  <a:moveTo>
                    <a:pt x="3" y="33"/>
                  </a:moveTo>
                  <a:cubicBezTo>
                    <a:pt x="3" y="29"/>
                    <a:pt x="3" y="29"/>
                    <a:pt x="3" y="29"/>
                  </a:cubicBezTo>
                  <a:cubicBezTo>
                    <a:pt x="8" y="22"/>
                    <a:pt x="8" y="22"/>
                    <a:pt x="8" y="22"/>
                  </a:cubicBezTo>
                  <a:cubicBezTo>
                    <a:pt x="15" y="29"/>
                    <a:pt x="15" y="29"/>
                    <a:pt x="15" y="29"/>
                  </a:cubicBezTo>
                  <a:cubicBezTo>
                    <a:pt x="16" y="29"/>
                    <a:pt x="17" y="29"/>
                    <a:pt x="18" y="28"/>
                  </a:cubicBezTo>
                  <a:cubicBezTo>
                    <a:pt x="18" y="28"/>
                    <a:pt x="18" y="27"/>
                    <a:pt x="18" y="26"/>
                  </a:cubicBezTo>
                  <a:cubicBezTo>
                    <a:pt x="16" y="24"/>
                    <a:pt x="16" y="24"/>
                    <a:pt x="16" y="24"/>
                  </a:cubicBezTo>
                  <a:cubicBezTo>
                    <a:pt x="19" y="21"/>
                    <a:pt x="19" y="21"/>
                    <a:pt x="19" y="21"/>
                  </a:cubicBezTo>
                  <a:cubicBezTo>
                    <a:pt x="19" y="33"/>
                    <a:pt x="19" y="33"/>
                    <a:pt x="19" y="33"/>
                  </a:cubicBezTo>
                  <a:lnTo>
                    <a:pt x="3" y="33"/>
                  </a:lnTo>
                  <a:close/>
                  <a:moveTo>
                    <a:pt x="19" y="3"/>
                  </a:moveTo>
                  <a:cubicBezTo>
                    <a:pt x="19" y="16"/>
                    <a:pt x="19" y="16"/>
                    <a:pt x="19" y="16"/>
                  </a:cubicBezTo>
                  <a:cubicBezTo>
                    <a:pt x="13" y="22"/>
                    <a:pt x="13" y="22"/>
                    <a:pt x="13" y="22"/>
                  </a:cubicBezTo>
                  <a:cubicBezTo>
                    <a:pt x="9" y="19"/>
                    <a:pt x="9" y="19"/>
                    <a:pt x="9" y="19"/>
                  </a:cubicBezTo>
                  <a:cubicBezTo>
                    <a:pt x="9" y="19"/>
                    <a:pt x="9" y="18"/>
                    <a:pt x="8" y="19"/>
                  </a:cubicBezTo>
                  <a:cubicBezTo>
                    <a:pt x="8" y="19"/>
                    <a:pt x="7" y="19"/>
                    <a:pt x="7" y="19"/>
                  </a:cubicBezTo>
                  <a:cubicBezTo>
                    <a:pt x="3" y="24"/>
                    <a:pt x="3" y="24"/>
                    <a:pt x="3" y="24"/>
                  </a:cubicBezTo>
                  <a:cubicBezTo>
                    <a:pt x="3" y="3"/>
                    <a:pt x="3" y="3"/>
                    <a:pt x="3" y="3"/>
                  </a:cubicBezTo>
                  <a:lnTo>
                    <a:pt x="19" y="3"/>
                  </a:lnTo>
                  <a:close/>
                  <a:moveTo>
                    <a:pt x="23" y="1"/>
                  </a:moveTo>
                  <a:cubicBezTo>
                    <a:pt x="23" y="0"/>
                    <a:pt x="22" y="0"/>
                    <a:pt x="21" y="0"/>
                  </a:cubicBezTo>
                  <a:cubicBezTo>
                    <a:pt x="1" y="0"/>
                    <a:pt x="1" y="0"/>
                    <a:pt x="1" y="0"/>
                  </a:cubicBezTo>
                  <a:cubicBezTo>
                    <a:pt x="0" y="0"/>
                    <a:pt x="0" y="0"/>
                    <a:pt x="0" y="1"/>
                  </a:cubicBezTo>
                  <a:cubicBezTo>
                    <a:pt x="0" y="35"/>
                    <a:pt x="0" y="35"/>
                    <a:pt x="0" y="35"/>
                  </a:cubicBezTo>
                  <a:cubicBezTo>
                    <a:pt x="0" y="36"/>
                    <a:pt x="0" y="36"/>
                    <a:pt x="1" y="36"/>
                  </a:cubicBezTo>
                  <a:cubicBezTo>
                    <a:pt x="21" y="36"/>
                    <a:pt x="21" y="36"/>
                    <a:pt x="21" y="36"/>
                  </a:cubicBezTo>
                  <a:cubicBezTo>
                    <a:pt x="22" y="36"/>
                    <a:pt x="23" y="36"/>
                    <a:pt x="23" y="35"/>
                  </a:cubicBezTo>
                  <a:lnTo>
                    <a:pt x="23" y="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17" name="Freeform 33">
              <a:extLst>
                <a:ext uri="{FF2B5EF4-FFF2-40B4-BE49-F238E27FC236}">
                  <a16:creationId xmlns:a16="http://schemas.microsoft.com/office/drawing/2014/main" id="{E2884AE3-1400-40D4-9B68-8D1EFA176705}"/>
                </a:ext>
              </a:extLst>
            </p:cNvPr>
            <p:cNvSpPr>
              <a:spLocks noEditPoints="1"/>
            </p:cNvSpPr>
            <p:nvPr/>
          </p:nvSpPr>
          <p:spPr bwMode="auto">
            <a:xfrm>
              <a:off x="10847388" y="6400800"/>
              <a:ext cx="60325" cy="61913"/>
            </a:xfrm>
            <a:custGeom>
              <a:avLst/>
              <a:gdLst>
                <a:gd name="T0" fmla="*/ 6 w 12"/>
                <a:gd name="T1" fmla="*/ 3 h 12"/>
                <a:gd name="T2" fmla="*/ 8 w 12"/>
                <a:gd name="T3" fmla="*/ 6 h 12"/>
                <a:gd name="T4" fmla="*/ 6 w 12"/>
                <a:gd name="T5" fmla="*/ 9 h 12"/>
                <a:gd name="T6" fmla="*/ 3 w 12"/>
                <a:gd name="T7" fmla="*/ 6 h 12"/>
                <a:gd name="T8" fmla="*/ 6 w 12"/>
                <a:gd name="T9" fmla="*/ 3 h 12"/>
                <a:gd name="T10" fmla="*/ 6 w 12"/>
                <a:gd name="T11" fmla="*/ 12 h 12"/>
                <a:gd name="T12" fmla="*/ 12 w 12"/>
                <a:gd name="T13" fmla="*/ 6 h 12"/>
                <a:gd name="T14" fmla="*/ 6 w 12"/>
                <a:gd name="T15" fmla="*/ 0 h 12"/>
                <a:gd name="T16" fmla="*/ 0 w 12"/>
                <a:gd name="T17" fmla="*/ 6 h 12"/>
                <a:gd name="T18" fmla="*/ 6 w 12"/>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3"/>
                  </a:moveTo>
                  <a:cubicBezTo>
                    <a:pt x="7" y="3"/>
                    <a:pt x="8" y="4"/>
                    <a:pt x="8" y="6"/>
                  </a:cubicBezTo>
                  <a:cubicBezTo>
                    <a:pt x="8" y="7"/>
                    <a:pt x="7" y="9"/>
                    <a:pt x="6" y="9"/>
                  </a:cubicBezTo>
                  <a:cubicBezTo>
                    <a:pt x="4" y="9"/>
                    <a:pt x="3" y="7"/>
                    <a:pt x="3" y="6"/>
                  </a:cubicBezTo>
                  <a:cubicBezTo>
                    <a:pt x="3" y="4"/>
                    <a:pt x="4" y="3"/>
                    <a:pt x="6" y="3"/>
                  </a:cubicBezTo>
                  <a:moveTo>
                    <a:pt x="6" y="12"/>
                  </a:moveTo>
                  <a:cubicBezTo>
                    <a:pt x="9" y="12"/>
                    <a:pt x="12" y="9"/>
                    <a:pt x="12" y="6"/>
                  </a:cubicBezTo>
                  <a:cubicBezTo>
                    <a:pt x="12" y="3"/>
                    <a:pt x="9" y="0"/>
                    <a:pt x="6" y="0"/>
                  </a:cubicBezTo>
                  <a:cubicBezTo>
                    <a:pt x="2" y="0"/>
                    <a:pt x="0" y="3"/>
                    <a:pt x="0" y="6"/>
                  </a:cubicBezTo>
                  <a:cubicBezTo>
                    <a:pt x="0" y="9"/>
                    <a:pt x="2" y="12"/>
                    <a:pt x="6" y="1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18" name="Freeform 34">
              <a:extLst>
                <a:ext uri="{FF2B5EF4-FFF2-40B4-BE49-F238E27FC236}">
                  <a16:creationId xmlns:a16="http://schemas.microsoft.com/office/drawing/2014/main" id="{E3A8DB91-5CBE-4D2D-848F-BA247C1F1961}"/>
                </a:ext>
              </a:extLst>
            </p:cNvPr>
            <p:cNvSpPr>
              <a:spLocks/>
            </p:cNvSpPr>
            <p:nvPr/>
          </p:nvSpPr>
          <p:spPr bwMode="auto">
            <a:xfrm>
              <a:off x="10717213" y="6354763"/>
              <a:ext cx="30163" cy="20638"/>
            </a:xfrm>
            <a:custGeom>
              <a:avLst/>
              <a:gdLst>
                <a:gd name="T0" fmla="*/ 5 w 6"/>
                <a:gd name="T1" fmla="*/ 3 h 4"/>
                <a:gd name="T2" fmla="*/ 6 w 6"/>
                <a:gd name="T3" fmla="*/ 1 h 4"/>
                <a:gd name="T4" fmla="*/ 4 w 6"/>
                <a:gd name="T5" fmla="*/ 0 h 4"/>
                <a:gd name="T6" fmla="*/ 1 w 6"/>
                <a:gd name="T7" fmla="*/ 1 h 4"/>
                <a:gd name="T8" fmla="*/ 0 w 6"/>
                <a:gd name="T9" fmla="*/ 3 h 4"/>
                <a:gd name="T10" fmla="*/ 2 w 6"/>
                <a:gd name="T11" fmla="*/ 4 h 4"/>
                <a:gd name="T12" fmla="*/ 2 w 6"/>
                <a:gd name="T13" fmla="*/ 4 h 4"/>
                <a:gd name="T14" fmla="*/ 5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5" y="3"/>
                  </a:moveTo>
                  <a:cubicBezTo>
                    <a:pt x="6" y="3"/>
                    <a:pt x="6" y="2"/>
                    <a:pt x="6" y="1"/>
                  </a:cubicBezTo>
                  <a:cubicBezTo>
                    <a:pt x="5" y="0"/>
                    <a:pt x="4" y="0"/>
                    <a:pt x="4" y="0"/>
                  </a:cubicBezTo>
                  <a:cubicBezTo>
                    <a:pt x="1" y="1"/>
                    <a:pt x="1" y="1"/>
                    <a:pt x="1" y="1"/>
                  </a:cubicBezTo>
                  <a:cubicBezTo>
                    <a:pt x="1" y="1"/>
                    <a:pt x="0" y="2"/>
                    <a:pt x="0" y="3"/>
                  </a:cubicBezTo>
                  <a:cubicBezTo>
                    <a:pt x="1" y="4"/>
                    <a:pt x="1" y="4"/>
                    <a:pt x="2" y="4"/>
                  </a:cubicBezTo>
                  <a:cubicBezTo>
                    <a:pt x="2" y="4"/>
                    <a:pt x="2" y="4"/>
                    <a:pt x="2" y="4"/>
                  </a:cubicBezTo>
                  <a:lnTo>
                    <a:pt x="5"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19" name="Freeform 35">
              <a:extLst>
                <a:ext uri="{FF2B5EF4-FFF2-40B4-BE49-F238E27FC236}">
                  <a16:creationId xmlns:a16="http://schemas.microsoft.com/office/drawing/2014/main" id="{3BB13D28-7985-4C89-9BFE-0B3DBBFB4273}"/>
                </a:ext>
              </a:extLst>
            </p:cNvPr>
            <p:cNvSpPr>
              <a:spLocks/>
            </p:cNvSpPr>
            <p:nvPr/>
          </p:nvSpPr>
          <p:spPr bwMode="auto">
            <a:xfrm>
              <a:off x="9783763" y="6359525"/>
              <a:ext cx="30163" cy="119063"/>
            </a:xfrm>
            <a:custGeom>
              <a:avLst/>
              <a:gdLst>
                <a:gd name="T0" fmla="*/ 1 w 6"/>
                <a:gd name="T1" fmla="*/ 0 h 23"/>
                <a:gd name="T2" fmla="*/ 0 w 6"/>
                <a:gd name="T3" fmla="*/ 1 h 23"/>
                <a:gd name="T4" fmla="*/ 1 w 6"/>
                <a:gd name="T5" fmla="*/ 2 h 23"/>
                <a:gd name="T6" fmla="*/ 3 w 6"/>
                <a:gd name="T7" fmla="*/ 4 h 23"/>
                <a:gd name="T8" fmla="*/ 3 w 6"/>
                <a:gd name="T9" fmla="*/ 19 h 23"/>
                <a:gd name="T10" fmla="*/ 1 w 6"/>
                <a:gd name="T11" fmla="*/ 20 h 23"/>
                <a:gd name="T12" fmla="*/ 0 w 6"/>
                <a:gd name="T13" fmla="*/ 22 h 23"/>
                <a:gd name="T14" fmla="*/ 1 w 6"/>
                <a:gd name="T15" fmla="*/ 23 h 23"/>
                <a:gd name="T16" fmla="*/ 6 w 6"/>
                <a:gd name="T17" fmla="*/ 19 h 23"/>
                <a:gd name="T18" fmla="*/ 6 w 6"/>
                <a:gd name="T19" fmla="*/ 4 h 23"/>
                <a:gd name="T20" fmla="*/ 1 w 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3">
                  <a:moveTo>
                    <a:pt x="1" y="0"/>
                  </a:moveTo>
                  <a:cubicBezTo>
                    <a:pt x="0" y="0"/>
                    <a:pt x="0" y="0"/>
                    <a:pt x="0" y="1"/>
                  </a:cubicBezTo>
                  <a:cubicBezTo>
                    <a:pt x="0" y="2"/>
                    <a:pt x="0" y="2"/>
                    <a:pt x="1" y="2"/>
                  </a:cubicBezTo>
                  <a:cubicBezTo>
                    <a:pt x="2" y="2"/>
                    <a:pt x="3" y="3"/>
                    <a:pt x="3" y="4"/>
                  </a:cubicBezTo>
                  <a:cubicBezTo>
                    <a:pt x="3" y="19"/>
                    <a:pt x="3" y="19"/>
                    <a:pt x="3" y="19"/>
                  </a:cubicBezTo>
                  <a:cubicBezTo>
                    <a:pt x="3" y="20"/>
                    <a:pt x="2" y="20"/>
                    <a:pt x="1" y="20"/>
                  </a:cubicBezTo>
                  <a:cubicBezTo>
                    <a:pt x="0" y="20"/>
                    <a:pt x="0" y="21"/>
                    <a:pt x="0" y="22"/>
                  </a:cubicBezTo>
                  <a:cubicBezTo>
                    <a:pt x="0" y="22"/>
                    <a:pt x="0" y="23"/>
                    <a:pt x="1" y="23"/>
                  </a:cubicBezTo>
                  <a:cubicBezTo>
                    <a:pt x="4" y="23"/>
                    <a:pt x="6" y="21"/>
                    <a:pt x="6" y="19"/>
                  </a:cubicBezTo>
                  <a:cubicBezTo>
                    <a:pt x="6" y="4"/>
                    <a:pt x="6" y="4"/>
                    <a:pt x="6" y="4"/>
                  </a:cubicBezTo>
                  <a:cubicBezTo>
                    <a:pt x="6" y="2"/>
                    <a:pt x="4" y="0"/>
                    <a:pt x="1"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20" name="Freeform 36">
              <a:extLst>
                <a:ext uri="{FF2B5EF4-FFF2-40B4-BE49-F238E27FC236}">
                  <a16:creationId xmlns:a16="http://schemas.microsoft.com/office/drawing/2014/main" id="{BFE74492-D27D-4D5A-860F-B021F8D84EB2}"/>
                </a:ext>
              </a:extLst>
            </p:cNvPr>
            <p:cNvSpPr>
              <a:spLocks/>
            </p:cNvSpPr>
            <p:nvPr/>
          </p:nvSpPr>
          <p:spPr bwMode="auto">
            <a:xfrm>
              <a:off x="9613901" y="6446838"/>
              <a:ext cx="14288" cy="15875"/>
            </a:xfrm>
            <a:custGeom>
              <a:avLst/>
              <a:gdLst>
                <a:gd name="T0" fmla="*/ 1 w 3"/>
                <a:gd name="T1" fmla="*/ 3 h 3"/>
                <a:gd name="T2" fmla="*/ 1 w 3"/>
                <a:gd name="T3" fmla="*/ 3 h 3"/>
                <a:gd name="T4" fmla="*/ 3 w 3"/>
                <a:gd name="T5" fmla="*/ 3 h 3"/>
                <a:gd name="T6" fmla="*/ 2 w 3"/>
                <a:gd name="T7" fmla="*/ 1 h 3"/>
                <a:gd name="T8" fmla="*/ 0 w 3"/>
                <a:gd name="T9" fmla="*/ 1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3"/>
                    <a:pt x="1" y="3"/>
                    <a:pt x="1" y="3"/>
                  </a:cubicBezTo>
                  <a:cubicBezTo>
                    <a:pt x="2" y="3"/>
                    <a:pt x="2" y="3"/>
                    <a:pt x="3" y="3"/>
                  </a:cubicBezTo>
                  <a:cubicBezTo>
                    <a:pt x="3" y="2"/>
                    <a:pt x="3" y="1"/>
                    <a:pt x="2" y="1"/>
                  </a:cubicBezTo>
                  <a:cubicBezTo>
                    <a:pt x="1" y="0"/>
                    <a:pt x="0" y="1"/>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21" name="Freeform 37">
              <a:extLst>
                <a:ext uri="{FF2B5EF4-FFF2-40B4-BE49-F238E27FC236}">
                  <a16:creationId xmlns:a16="http://schemas.microsoft.com/office/drawing/2014/main" id="{54650902-7B28-440A-9293-9984E45BDB98}"/>
                </a:ext>
              </a:extLst>
            </p:cNvPr>
            <p:cNvSpPr>
              <a:spLocks/>
            </p:cNvSpPr>
            <p:nvPr/>
          </p:nvSpPr>
          <p:spPr bwMode="auto">
            <a:xfrm>
              <a:off x="9537701" y="6446838"/>
              <a:ext cx="15875" cy="15875"/>
            </a:xfrm>
            <a:custGeom>
              <a:avLst/>
              <a:gdLst>
                <a:gd name="T0" fmla="*/ 0 w 3"/>
                <a:gd name="T1" fmla="*/ 3 h 3"/>
                <a:gd name="T2" fmla="*/ 1 w 3"/>
                <a:gd name="T3" fmla="*/ 3 h 3"/>
                <a:gd name="T4" fmla="*/ 2 w 3"/>
                <a:gd name="T5" fmla="*/ 3 h 3"/>
                <a:gd name="T6" fmla="*/ 3 w 3"/>
                <a:gd name="T7" fmla="*/ 1 h 3"/>
                <a:gd name="T8" fmla="*/ 1 w 3"/>
                <a:gd name="T9" fmla="*/ 1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cubicBezTo>
                    <a:pt x="0" y="3"/>
                    <a:pt x="1" y="3"/>
                    <a:pt x="1" y="3"/>
                  </a:cubicBezTo>
                  <a:cubicBezTo>
                    <a:pt x="2" y="3"/>
                    <a:pt x="2" y="3"/>
                    <a:pt x="2" y="3"/>
                  </a:cubicBezTo>
                  <a:cubicBezTo>
                    <a:pt x="3" y="3"/>
                    <a:pt x="3" y="2"/>
                    <a:pt x="3" y="1"/>
                  </a:cubicBezTo>
                  <a:cubicBezTo>
                    <a:pt x="2" y="1"/>
                    <a:pt x="1" y="0"/>
                    <a:pt x="1" y="1"/>
                  </a:cubicBezTo>
                  <a:cubicBezTo>
                    <a:pt x="0" y="1"/>
                    <a:pt x="0" y="2"/>
                    <a:pt x="0"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22" name="Freeform 38">
              <a:extLst>
                <a:ext uri="{FF2B5EF4-FFF2-40B4-BE49-F238E27FC236}">
                  <a16:creationId xmlns:a16="http://schemas.microsoft.com/office/drawing/2014/main" id="{F23ED45D-D64E-4703-BC2D-B46B59A20397}"/>
                </a:ext>
              </a:extLst>
            </p:cNvPr>
            <p:cNvSpPr>
              <a:spLocks/>
            </p:cNvSpPr>
            <p:nvPr/>
          </p:nvSpPr>
          <p:spPr bwMode="auto">
            <a:xfrm>
              <a:off x="9588501" y="6442075"/>
              <a:ext cx="14288" cy="15875"/>
            </a:xfrm>
            <a:custGeom>
              <a:avLst/>
              <a:gdLst>
                <a:gd name="T0" fmla="*/ 1 w 3"/>
                <a:gd name="T1" fmla="*/ 3 h 3"/>
                <a:gd name="T2" fmla="*/ 1 w 3"/>
                <a:gd name="T3" fmla="*/ 3 h 3"/>
                <a:gd name="T4" fmla="*/ 3 w 3"/>
                <a:gd name="T5" fmla="*/ 2 h 3"/>
                <a:gd name="T6" fmla="*/ 2 w 3"/>
                <a:gd name="T7" fmla="*/ 0 h 3"/>
                <a:gd name="T8" fmla="*/ 0 w 3"/>
                <a:gd name="T9" fmla="*/ 1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3"/>
                    <a:pt x="1" y="3"/>
                    <a:pt x="1" y="3"/>
                  </a:cubicBezTo>
                  <a:cubicBezTo>
                    <a:pt x="2" y="3"/>
                    <a:pt x="3" y="2"/>
                    <a:pt x="3" y="2"/>
                  </a:cubicBezTo>
                  <a:cubicBezTo>
                    <a:pt x="3" y="1"/>
                    <a:pt x="2" y="0"/>
                    <a:pt x="2" y="0"/>
                  </a:cubicBezTo>
                  <a:cubicBezTo>
                    <a:pt x="1" y="0"/>
                    <a:pt x="0" y="1"/>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23" name="Freeform 39">
              <a:extLst>
                <a:ext uri="{FF2B5EF4-FFF2-40B4-BE49-F238E27FC236}">
                  <a16:creationId xmlns:a16="http://schemas.microsoft.com/office/drawing/2014/main" id="{0FD290C8-A536-424C-B24F-A65B67D88E87}"/>
                </a:ext>
              </a:extLst>
            </p:cNvPr>
            <p:cNvSpPr>
              <a:spLocks/>
            </p:cNvSpPr>
            <p:nvPr/>
          </p:nvSpPr>
          <p:spPr bwMode="auto">
            <a:xfrm>
              <a:off x="9563101" y="6442075"/>
              <a:ext cx="14288" cy="15875"/>
            </a:xfrm>
            <a:custGeom>
              <a:avLst/>
              <a:gdLst>
                <a:gd name="T0" fmla="*/ 1 w 3"/>
                <a:gd name="T1" fmla="*/ 3 h 3"/>
                <a:gd name="T2" fmla="*/ 1 w 3"/>
                <a:gd name="T3" fmla="*/ 3 h 3"/>
                <a:gd name="T4" fmla="*/ 3 w 3"/>
                <a:gd name="T5" fmla="*/ 1 h 3"/>
                <a:gd name="T6" fmla="*/ 1 w 3"/>
                <a:gd name="T7" fmla="*/ 0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3"/>
                    <a:pt x="1" y="3"/>
                    <a:pt x="1" y="3"/>
                  </a:cubicBezTo>
                  <a:cubicBezTo>
                    <a:pt x="2" y="3"/>
                    <a:pt x="3" y="2"/>
                    <a:pt x="3" y="1"/>
                  </a:cubicBezTo>
                  <a:cubicBezTo>
                    <a:pt x="2" y="1"/>
                    <a:pt x="2" y="0"/>
                    <a:pt x="1" y="0"/>
                  </a:cubicBezTo>
                  <a:cubicBezTo>
                    <a:pt x="0" y="0"/>
                    <a:pt x="0" y="1"/>
                    <a:pt x="0" y="2"/>
                  </a:cubicBezTo>
                  <a:cubicBezTo>
                    <a:pt x="0" y="2"/>
                    <a:pt x="1"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24" name="Freeform 40">
              <a:extLst>
                <a:ext uri="{FF2B5EF4-FFF2-40B4-BE49-F238E27FC236}">
                  <a16:creationId xmlns:a16="http://schemas.microsoft.com/office/drawing/2014/main" id="{09CEC6F3-C7C4-4CD8-92B1-78F4C8238746}"/>
                </a:ext>
              </a:extLst>
            </p:cNvPr>
            <p:cNvSpPr>
              <a:spLocks/>
            </p:cNvSpPr>
            <p:nvPr/>
          </p:nvSpPr>
          <p:spPr bwMode="auto">
            <a:xfrm>
              <a:off x="9437688" y="6359525"/>
              <a:ext cx="290513" cy="31750"/>
            </a:xfrm>
            <a:custGeom>
              <a:avLst/>
              <a:gdLst>
                <a:gd name="T0" fmla="*/ 0 w 58"/>
                <a:gd name="T1" fmla="*/ 4 h 6"/>
                <a:gd name="T2" fmla="*/ 1 w 58"/>
                <a:gd name="T3" fmla="*/ 6 h 6"/>
                <a:gd name="T4" fmla="*/ 1 w 58"/>
                <a:gd name="T5" fmla="*/ 6 h 6"/>
                <a:gd name="T6" fmla="*/ 3 w 58"/>
                <a:gd name="T7" fmla="*/ 5 h 6"/>
                <a:gd name="T8" fmla="*/ 5 w 58"/>
                <a:gd name="T9" fmla="*/ 3 h 6"/>
                <a:gd name="T10" fmla="*/ 52 w 58"/>
                <a:gd name="T11" fmla="*/ 3 h 6"/>
                <a:gd name="T12" fmla="*/ 55 w 58"/>
                <a:gd name="T13" fmla="*/ 5 h 6"/>
                <a:gd name="T14" fmla="*/ 57 w 58"/>
                <a:gd name="T15" fmla="*/ 6 h 6"/>
                <a:gd name="T16" fmla="*/ 58 w 58"/>
                <a:gd name="T17" fmla="*/ 4 h 6"/>
                <a:gd name="T18" fmla="*/ 52 w 58"/>
                <a:gd name="T19" fmla="*/ 0 h 6"/>
                <a:gd name="T20" fmla="*/ 5 w 58"/>
                <a:gd name="T21" fmla="*/ 0 h 6"/>
                <a:gd name="T22" fmla="*/ 0 w 58"/>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6">
                  <a:moveTo>
                    <a:pt x="0" y="4"/>
                  </a:moveTo>
                  <a:cubicBezTo>
                    <a:pt x="0" y="5"/>
                    <a:pt x="0" y="6"/>
                    <a:pt x="1" y="6"/>
                  </a:cubicBezTo>
                  <a:cubicBezTo>
                    <a:pt x="1" y="6"/>
                    <a:pt x="1" y="6"/>
                    <a:pt x="1" y="6"/>
                  </a:cubicBezTo>
                  <a:cubicBezTo>
                    <a:pt x="2" y="6"/>
                    <a:pt x="2" y="6"/>
                    <a:pt x="3" y="5"/>
                  </a:cubicBezTo>
                  <a:cubicBezTo>
                    <a:pt x="3" y="4"/>
                    <a:pt x="4" y="3"/>
                    <a:pt x="5" y="3"/>
                  </a:cubicBezTo>
                  <a:cubicBezTo>
                    <a:pt x="52" y="3"/>
                    <a:pt x="52" y="3"/>
                    <a:pt x="52" y="3"/>
                  </a:cubicBezTo>
                  <a:cubicBezTo>
                    <a:pt x="54" y="3"/>
                    <a:pt x="55" y="4"/>
                    <a:pt x="55" y="5"/>
                  </a:cubicBezTo>
                  <a:cubicBezTo>
                    <a:pt x="55" y="6"/>
                    <a:pt x="56" y="6"/>
                    <a:pt x="57" y="6"/>
                  </a:cubicBezTo>
                  <a:cubicBezTo>
                    <a:pt x="58" y="6"/>
                    <a:pt x="58" y="5"/>
                    <a:pt x="58" y="4"/>
                  </a:cubicBezTo>
                  <a:cubicBezTo>
                    <a:pt x="57" y="2"/>
                    <a:pt x="55" y="0"/>
                    <a:pt x="52" y="0"/>
                  </a:cubicBezTo>
                  <a:cubicBezTo>
                    <a:pt x="5" y="0"/>
                    <a:pt x="5" y="0"/>
                    <a:pt x="5" y="0"/>
                  </a:cubicBezTo>
                  <a:cubicBezTo>
                    <a:pt x="3" y="0"/>
                    <a:pt x="1" y="2"/>
                    <a:pt x="0"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25" name="Freeform 41">
              <a:extLst>
                <a:ext uri="{FF2B5EF4-FFF2-40B4-BE49-F238E27FC236}">
                  <a16:creationId xmlns:a16="http://schemas.microsoft.com/office/drawing/2014/main" id="{B5478485-F65C-4D41-978B-EB40548241D5}"/>
                </a:ext>
              </a:extLst>
            </p:cNvPr>
            <p:cNvSpPr>
              <a:spLocks/>
            </p:cNvSpPr>
            <p:nvPr/>
          </p:nvSpPr>
          <p:spPr bwMode="auto">
            <a:xfrm>
              <a:off x="9463088" y="6210300"/>
              <a:ext cx="239713" cy="144463"/>
            </a:xfrm>
            <a:custGeom>
              <a:avLst/>
              <a:gdLst>
                <a:gd name="T0" fmla="*/ 1 w 48"/>
                <a:gd name="T1" fmla="*/ 28 h 28"/>
                <a:gd name="T2" fmla="*/ 2 w 48"/>
                <a:gd name="T3" fmla="*/ 26 h 28"/>
                <a:gd name="T4" fmla="*/ 2 w 48"/>
                <a:gd name="T5" fmla="*/ 3 h 28"/>
                <a:gd name="T6" fmla="*/ 46 w 48"/>
                <a:gd name="T7" fmla="*/ 3 h 28"/>
                <a:gd name="T8" fmla="*/ 46 w 48"/>
                <a:gd name="T9" fmla="*/ 26 h 28"/>
                <a:gd name="T10" fmla="*/ 47 w 48"/>
                <a:gd name="T11" fmla="*/ 28 h 28"/>
                <a:gd name="T12" fmla="*/ 48 w 48"/>
                <a:gd name="T13" fmla="*/ 26 h 28"/>
                <a:gd name="T14" fmla="*/ 48 w 48"/>
                <a:gd name="T15" fmla="*/ 2 h 28"/>
                <a:gd name="T16" fmla="*/ 47 w 48"/>
                <a:gd name="T17" fmla="*/ 0 h 28"/>
                <a:gd name="T18" fmla="*/ 1 w 48"/>
                <a:gd name="T19" fmla="*/ 0 h 28"/>
                <a:gd name="T20" fmla="*/ 0 w 48"/>
                <a:gd name="T21" fmla="*/ 2 h 28"/>
                <a:gd name="T22" fmla="*/ 0 w 48"/>
                <a:gd name="T23" fmla="*/ 26 h 28"/>
                <a:gd name="T24" fmla="*/ 1 w 48"/>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8">
                  <a:moveTo>
                    <a:pt x="1" y="28"/>
                  </a:moveTo>
                  <a:cubicBezTo>
                    <a:pt x="2" y="28"/>
                    <a:pt x="2" y="27"/>
                    <a:pt x="2" y="26"/>
                  </a:cubicBezTo>
                  <a:cubicBezTo>
                    <a:pt x="2" y="3"/>
                    <a:pt x="2" y="3"/>
                    <a:pt x="2" y="3"/>
                  </a:cubicBezTo>
                  <a:cubicBezTo>
                    <a:pt x="46" y="3"/>
                    <a:pt x="46" y="3"/>
                    <a:pt x="46" y="3"/>
                  </a:cubicBezTo>
                  <a:cubicBezTo>
                    <a:pt x="46" y="26"/>
                    <a:pt x="46" y="26"/>
                    <a:pt x="46" y="26"/>
                  </a:cubicBezTo>
                  <a:cubicBezTo>
                    <a:pt x="46" y="27"/>
                    <a:pt x="46" y="28"/>
                    <a:pt x="47" y="28"/>
                  </a:cubicBezTo>
                  <a:cubicBezTo>
                    <a:pt x="48" y="28"/>
                    <a:pt x="48" y="27"/>
                    <a:pt x="48" y="26"/>
                  </a:cubicBezTo>
                  <a:cubicBezTo>
                    <a:pt x="48" y="2"/>
                    <a:pt x="48" y="2"/>
                    <a:pt x="48" y="2"/>
                  </a:cubicBezTo>
                  <a:cubicBezTo>
                    <a:pt x="48" y="1"/>
                    <a:pt x="48" y="0"/>
                    <a:pt x="47" y="0"/>
                  </a:cubicBezTo>
                  <a:cubicBezTo>
                    <a:pt x="1" y="0"/>
                    <a:pt x="1" y="0"/>
                    <a:pt x="1" y="0"/>
                  </a:cubicBezTo>
                  <a:cubicBezTo>
                    <a:pt x="0" y="0"/>
                    <a:pt x="0" y="1"/>
                    <a:pt x="0" y="2"/>
                  </a:cubicBezTo>
                  <a:cubicBezTo>
                    <a:pt x="0" y="26"/>
                    <a:pt x="0" y="26"/>
                    <a:pt x="0" y="26"/>
                  </a:cubicBezTo>
                  <a:cubicBezTo>
                    <a:pt x="0" y="27"/>
                    <a:pt x="0" y="28"/>
                    <a:pt x="1" y="2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26" name="Freeform 42">
              <a:extLst>
                <a:ext uri="{FF2B5EF4-FFF2-40B4-BE49-F238E27FC236}">
                  <a16:creationId xmlns:a16="http://schemas.microsoft.com/office/drawing/2014/main" id="{2C5EC179-81BB-44EF-AF7A-43ECD7DB894C}"/>
                </a:ext>
              </a:extLst>
            </p:cNvPr>
            <p:cNvSpPr>
              <a:spLocks noEditPoints="1"/>
            </p:cNvSpPr>
            <p:nvPr/>
          </p:nvSpPr>
          <p:spPr bwMode="auto">
            <a:xfrm>
              <a:off x="9393238" y="6329363"/>
              <a:ext cx="381000" cy="349250"/>
            </a:xfrm>
            <a:custGeom>
              <a:avLst/>
              <a:gdLst>
                <a:gd name="T0" fmla="*/ 68 w 76"/>
                <a:gd name="T1" fmla="*/ 66 h 68"/>
                <a:gd name="T2" fmla="*/ 8 w 76"/>
                <a:gd name="T3" fmla="*/ 66 h 68"/>
                <a:gd name="T4" fmla="*/ 2 w 76"/>
                <a:gd name="T5" fmla="*/ 60 h 68"/>
                <a:gd name="T6" fmla="*/ 2 w 76"/>
                <a:gd name="T7" fmla="*/ 21 h 68"/>
                <a:gd name="T8" fmla="*/ 2 w 76"/>
                <a:gd name="T9" fmla="*/ 21 h 68"/>
                <a:gd name="T10" fmla="*/ 2 w 76"/>
                <a:gd name="T11" fmla="*/ 21 h 68"/>
                <a:gd name="T12" fmla="*/ 8 w 76"/>
                <a:gd name="T13" fmla="*/ 15 h 68"/>
                <a:gd name="T14" fmla="*/ 12 w 76"/>
                <a:gd name="T15" fmla="*/ 15 h 68"/>
                <a:gd name="T16" fmla="*/ 16 w 76"/>
                <a:gd name="T17" fmla="*/ 18 h 68"/>
                <a:gd name="T18" fmla="*/ 38 w 76"/>
                <a:gd name="T19" fmla="*/ 32 h 68"/>
                <a:gd name="T20" fmla="*/ 60 w 76"/>
                <a:gd name="T21" fmla="*/ 18 h 68"/>
                <a:gd name="T22" fmla="*/ 64 w 76"/>
                <a:gd name="T23" fmla="*/ 15 h 68"/>
                <a:gd name="T24" fmla="*/ 68 w 76"/>
                <a:gd name="T25" fmla="*/ 15 h 68"/>
                <a:gd name="T26" fmla="*/ 73 w 76"/>
                <a:gd name="T27" fmla="*/ 21 h 68"/>
                <a:gd name="T28" fmla="*/ 73 w 76"/>
                <a:gd name="T29" fmla="*/ 21 h 68"/>
                <a:gd name="T30" fmla="*/ 73 w 76"/>
                <a:gd name="T31" fmla="*/ 21 h 68"/>
                <a:gd name="T32" fmla="*/ 73 w 76"/>
                <a:gd name="T33" fmla="*/ 60 h 68"/>
                <a:gd name="T34" fmla="*/ 68 w 76"/>
                <a:gd name="T35" fmla="*/ 66 h 68"/>
                <a:gd name="T36" fmla="*/ 51 w 76"/>
                <a:gd name="T37" fmla="*/ 25 h 68"/>
                <a:gd name="T38" fmla="*/ 38 w 76"/>
                <a:gd name="T39" fmla="*/ 30 h 68"/>
                <a:gd name="T40" fmla="*/ 24 w 76"/>
                <a:gd name="T41" fmla="*/ 25 h 68"/>
                <a:gd name="T42" fmla="*/ 38 w 76"/>
                <a:gd name="T43" fmla="*/ 20 h 68"/>
                <a:gd name="T44" fmla="*/ 51 w 76"/>
                <a:gd name="T45" fmla="*/ 25 h 68"/>
                <a:gd name="T46" fmla="*/ 76 w 76"/>
                <a:gd name="T47" fmla="*/ 7 h 68"/>
                <a:gd name="T48" fmla="*/ 69 w 76"/>
                <a:gd name="T49" fmla="*/ 0 h 68"/>
                <a:gd name="T50" fmla="*/ 65 w 76"/>
                <a:gd name="T51" fmla="*/ 0 h 68"/>
                <a:gd name="T52" fmla="*/ 64 w 76"/>
                <a:gd name="T53" fmla="*/ 2 h 68"/>
                <a:gd name="T54" fmla="*/ 65 w 76"/>
                <a:gd name="T55" fmla="*/ 3 h 68"/>
                <a:gd name="T56" fmla="*/ 69 w 76"/>
                <a:gd name="T57" fmla="*/ 3 h 68"/>
                <a:gd name="T58" fmla="*/ 73 w 76"/>
                <a:gd name="T59" fmla="*/ 7 h 68"/>
                <a:gd name="T60" fmla="*/ 73 w 76"/>
                <a:gd name="T61" fmla="*/ 15 h 68"/>
                <a:gd name="T62" fmla="*/ 68 w 76"/>
                <a:gd name="T63" fmla="*/ 13 h 68"/>
                <a:gd name="T64" fmla="*/ 64 w 76"/>
                <a:gd name="T65" fmla="*/ 13 h 68"/>
                <a:gd name="T66" fmla="*/ 58 w 76"/>
                <a:gd name="T67" fmla="*/ 17 h 68"/>
                <a:gd name="T68" fmla="*/ 53 w 76"/>
                <a:gd name="T69" fmla="*/ 23 h 68"/>
                <a:gd name="T70" fmla="*/ 38 w 76"/>
                <a:gd name="T71" fmla="*/ 17 h 68"/>
                <a:gd name="T72" fmla="*/ 22 w 76"/>
                <a:gd name="T73" fmla="*/ 23 h 68"/>
                <a:gd name="T74" fmla="*/ 18 w 76"/>
                <a:gd name="T75" fmla="*/ 17 h 68"/>
                <a:gd name="T76" fmla="*/ 12 w 76"/>
                <a:gd name="T77" fmla="*/ 13 h 68"/>
                <a:gd name="T78" fmla="*/ 8 w 76"/>
                <a:gd name="T79" fmla="*/ 13 h 68"/>
                <a:gd name="T80" fmla="*/ 2 w 76"/>
                <a:gd name="T81" fmla="*/ 15 h 68"/>
                <a:gd name="T82" fmla="*/ 2 w 76"/>
                <a:gd name="T83" fmla="*/ 7 h 68"/>
                <a:gd name="T84" fmla="*/ 6 w 76"/>
                <a:gd name="T85" fmla="*/ 3 h 68"/>
                <a:gd name="T86" fmla="*/ 11 w 76"/>
                <a:gd name="T87" fmla="*/ 3 h 68"/>
                <a:gd name="T88" fmla="*/ 12 w 76"/>
                <a:gd name="T89" fmla="*/ 2 h 68"/>
                <a:gd name="T90" fmla="*/ 11 w 76"/>
                <a:gd name="T91" fmla="*/ 0 h 68"/>
                <a:gd name="T92" fmla="*/ 6 w 76"/>
                <a:gd name="T93" fmla="*/ 0 h 68"/>
                <a:gd name="T94" fmla="*/ 0 w 76"/>
                <a:gd name="T95" fmla="*/ 7 h 68"/>
                <a:gd name="T96" fmla="*/ 0 w 76"/>
                <a:gd name="T97" fmla="*/ 60 h 68"/>
                <a:gd name="T98" fmla="*/ 8 w 76"/>
                <a:gd name="T99" fmla="*/ 68 h 68"/>
                <a:gd name="T100" fmla="*/ 68 w 76"/>
                <a:gd name="T101" fmla="*/ 68 h 68"/>
                <a:gd name="T102" fmla="*/ 76 w 76"/>
                <a:gd name="T103" fmla="*/ 60 h 68"/>
                <a:gd name="T104" fmla="*/ 76 w 76"/>
                <a:gd name="T105"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68">
                  <a:moveTo>
                    <a:pt x="68" y="66"/>
                  </a:moveTo>
                  <a:cubicBezTo>
                    <a:pt x="8" y="66"/>
                    <a:pt x="8" y="66"/>
                    <a:pt x="8" y="66"/>
                  </a:cubicBezTo>
                  <a:cubicBezTo>
                    <a:pt x="5" y="66"/>
                    <a:pt x="2" y="63"/>
                    <a:pt x="2" y="60"/>
                  </a:cubicBezTo>
                  <a:cubicBezTo>
                    <a:pt x="2" y="21"/>
                    <a:pt x="2" y="21"/>
                    <a:pt x="2" y="21"/>
                  </a:cubicBezTo>
                  <a:cubicBezTo>
                    <a:pt x="2" y="21"/>
                    <a:pt x="2" y="21"/>
                    <a:pt x="2" y="21"/>
                  </a:cubicBezTo>
                  <a:cubicBezTo>
                    <a:pt x="2" y="21"/>
                    <a:pt x="2" y="21"/>
                    <a:pt x="2" y="21"/>
                  </a:cubicBezTo>
                  <a:cubicBezTo>
                    <a:pt x="2" y="18"/>
                    <a:pt x="5" y="15"/>
                    <a:pt x="8" y="15"/>
                  </a:cubicBezTo>
                  <a:cubicBezTo>
                    <a:pt x="12" y="15"/>
                    <a:pt x="12" y="15"/>
                    <a:pt x="12" y="15"/>
                  </a:cubicBezTo>
                  <a:cubicBezTo>
                    <a:pt x="14" y="15"/>
                    <a:pt x="15" y="16"/>
                    <a:pt x="16" y="18"/>
                  </a:cubicBezTo>
                  <a:cubicBezTo>
                    <a:pt x="19" y="27"/>
                    <a:pt x="28" y="32"/>
                    <a:pt x="38" y="32"/>
                  </a:cubicBezTo>
                  <a:cubicBezTo>
                    <a:pt x="48" y="32"/>
                    <a:pt x="56" y="27"/>
                    <a:pt x="60" y="18"/>
                  </a:cubicBezTo>
                  <a:cubicBezTo>
                    <a:pt x="61" y="16"/>
                    <a:pt x="62" y="15"/>
                    <a:pt x="64" y="15"/>
                  </a:cubicBezTo>
                  <a:cubicBezTo>
                    <a:pt x="68" y="15"/>
                    <a:pt x="68" y="15"/>
                    <a:pt x="68" y="15"/>
                  </a:cubicBezTo>
                  <a:cubicBezTo>
                    <a:pt x="71" y="15"/>
                    <a:pt x="73" y="18"/>
                    <a:pt x="73" y="21"/>
                  </a:cubicBezTo>
                  <a:cubicBezTo>
                    <a:pt x="73" y="21"/>
                    <a:pt x="73" y="21"/>
                    <a:pt x="73" y="21"/>
                  </a:cubicBezTo>
                  <a:cubicBezTo>
                    <a:pt x="73" y="21"/>
                    <a:pt x="73" y="21"/>
                    <a:pt x="73" y="21"/>
                  </a:cubicBezTo>
                  <a:cubicBezTo>
                    <a:pt x="73" y="60"/>
                    <a:pt x="73" y="60"/>
                    <a:pt x="73" y="60"/>
                  </a:cubicBezTo>
                  <a:cubicBezTo>
                    <a:pt x="73" y="63"/>
                    <a:pt x="71" y="66"/>
                    <a:pt x="68" y="66"/>
                  </a:cubicBezTo>
                  <a:moveTo>
                    <a:pt x="51" y="25"/>
                  </a:moveTo>
                  <a:cubicBezTo>
                    <a:pt x="48" y="28"/>
                    <a:pt x="43" y="30"/>
                    <a:pt x="38" y="30"/>
                  </a:cubicBezTo>
                  <a:cubicBezTo>
                    <a:pt x="33" y="30"/>
                    <a:pt x="28" y="28"/>
                    <a:pt x="24" y="25"/>
                  </a:cubicBezTo>
                  <a:cubicBezTo>
                    <a:pt x="28" y="22"/>
                    <a:pt x="33" y="20"/>
                    <a:pt x="38" y="20"/>
                  </a:cubicBezTo>
                  <a:cubicBezTo>
                    <a:pt x="43" y="20"/>
                    <a:pt x="48" y="22"/>
                    <a:pt x="51" y="25"/>
                  </a:cubicBezTo>
                  <a:moveTo>
                    <a:pt x="76" y="7"/>
                  </a:moveTo>
                  <a:cubicBezTo>
                    <a:pt x="76" y="3"/>
                    <a:pt x="73" y="0"/>
                    <a:pt x="69" y="0"/>
                  </a:cubicBezTo>
                  <a:cubicBezTo>
                    <a:pt x="65" y="0"/>
                    <a:pt x="65" y="0"/>
                    <a:pt x="65" y="0"/>
                  </a:cubicBezTo>
                  <a:cubicBezTo>
                    <a:pt x="65" y="0"/>
                    <a:pt x="64" y="1"/>
                    <a:pt x="64" y="2"/>
                  </a:cubicBezTo>
                  <a:cubicBezTo>
                    <a:pt x="64" y="2"/>
                    <a:pt x="65" y="3"/>
                    <a:pt x="65" y="3"/>
                  </a:cubicBezTo>
                  <a:cubicBezTo>
                    <a:pt x="69" y="3"/>
                    <a:pt x="69" y="3"/>
                    <a:pt x="69" y="3"/>
                  </a:cubicBezTo>
                  <a:cubicBezTo>
                    <a:pt x="72" y="3"/>
                    <a:pt x="73" y="5"/>
                    <a:pt x="73" y="7"/>
                  </a:cubicBezTo>
                  <a:cubicBezTo>
                    <a:pt x="73" y="15"/>
                    <a:pt x="73" y="15"/>
                    <a:pt x="73" y="15"/>
                  </a:cubicBezTo>
                  <a:cubicBezTo>
                    <a:pt x="72" y="13"/>
                    <a:pt x="70" y="13"/>
                    <a:pt x="68" y="13"/>
                  </a:cubicBezTo>
                  <a:cubicBezTo>
                    <a:pt x="64" y="13"/>
                    <a:pt x="64" y="13"/>
                    <a:pt x="64" y="13"/>
                  </a:cubicBezTo>
                  <a:cubicBezTo>
                    <a:pt x="61" y="13"/>
                    <a:pt x="59" y="14"/>
                    <a:pt x="58" y="17"/>
                  </a:cubicBezTo>
                  <a:cubicBezTo>
                    <a:pt x="57" y="19"/>
                    <a:pt x="55" y="21"/>
                    <a:pt x="53" y="23"/>
                  </a:cubicBezTo>
                  <a:cubicBezTo>
                    <a:pt x="49" y="19"/>
                    <a:pt x="44" y="17"/>
                    <a:pt x="38" y="17"/>
                  </a:cubicBezTo>
                  <a:cubicBezTo>
                    <a:pt x="32" y="17"/>
                    <a:pt x="27" y="19"/>
                    <a:pt x="22" y="23"/>
                  </a:cubicBezTo>
                  <a:cubicBezTo>
                    <a:pt x="20" y="21"/>
                    <a:pt x="19" y="19"/>
                    <a:pt x="18" y="17"/>
                  </a:cubicBezTo>
                  <a:cubicBezTo>
                    <a:pt x="17" y="14"/>
                    <a:pt x="15" y="13"/>
                    <a:pt x="12" y="13"/>
                  </a:cubicBezTo>
                  <a:cubicBezTo>
                    <a:pt x="8" y="13"/>
                    <a:pt x="8" y="13"/>
                    <a:pt x="8" y="13"/>
                  </a:cubicBezTo>
                  <a:cubicBezTo>
                    <a:pt x="6" y="13"/>
                    <a:pt x="4" y="13"/>
                    <a:pt x="2" y="15"/>
                  </a:cubicBezTo>
                  <a:cubicBezTo>
                    <a:pt x="2" y="7"/>
                    <a:pt x="2" y="7"/>
                    <a:pt x="2" y="7"/>
                  </a:cubicBezTo>
                  <a:cubicBezTo>
                    <a:pt x="2" y="5"/>
                    <a:pt x="4" y="3"/>
                    <a:pt x="6" y="3"/>
                  </a:cubicBezTo>
                  <a:cubicBezTo>
                    <a:pt x="11" y="3"/>
                    <a:pt x="11" y="3"/>
                    <a:pt x="11" y="3"/>
                  </a:cubicBezTo>
                  <a:cubicBezTo>
                    <a:pt x="11" y="3"/>
                    <a:pt x="12" y="2"/>
                    <a:pt x="12" y="2"/>
                  </a:cubicBezTo>
                  <a:cubicBezTo>
                    <a:pt x="12" y="1"/>
                    <a:pt x="11" y="0"/>
                    <a:pt x="11" y="0"/>
                  </a:cubicBezTo>
                  <a:cubicBezTo>
                    <a:pt x="6" y="0"/>
                    <a:pt x="6" y="0"/>
                    <a:pt x="6" y="0"/>
                  </a:cubicBezTo>
                  <a:cubicBezTo>
                    <a:pt x="3" y="0"/>
                    <a:pt x="0" y="3"/>
                    <a:pt x="0" y="7"/>
                  </a:cubicBezTo>
                  <a:cubicBezTo>
                    <a:pt x="0" y="60"/>
                    <a:pt x="0" y="60"/>
                    <a:pt x="0" y="60"/>
                  </a:cubicBezTo>
                  <a:cubicBezTo>
                    <a:pt x="0" y="65"/>
                    <a:pt x="3" y="68"/>
                    <a:pt x="8" y="68"/>
                  </a:cubicBezTo>
                  <a:cubicBezTo>
                    <a:pt x="68" y="68"/>
                    <a:pt x="68" y="68"/>
                    <a:pt x="68" y="68"/>
                  </a:cubicBezTo>
                  <a:cubicBezTo>
                    <a:pt x="72" y="68"/>
                    <a:pt x="76" y="65"/>
                    <a:pt x="76" y="60"/>
                  </a:cubicBezTo>
                  <a:lnTo>
                    <a:pt x="76" y="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27" name="Freeform 43">
              <a:extLst>
                <a:ext uri="{FF2B5EF4-FFF2-40B4-BE49-F238E27FC236}">
                  <a16:creationId xmlns:a16="http://schemas.microsoft.com/office/drawing/2014/main" id="{A1E326E8-EBC7-4EF1-BD3C-64A9F609087E}"/>
                </a:ext>
              </a:extLst>
            </p:cNvPr>
            <p:cNvSpPr>
              <a:spLocks/>
            </p:cNvSpPr>
            <p:nvPr/>
          </p:nvSpPr>
          <p:spPr bwMode="auto">
            <a:xfrm>
              <a:off x="9502776" y="6256338"/>
              <a:ext cx="160338" cy="15875"/>
            </a:xfrm>
            <a:custGeom>
              <a:avLst/>
              <a:gdLst>
                <a:gd name="T0" fmla="*/ 31 w 32"/>
                <a:gd name="T1" fmla="*/ 0 h 3"/>
                <a:gd name="T2" fmla="*/ 1 w 32"/>
                <a:gd name="T3" fmla="*/ 0 h 3"/>
                <a:gd name="T4" fmla="*/ 0 w 32"/>
                <a:gd name="T5" fmla="*/ 1 h 3"/>
                <a:gd name="T6" fmla="*/ 1 w 32"/>
                <a:gd name="T7" fmla="*/ 3 h 3"/>
                <a:gd name="T8" fmla="*/ 31 w 32"/>
                <a:gd name="T9" fmla="*/ 3 h 3"/>
                <a:gd name="T10" fmla="*/ 32 w 32"/>
                <a:gd name="T11" fmla="*/ 1 h 3"/>
                <a:gd name="T12" fmla="*/ 31 w 3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2" h="3">
                  <a:moveTo>
                    <a:pt x="31" y="0"/>
                  </a:moveTo>
                  <a:cubicBezTo>
                    <a:pt x="1" y="0"/>
                    <a:pt x="1" y="0"/>
                    <a:pt x="1" y="0"/>
                  </a:cubicBezTo>
                  <a:cubicBezTo>
                    <a:pt x="0" y="0"/>
                    <a:pt x="0" y="1"/>
                    <a:pt x="0" y="1"/>
                  </a:cubicBezTo>
                  <a:cubicBezTo>
                    <a:pt x="0" y="2"/>
                    <a:pt x="0" y="3"/>
                    <a:pt x="1" y="3"/>
                  </a:cubicBezTo>
                  <a:cubicBezTo>
                    <a:pt x="31" y="3"/>
                    <a:pt x="31" y="3"/>
                    <a:pt x="31" y="3"/>
                  </a:cubicBezTo>
                  <a:cubicBezTo>
                    <a:pt x="32" y="3"/>
                    <a:pt x="32" y="2"/>
                    <a:pt x="32" y="1"/>
                  </a:cubicBezTo>
                  <a:cubicBezTo>
                    <a:pt x="32" y="1"/>
                    <a:pt x="32" y="0"/>
                    <a:pt x="31"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28" name="Freeform 44">
              <a:extLst>
                <a:ext uri="{FF2B5EF4-FFF2-40B4-BE49-F238E27FC236}">
                  <a16:creationId xmlns:a16="http://schemas.microsoft.com/office/drawing/2014/main" id="{B96243B9-0EBD-4398-8789-52CBA667E2C8}"/>
                </a:ext>
              </a:extLst>
            </p:cNvPr>
            <p:cNvSpPr>
              <a:spLocks/>
            </p:cNvSpPr>
            <p:nvPr/>
          </p:nvSpPr>
          <p:spPr bwMode="auto">
            <a:xfrm>
              <a:off x="9553576" y="6323013"/>
              <a:ext cx="109538" cy="15875"/>
            </a:xfrm>
            <a:custGeom>
              <a:avLst/>
              <a:gdLst>
                <a:gd name="T0" fmla="*/ 21 w 22"/>
                <a:gd name="T1" fmla="*/ 0 h 3"/>
                <a:gd name="T2" fmla="*/ 1 w 22"/>
                <a:gd name="T3" fmla="*/ 0 h 3"/>
                <a:gd name="T4" fmla="*/ 0 w 22"/>
                <a:gd name="T5" fmla="*/ 2 h 3"/>
                <a:gd name="T6" fmla="*/ 1 w 22"/>
                <a:gd name="T7" fmla="*/ 3 h 3"/>
                <a:gd name="T8" fmla="*/ 21 w 22"/>
                <a:gd name="T9" fmla="*/ 3 h 3"/>
                <a:gd name="T10" fmla="*/ 22 w 22"/>
                <a:gd name="T11" fmla="*/ 2 h 3"/>
                <a:gd name="T12" fmla="*/ 21 w 2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2" h="3">
                  <a:moveTo>
                    <a:pt x="21" y="0"/>
                  </a:moveTo>
                  <a:cubicBezTo>
                    <a:pt x="1" y="0"/>
                    <a:pt x="1" y="0"/>
                    <a:pt x="1" y="0"/>
                  </a:cubicBezTo>
                  <a:cubicBezTo>
                    <a:pt x="0" y="0"/>
                    <a:pt x="0" y="1"/>
                    <a:pt x="0" y="2"/>
                  </a:cubicBezTo>
                  <a:cubicBezTo>
                    <a:pt x="0" y="2"/>
                    <a:pt x="0" y="3"/>
                    <a:pt x="1" y="3"/>
                  </a:cubicBezTo>
                  <a:cubicBezTo>
                    <a:pt x="21" y="3"/>
                    <a:pt x="21" y="3"/>
                    <a:pt x="21" y="3"/>
                  </a:cubicBezTo>
                  <a:cubicBezTo>
                    <a:pt x="22" y="3"/>
                    <a:pt x="22" y="2"/>
                    <a:pt x="22" y="2"/>
                  </a:cubicBezTo>
                  <a:cubicBezTo>
                    <a:pt x="22" y="1"/>
                    <a:pt x="22" y="0"/>
                    <a:pt x="21"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29" name="Freeform 45">
              <a:extLst>
                <a:ext uri="{FF2B5EF4-FFF2-40B4-BE49-F238E27FC236}">
                  <a16:creationId xmlns:a16="http://schemas.microsoft.com/office/drawing/2014/main" id="{971664F0-A66D-43E6-BF02-22B55058E25F}"/>
                </a:ext>
              </a:extLst>
            </p:cNvPr>
            <p:cNvSpPr>
              <a:spLocks/>
            </p:cNvSpPr>
            <p:nvPr/>
          </p:nvSpPr>
          <p:spPr bwMode="auto">
            <a:xfrm>
              <a:off x="9502776" y="6323013"/>
              <a:ext cx="39688" cy="15875"/>
            </a:xfrm>
            <a:custGeom>
              <a:avLst/>
              <a:gdLst>
                <a:gd name="T0" fmla="*/ 1 w 8"/>
                <a:gd name="T1" fmla="*/ 3 h 3"/>
                <a:gd name="T2" fmla="*/ 7 w 8"/>
                <a:gd name="T3" fmla="*/ 3 h 3"/>
                <a:gd name="T4" fmla="*/ 8 w 8"/>
                <a:gd name="T5" fmla="*/ 2 h 3"/>
                <a:gd name="T6" fmla="*/ 7 w 8"/>
                <a:gd name="T7" fmla="*/ 0 h 3"/>
                <a:gd name="T8" fmla="*/ 1 w 8"/>
                <a:gd name="T9" fmla="*/ 0 h 3"/>
                <a:gd name="T10" fmla="*/ 0 w 8"/>
                <a:gd name="T11" fmla="*/ 2 h 3"/>
                <a:gd name="T12" fmla="*/ 1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1" y="3"/>
                  </a:moveTo>
                  <a:cubicBezTo>
                    <a:pt x="7" y="3"/>
                    <a:pt x="7" y="3"/>
                    <a:pt x="7" y="3"/>
                  </a:cubicBezTo>
                  <a:cubicBezTo>
                    <a:pt x="8" y="3"/>
                    <a:pt x="8" y="2"/>
                    <a:pt x="8" y="2"/>
                  </a:cubicBezTo>
                  <a:cubicBezTo>
                    <a:pt x="8" y="1"/>
                    <a:pt x="8" y="0"/>
                    <a:pt x="7" y="0"/>
                  </a:cubicBezTo>
                  <a:cubicBezTo>
                    <a:pt x="1" y="0"/>
                    <a:pt x="1" y="0"/>
                    <a:pt x="1" y="0"/>
                  </a:cubicBezTo>
                  <a:cubicBezTo>
                    <a:pt x="0" y="0"/>
                    <a:pt x="0" y="1"/>
                    <a:pt x="0" y="2"/>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30" name="Freeform 46">
              <a:extLst>
                <a:ext uri="{FF2B5EF4-FFF2-40B4-BE49-F238E27FC236}">
                  <a16:creationId xmlns:a16="http://schemas.microsoft.com/office/drawing/2014/main" id="{6DE8BEAA-FBAE-4DA5-A7A6-59D4585EA8A7}"/>
                </a:ext>
              </a:extLst>
            </p:cNvPr>
            <p:cNvSpPr>
              <a:spLocks/>
            </p:cNvSpPr>
            <p:nvPr/>
          </p:nvSpPr>
          <p:spPr bwMode="auto">
            <a:xfrm>
              <a:off x="9613901" y="6292850"/>
              <a:ext cx="49213" cy="11113"/>
            </a:xfrm>
            <a:custGeom>
              <a:avLst/>
              <a:gdLst>
                <a:gd name="T0" fmla="*/ 9 w 10"/>
                <a:gd name="T1" fmla="*/ 0 h 2"/>
                <a:gd name="T2" fmla="*/ 2 w 10"/>
                <a:gd name="T3" fmla="*/ 0 h 2"/>
                <a:gd name="T4" fmla="*/ 0 w 10"/>
                <a:gd name="T5" fmla="*/ 1 h 2"/>
                <a:gd name="T6" fmla="*/ 2 w 10"/>
                <a:gd name="T7" fmla="*/ 2 h 2"/>
                <a:gd name="T8" fmla="*/ 9 w 10"/>
                <a:gd name="T9" fmla="*/ 2 h 2"/>
                <a:gd name="T10" fmla="*/ 10 w 10"/>
                <a:gd name="T11" fmla="*/ 1 h 2"/>
                <a:gd name="T12" fmla="*/ 9 w 1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9" y="0"/>
                  </a:moveTo>
                  <a:cubicBezTo>
                    <a:pt x="2" y="0"/>
                    <a:pt x="2" y="0"/>
                    <a:pt x="2" y="0"/>
                  </a:cubicBezTo>
                  <a:cubicBezTo>
                    <a:pt x="1" y="0"/>
                    <a:pt x="0" y="0"/>
                    <a:pt x="0" y="1"/>
                  </a:cubicBezTo>
                  <a:cubicBezTo>
                    <a:pt x="0" y="2"/>
                    <a:pt x="1" y="2"/>
                    <a:pt x="2" y="2"/>
                  </a:cubicBezTo>
                  <a:cubicBezTo>
                    <a:pt x="9" y="2"/>
                    <a:pt x="9" y="2"/>
                    <a:pt x="9" y="2"/>
                  </a:cubicBezTo>
                  <a:cubicBezTo>
                    <a:pt x="10" y="2"/>
                    <a:pt x="10" y="2"/>
                    <a:pt x="10" y="1"/>
                  </a:cubicBezTo>
                  <a:cubicBezTo>
                    <a:pt x="10" y="0"/>
                    <a:pt x="10" y="0"/>
                    <a:pt x="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31" name="Freeform 47">
              <a:extLst>
                <a:ext uri="{FF2B5EF4-FFF2-40B4-BE49-F238E27FC236}">
                  <a16:creationId xmlns:a16="http://schemas.microsoft.com/office/drawing/2014/main" id="{7822A89B-3F75-42B6-BB32-6BCAE9CECD0A}"/>
                </a:ext>
              </a:extLst>
            </p:cNvPr>
            <p:cNvSpPr>
              <a:spLocks/>
            </p:cNvSpPr>
            <p:nvPr/>
          </p:nvSpPr>
          <p:spPr bwMode="auto">
            <a:xfrm>
              <a:off x="9502776" y="6292850"/>
              <a:ext cx="104775" cy="11113"/>
            </a:xfrm>
            <a:custGeom>
              <a:avLst/>
              <a:gdLst>
                <a:gd name="T0" fmla="*/ 1 w 21"/>
                <a:gd name="T1" fmla="*/ 2 h 2"/>
                <a:gd name="T2" fmla="*/ 19 w 21"/>
                <a:gd name="T3" fmla="*/ 2 h 2"/>
                <a:gd name="T4" fmla="*/ 21 w 21"/>
                <a:gd name="T5" fmla="*/ 1 h 2"/>
                <a:gd name="T6" fmla="*/ 19 w 21"/>
                <a:gd name="T7" fmla="*/ 0 h 2"/>
                <a:gd name="T8" fmla="*/ 1 w 21"/>
                <a:gd name="T9" fmla="*/ 0 h 2"/>
                <a:gd name="T10" fmla="*/ 0 w 21"/>
                <a:gd name="T11" fmla="*/ 1 h 2"/>
                <a:gd name="T12" fmla="*/ 1 w 2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1" h="2">
                  <a:moveTo>
                    <a:pt x="1" y="2"/>
                  </a:moveTo>
                  <a:cubicBezTo>
                    <a:pt x="19" y="2"/>
                    <a:pt x="19" y="2"/>
                    <a:pt x="19" y="2"/>
                  </a:cubicBezTo>
                  <a:cubicBezTo>
                    <a:pt x="20" y="2"/>
                    <a:pt x="21" y="2"/>
                    <a:pt x="21" y="1"/>
                  </a:cubicBezTo>
                  <a:cubicBezTo>
                    <a:pt x="21" y="0"/>
                    <a:pt x="20" y="0"/>
                    <a:pt x="19" y="0"/>
                  </a:cubicBezTo>
                  <a:cubicBezTo>
                    <a:pt x="1" y="0"/>
                    <a:pt x="1" y="0"/>
                    <a:pt x="1" y="0"/>
                  </a:cubicBezTo>
                  <a:cubicBezTo>
                    <a:pt x="0" y="0"/>
                    <a:pt x="0" y="0"/>
                    <a:pt x="0" y="1"/>
                  </a:cubicBezTo>
                  <a:cubicBezTo>
                    <a:pt x="0" y="2"/>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32" name="Freeform 48">
              <a:extLst>
                <a:ext uri="{FF2B5EF4-FFF2-40B4-BE49-F238E27FC236}">
                  <a16:creationId xmlns:a16="http://schemas.microsoft.com/office/drawing/2014/main" id="{DD27B91A-811D-4707-A97A-1B406056F86F}"/>
                </a:ext>
              </a:extLst>
            </p:cNvPr>
            <p:cNvSpPr>
              <a:spLocks noEditPoints="1"/>
            </p:cNvSpPr>
            <p:nvPr/>
          </p:nvSpPr>
          <p:spPr bwMode="auto">
            <a:xfrm>
              <a:off x="9412288" y="6607175"/>
              <a:ext cx="55563" cy="50800"/>
            </a:xfrm>
            <a:custGeom>
              <a:avLst/>
              <a:gdLst>
                <a:gd name="T0" fmla="*/ 5 w 11"/>
                <a:gd name="T1" fmla="*/ 8 h 10"/>
                <a:gd name="T2" fmla="*/ 3 w 11"/>
                <a:gd name="T3" fmla="*/ 5 h 10"/>
                <a:gd name="T4" fmla="*/ 5 w 11"/>
                <a:gd name="T5" fmla="*/ 2 h 10"/>
                <a:gd name="T6" fmla="*/ 8 w 11"/>
                <a:gd name="T7" fmla="*/ 5 h 10"/>
                <a:gd name="T8" fmla="*/ 5 w 11"/>
                <a:gd name="T9" fmla="*/ 8 h 10"/>
                <a:gd name="T10" fmla="*/ 5 w 11"/>
                <a:gd name="T11" fmla="*/ 0 h 10"/>
                <a:gd name="T12" fmla="*/ 0 w 11"/>
                <a:gd name="T13" fmla="*/ 5 h 10"/>
                <a:gd name="T14" fmla="*/ 5 w 11"/>
                <a:gd name="T15" fmla="*/ 10 h 10"/>
                <a:gd name="T16" fmla="*/ 11 w 11"/>
                <a:gd name="T17" fmla="*/ 5 h 10"/>
                <a:gd name="T18" fmla="*/ 5 w 1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5" y="8"/>
                  </a:moveTo>
                  <a:cubicBezTo>
                    <a:pt x="4" y="8"/>
                    <a:pt x="3" y="7"/>
                    <a:pt x="3" y="5"/>
                  </a:cubicBezTo>
                  <a:cubicBezTo>
                    <a:pt x="3" y="4"/>
                    <a:pt x="4" y="2"/>
                    <a:pt x="5" y="2"/>
                  </a:cubicBezTo>
                  <a:cubicBezTo>
                    <a:pt x="7" y="2"/>
                    <a:pt x="8" y="4"/>
                    <a:pt x="8" y="5"/>
                  </a:cubicBezTo>
                  <a:cubicBezTo>
                    <a:pt x="8" y="7"/>
                    <a:pt x="7" y="8"/>
                    <a:pt x="5" y="8"/>
                  </a:cubicBezTo>
                  <a:moveTo>
                    <a:pt x="5" y="0"/>
                  </a:moveTo>
                  <a:cubicBezTo>
                    <a:pt x="2" y="0"/>
                    <a:pt x="0" y="2"/>
                    <a:pt x="0" y="5"/>
                  </a:cubicBezTo>
                  <a:cubicBezTo>
                    <a:pt x="0" y="8"/>
                    <a:pt x="2" y="10"/>
                    <a:pt x="5" y="10"/>
                  </a:cubicBezTo>
                  <a:cubicBezTo>
                    <a:pt x="8" y="10"/>
                    <a:pt x="11" y="8"/>
                    <a:pt x="11" y="5"/>
                  </a:cubicBezTo>
                  <a:cubicBezTo>
                    <a:pt x="11" y="2"/>
                    <a:pt x="8"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33" name="Freeform 49">
              <a:extLst>
                <a:ext uri="{FF2B5EF4-FFF2-40B4-BE49-F238E27FC236}">
                  <a16:creationId xmlns:a16="http://schemas.microsoft.com/office/drawing/2014/main" id="{6927630C-EBBD-46A2-BC11-677953EDCB3D}"/>
                </a:ext>
              </a:extLst>
            </p:cNvPr>
            <p:cNvSpPr>
              <a:spLocks noEditPoints="1"/>
            </p:cNvSpPr>
            <p:nvPr/>
          </p:nvSpPr>
          <p:spPr bwMode="auto">
            <a:xfrm>
              <a:off x="9528176" y="6607175"/>
              <a:ext cx="49213" cy="50800"/>
            </a:xfrm>
            <a:custGeom>
              <a:avLst/>
              <a:gdLst>
                <a:gd name="T0" fmla="*/ 5 w 10"/>
                <a:gd name="T1" fmla="*/ 8 h 10"/>
                <a:gd name="T2" fmla="*/ 3 w 10"/>
                <a:gd name="T3" fmla="*/ 5 h 10"/>
                <a:gd name="T4" fmla="*/ 5 w 10"/>
                <a:gd name="T5" fmla="*/ 2 h 10"/>
                <a:gd name="T6" fmla="*/ 8 w 10"/>
                <a:gd name="T7" fmla="*/ 5 h 10"/>
                <a:gd name="T8" fmla="*/ 5 w 10"/>
                <a:gd name="T9" fmla="*/ 8 h 10"/>
                <a:gd name="T10" fmla="*/ 5 w 10"/>
                <a:gd name="T11" fmla="*/ 0 h 10"/>
                <a:gd name="T12" fmla="*/ 0 w 10"/>
                <a:gd name="T13" fmla="*/ 5 h 10"/>
                <a:gd name="T14" fmla="*/ 5 w 10"/>
                <a:gd name="T15" fmla="*/ 10 h 10"/>
                <a:gd name="T16" fmla="*/ 10 w 10"/>
                <a:gd name="T17" fmla="*/ 5 h 10"/>
                <a:gd name="T18" fmla="*/ 5 w 10"/>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5" y="8"/>
                  </a:moveTo>
                  <a:cubicBezTo>
                    <a:pt x="4" y="8"/>
                    <a:pt x="3" y="7"/>
                    <a:pt x="3" y="5"/>
                  </a:cubicBezTo>
                  <a:cubicBezTo>
                    <a:pt x="3" y="4"/>
                    <a:pt x="4" y="2"/>
                    <a:pt x="5" y="2"/>
                  </a:cubicBezTo>
                  <a:cubicBezTo>
                    <a:pt x="7" y="2"/>
                    <a:pt x="8" y="4"/>
                    <a:pt x="8" y="5"/>
                  </a:cubicBezTo>
                  <a:cubicBezTo>
                    <a:pt x="8" y="7"/>
                    <a:pt x="7" y="8"/>
                    <a:pt x="5" y="8"/>
                  </a:cubicBezTo>
                  <a:moveTo>
                    <a:pt x="5" y="0"/>
                  </a:moveTo>
                  <a:cubicBezTo>
                    <a:pt x="2" y="0"/>
                    <a:pt x="0" y="2"/>
                    <a:pt x="0" y="5"/>
                  </a:cubicBezTo>
                  <a:cubicBezTo>
                    <a:pt x="0" y="8"/>
                    <a:pt x="2" y="10"/>
                    <a:pt x="5" y="10"/>
                  </a:cubicBezTo>
                  <a:cubicBezTo>
                    <a:pt x="8" y="10"/>
                    <a:pt x="10" y="8"/>
                    <a:pt x="10" y="5"/>
                  </a:cubicBezTo>
                  <a:cubicBezTo>
                    <a:pt x="10" y="2"/>
                    <a:pt x="8"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34" name="Freeform 50">
              <a:extLst>
                <a:ext uri="{FF2B5EF4-FFF2-40B4-BE49-F238E27FC236}">
                  <a16:creationId xmlns:a16="http://schemas.microsoft.com/office/drawing/2014/main" id="{C44DF801-CC4D-4EBF-91F0-09150C2EF635}"/>
                </a:ext>
              </a:extLst>
            </p:cNvPr>
            <p:cNvSpPr>
              <a:spLocks noEditPoints="1"/>
            </p:cNvSpPr>
            <p:nvPr/>
          </p:nvSpPr>
          <p:spPr bwMode="auto">
            <a:xfrm>
              <a:off x="9644063" y="6607175"/>
              <a:ext cx="49213" cy="50800"/>
            </a:xfrm>
            <a:custGeom>
              <a:avLst/>
              <a:gdLst>
                <a:gd name="T0" fmla="*/ 5 w 10"/>
                <a:gd name="T1" fmla="*/ 8 h 10"/>
                <a:gd name="T2" fmla="*/ 2 w 10"/>
                <a:gd name="T3" fmla="*/ 5 h 10"/>
                <a:gd name="T4" fmla="*/ 5 w 10"/>
                <a:gd name="T5" fmla="*/ 2 h 10"/>
                <a:gd name="T6" fmla="*/ 8 w 10"/>
                <a:gd name="T7" fmla="*/ 5 h 10"/>
                <a:gd name="T8" fmla="*/ 5 w 10"/>
                <a:gd name="T9" fmla="*/ 8 h 10"/>
                <a:gd name="T10" fmla="*/ 5 w 10"/>
                <a:gd name="T11" fmla="*/ 0 h 10"/>
                <a:gd name="T12" fmla="*/ 0 w 10"/>
                <a:gd name="T13" fmla="*/ 5 h 10"/>
                <a:gd name="T14" fmla="*/ 5 w 10"/>
                <a:gd name="T15" fmla="*/ 10 h 10"/>
                <a:gd name="T16" fmla="*/ 10 w 10"/>
                <a:gd name="T17" fmla="*/ 5 h 10"/>
                <a:gd name="T18" fmla="*/ 5 w 10"/>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5" y="8"/>
                  </a:moveTo>
                  <a:cubicBezTo>
                    <a:pt x="4" y="8"/>
                    <a:pt x="2" y="7"/>
                    <a:pt x="2" y="5"/>
                  </a:cubicBezTo>
                  <a:cubicBezTo>
                    <a:pt x="2" y="4"/>
                    <a:pt x="4" y="2"/>
                    <a:pt x="5" y="2"/>
                  </a:cubicBezTo>
                  <a:cubicBezTo>
                    <a:pt x="6" y="2"/>
                    <a:pt x="8" y="4"/>
                    <a:pt x="8" y="5"/>
                  </a:cubicBezTo>
                  <a:cubicBezTo>
                    <a:pt x="8" y="7"/>
                    <a:pt x="6" y="8"/>
                    <a:pt x="5" y="8"/>
                  </a:cubicBezTo>
                  <a:moveTo>
                    <a:pt x="5" y="0"/>
                  </a:moveTo>
                  <a:cubicBezTo>
                    <a:pt x="2" y="0"/>
                    <a:pt x="0" y="2"/>
                    <a:pt x="0" y="5"/>
                  </a:cubicBezTo>
                  <a:cubicBezTo>
                    <a:pt x="0" y="8"/>
                    <a:pt x="2" y="10"/>
                    <a:pt x="5" y="10"/>
                  </a:cubicBezTo>
                  <a:cubicBezTo>
                    <a:pt x="8" y="10"/>
                    <a:pt x="10" y="8"/>
                    <a:pt x="10" y="5"/>
                  </a:cubicBezTo>
                  <a:cubicBezTo>
                    <a:pt x="10" y="2"/>
                    <a:pt x="8"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35" name="Freeform 51">
              <a:extLst>
                <a:ext uri="{FF2B5EF4-FFF2-40B4-BE49-F238E27FC236}">
                  <a16:creationId xmlns:a16="http://schemas.microsoft.com/office/drawing/2014/main" id="{E534E94B-FD43-455B-A320-1C9457290E4B}"/>
                </a:ext>
              </a:extLst>
            </p:cNvPr>
            <p:cNvSpPr>
              <a:spLocks noEditPoints="1"/>
            </p:cNvSpPr>
            <p:nvPr/>
          </p:nvSpPr>
          <p:spPr bwMode="auto">
            <a:xfrm>
              <a:off x="9698038" y="6607175"/>
              <a:ext cx="55563" cy="50800"/>
            </a:xfrm>
            <a:custGeom>
              <a:avLst/>
              <a:gdLst>
                <a:gd name="T0" fmla="*/ 5 w 11"/>
                <a:gd name="T1" fmla="*/ 8 h 10"/>
                <a:gd name="T2" fmla="*/ 3 w 11"/>
                <a:gd name="T3" fmla="*/ 5 h 10"/>
                <a:gd name="T4" fmla="*/ 5 w 11"/>
                <a:gd name="T5" fmla="*/ 2 h 10"/>
                <a:gd name="T6" fmla="*/ 8 w 11"/>
                <a:gd name="T7" fmla="*/ 5 h 10"/>
                <a:gd name="T8" fmla="*/ 5 w 11"/>
                <a:gd name="T9" fmla="*/ 8 h 10"/>
                <a:gd name="T10" fmla="*/ 5 w 11"/>
                <a:gd name="T11" fmla="*/ 0 h 10"/>
                <a:gd name="T12" fmla="*/ 0 w 11"/>
                <a:gd name="T13" fmla="*/ 5 h 10"/>
                <a:gd name="T14" fmla="*/ 5 w 11"/>
                <a:gd name="T15" fmla="*/ 10 h 10"/>
                <a:gd name="T16" fmla="*/ 11 w 11"/>
                <a:gd name="T17" fmla="*/ 5 h 10"/>
                <a:gd name="T18" fmla="*/ 5 w 1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5" y="8"/>
                  </a:moveTo>
                  <a:cubicBezTo>
                    <a:pt x="4" y="8"/>
                    <a:pt x="3" y="7"/>
                    <a:pt x="3" y="5"/>
                  </a:cubicBezTo>
                  <a:cubicBezTo>
                    <a:pt x="3" y="4"/>
                    <a:pt x="4" y="2"/>
                    <a:pt x="5" y="2"/>
                  </a:cubicBezTo>
                  <a:cubicBezTo>
                    <a:pt x="7" y="2"/>
                    <a:pt x="8" y="4"/>
                    <a:pt x="8" y="5"/>
                  </a:cubicBezTo>
                  <a:cubicBezTo>
                    <a:pt x="8" y="7"/>
                    <a:pt x="7" y="8"/>
                    <a:pt x="5" y="8"/>
                  </a:cubicBezTo>
                  <a:moveTo>
                    <a:pt x="5" y="0"/>
                  </a:moveTo>
                  <a:cubicBezTo>
                    <a:pt x="2" y="0"/>
                    <a:pt x="0" y="2"/>
                    <a:pt x="0" y="5"/>
                  </a:cubicBezTo>
                  <a:cubicBezTo>
                    <a:pt x="0" y="8"/>
                    <a:pt x="2" y="10"/>
                    <a:pt x="5" y="10"/>
                  </a:cubicBezTo>
                  <a:cubicBezTo>
                    <a:pt x="8" y="10"/>
                    <a:pt x="11" y="8"/>
                    <a:pt x="11" y="5"/>
                  </a:cubicBezTo>
                  <a:cubicBezTo>
                    <a:pt x="11" y="2"/>
                    <a:pt x="8"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36" name="Freeform 52">
              <a:extLst>
                <a:ext uri="{FF2B5EF4-FFF2-40B4-BE49-F238E27FC236}">
                  <a16:creationId xmlns:a16="http://schemas.microsoft.com/office/drawing/2014/main" id="{633EF689-B4D4-41A4-B5B2-C794AF171258}"/>
                </a:ext>
              </a:extLst>
            </p:cNvPr>
            <p:cNvSpPr>
              <a:spLocks noEditPoints="1"/>
            </p:cNvSpPr>
            <p:nvPr/>
          </p:nvSpPr>
          <p:spPr bwMode="auto">
            <a:xfrm>
              <a:off x="9467851" y="6607175"/>
              <a:ext cx="55563" cy="50800"/>
            </a:xfrm>
            <a:custGeom>
              <a:avLst/>
              <a:gdLst>
                <a:gd name="T0" fmla="*/ 6 w 11"/>
                <a:gd name="T1" fmla="*/ 8 h 10"/>
                <a:gd name="T2" fmla="*/ 3 w 11"/>
                <a:gd name="T3" fmla="*/ 5 h 10"/>
                <a:gd name="T4" fmla="*/ 6 w 11"/>
                <a:gd name="T5" fmla="*/ 2 h 10"/>
                <a:gd name="T6" fmla="*/ 8 w 11"/>
                <a:gd name="T7" fmla="*/ 5 h 10"/>
                <a:gd name="T8" fmla="*/ 6 w 11"/>
                <a:gd name="T9" fmla="*/ 8 h 10"/>
                <a:gd name="T10" fmla="*/ 6 w 11"/>
                <a:gd name="T11" fmla="*/ 0 h 10"/>
                <a:gd name="T12" fmla="*/ 0 w 11"/>
                <a:gd name="T13" fmla="*/ 5 h 10"/>
                <a:gd name="T14" fmla="*/ 6 w 11"/>
                <a:gd name="T15" fmla="*/ 10 h 10"/>
                <a:gd name="T16" fmla="*/ 11 w 11"/>
                <a:gd name="T17" fmla="*/ 5 h 10"/>
                <a:gd name="T18" fmla="*/ 6 w 1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6" y="8"/>
                  </a:moveTo>
                  <a:cubicBezTo>
                    <a:pt x="4" y="8"/>
                    <a:pt x="3" y="7"/>
                    <a:pt x="3" y="5"/>
                  </a:cubicBezTo>
                  <a:cubicBezTo>
                    <a:pt x="3" y="4"/>
                    <a:pt x="4" y="2"/>
                    <a:pt x="6" y="2"/>
                  </a:cubicBezTo>
                  <a:cubicBezTo>
                    <a:pt x="7" y="2"/>
                    <a:pt x="8" y="4"/>
                    <a:pt x="8" y="5"/>
                  </a:cubicBezTo>
                  <a:cubicBezTo>
                    <a:pt x="8" y="7"/>
                    <a:pt x="7" y="8"/>
                    <a:pt x="6" y="8"/>
                  </a:cubicBezTo>
                  <a:moveTo>
                    <a:pt x="6" y="0"/>
                  </a:moveTo>
                  <a:cubicBezTo>
                    <a:pt x="3" y="0"/>
                    <a:pt x="0" y="2"/>
                    <a:pt x="0" y="5"/>
                  </a:cubicBezTo>
                  <a:cubicBezTo>
                    <a:pt x="0" y="8"/>
                    <a:pt x="3" y="10"/>
                    <a:pt x="6" y="10"/>
                  </a:cubicBezTo>
                  <a:cubicBezTo>
                    <a:pt x="9" y="10"/>
                    <a:pt x="11" y="8"/>
                    <a:pt x="11" y="5"/>
                  </a:cubicBezTo>
                  <a:cubicBezTo>
                    <a:pt x="11" y="2"/>
                    <a:pt x="9" y="0"/>
                    <a:pt x="6"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37" name="Freeform 53">
              <a:extLst>
                <a:ext uri="{FF2B5EF4-FFF2-40B4-BE49-F238E27FC236}">
                  <a16:creationId xmlns:a16="http://schemas.microsoft.com/office/drawing/2014/main" id="{5FA8CAE0-BA8C-404D-95A1-9F5FBB2469F0}"/>
                </a:ext>
              </a:extLst>
            </p:cNvPr>
            <p:cNvSpPr>
              <a:spLocks noEditPoints="1"/>
            </p:cNvSpPr>
            <p:nvPr/>
          </p:nvSpPr>
          <p:spPr bwMode="auto">
            <a:xfrm>
              <a:off x="9583738" y="6607175"/>
              <a:ext cx="53975" cy="50800"/>
            </a:xfrm>
            <a:custGeom>
              <a:avLst/>
              <a:gdLst>
                <a:gd name="T0" fmla="*/ 6 w 11"/>
                <a:gd name="T1" fmla="*/ 8 h 10"/>
                <a:gd name="T2" fmla="*/ 3 w 11"/>
                <a:gd name="T3" fmla="*/ 5 h 10"/>
                <a:gd name="T4" fmla="*/ 6 w 11"/>
                <a:gd name="T5" fmla="*/ 2 h 10"/>
                <a:gd name="T6" fmla="*/ 8 w 11"/>
                <a:gd name="T7" fmla="*/ 5 h 10"/>
                <a:gd name="T8" fmla="*/ 6 w 11"/>
                <a:gd name="T9" fmla="*/ 8 h 10"/>
                <a:gd name="T10" fmla="*/ 6 w 11"/>
                <a:gd name="T11" fmla="*/ 0 h 10"/>
                <a:gd name="T12" fmla="*/ 0 w 11"/>
                <a:gd name="T13" fmla="*/ 5 h 10"/>
                <a:gd name="T14" fmla="*/ 6 w 11"/>
                <a:gd name="T15" fmla="*/ 10 h 10"/>
                <a:gd name="T16" fmla="*/ 11 w 11"/>
                <a:gd name="T17" fmla="*/ 5 h 10"/>
                <a:gd name="T18" fmla="*/ 6 w 1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6" y="8"/>
                  </a:moveTo>
                  <a:cubicBezTo>
                    <a:pt x="4" y="8"/>
                    <a:pt x="3" y="7"/>
                    <a:pt x="3" y="5"/>
                  </a:cubicBezTo>
                  <a:cubicBezTo>
                    <a:pt x="3" y="4"/>
                    <a:pt x="4" y="2"/>
                    <a:pt x="6" y="2"/>
                  </a:cubicBezTo>
                  <a:cubicBezTo>
                    <a:pt x="7" y="2"/>
                    <a:pt x="8" y="4"/>
                    <a:pt x="8" y="5"/>
                  </a:cubicBezTo>
                  <a:cubicBezTo>
                    <a:pt x="8" y="7"/>
                    <a:pt x="7" y="8"/>
                    <a:pt x="6" y="8"/>
                  </a:cubicBezTo>
                  <a:moveTo>
                    <a:pt x="6" y="0"/>
                  </a:moveTo>
                  <a:cubicBezTo>
                    <a:pt x="3" y="0"/>
                    <a:pt x="0" y="2"/>
                    <a:pt x="0" y="5"/>
                  </a:cubicBezTo>
                  <a:cubicBezTo>
                    <a:pt x="0" y="8"/>
                    <a:pt x="3" y="10"/>
                    <a:pt x="6" y="10"/>
                  </a:cubicBezTo>
                  <a:cubicBezTo>
                    <a:pt x="8" y="10"/>
                    <a:pt x="11" y="8"/>
                    <a:pt x="11" y="5"/>
                  </a:cubicBezTo>
                  <a:cubicBezTo>
                    <a:pt x="11" y="2"/>
                    <a:pt x="8" y="0"/>
                    <a:pt x="6"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38" name="Freeform 54">
              <a:extLst>
                <a:ext uri="{FF2B5EF4-FFF2-40B4-BE49-F238E27FC236}">
                  <a16:creationId xmlns:a16="http://schemas.microsoft.com/office/drawing/2014/main" id="{26CE2AB5-EC53-439E-8C7A-6E2ED4D1BDF2}"/>
                </a:ext>
              </a:extLst>
            </p:cNvPr>
            <p:cNvSpPr>
              <a:spLocks noEditPoints="1"/>
            </p:cNvSpPr>
            <p:nvPr/>
          </p:nvSpPr>
          <p:spPr bwMode="auto">
            <a:xfrm>
              <a:off x="9412288" y="6499225"/>
              <a:ext cx="55563" cy="55563"/>
            </a:xfrm>
            <a:custGeom>
              <a:avLst/>
              <a:gdLst>
                <a:gd name="T0" fmla="*/ 5 w 11"/>
                <a:gd name="T1" fmla="*/ 3 h 11"/>
                <a:gd name="T2" fmla="*/ 8 w 11"/>
                <a:gd name="T3" fmla="*/ 5 h 11"/>
                <a:gd name="T4" fmla="*/ 5 w 11"/>
                <a:gd name="T5" fmla="*/ 8 h 11"/>
                <a:gd name="T6" fmla="*/ 3 w 11"/>
                <a:gd name="T7" fmla="*/ 5 h 11"/>
                <a:gd name="T8" fmla="*/ 5 w 11"/>
                <a:gd name="T9" fmla="*/ 3 h 11"/>
                <a:gd name="T10" fmla="*/ 5 w 11"/>
                <a:gd name="T11" fmla="*/ 11 h 11"/>
                <a:gd name="T12" fmla="*/ 11 w 11"/>
                <a:gd name="T13" fmla="*/ 5 h 11"/>
                <a:gd name="T14" fmla="*/ 5 w 11"/>
                <a:gd name="T15" fmla="*/ 0 h 11"/>
                <a:gd name="T16" fmla="*/ 0 w 11"/>
                <a:gd name="T17" fmla="*/ 5 h 11"/>
                <a:gd name="T18" fmla="*/ 5 w 1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3"/>
                  </a:moveTo>
                  <a:cubicBezTo>
                    <a:pt x="7" y="3"/>
                    <a:pt x="8" y="4"/>
                    <a:pt x="8" y="5"/>
                  </a:cubicBezTo>
                  <a:cubicBezTo>
                    <a:pt x="8" y="7"/>
                    <a:pt x="7" y="8"/>
                    <a:pt x="5" y="8"/>
                  </a:cubicBezTo>
                  <a:cubicBezTo>
                    <a:pt x="4" y="8"/>
                    <a:pt x="3" y="7"/>
                    <a:pt x="3" y="5"/>
                  </a:cubicBezTo>
                  <a:cubicBezTo>
                    <a:pt x="3" y="4"/>
                    <a:pt x="4" y="3"/>
                    <a:pt x="5" y="3"/>
                  </a:cubicBezTo>
                  <a:moveTo>
                    <a:pt x="5" y="11"/>
                  </a:moveTo>
                  <a:cubicBezTo>
                    <a:pt x="8" y="11"/>
                    <a:pt x="11" y="8"/>
                    <a:pt x="11" y="5"/>
                  </a:cubicBezTo>
                  <a:cubicBezTo>
                    <a:pt x="11" y="2"/>
                    <a:pt x="8" y="0"/>
                    <a:pt x="5" y="0"/>
                  </a:cubicBezTo>
                  <a:cubicBezTo>
                    <a:pt x="2" y="0"/>
                    <a:pt x="0" y="2"/>
                    <a:pt x="0" y="5"/>
                  </a:cubicBezTo>
                  <a:cubicBezTo>
                    <a:pt x="0" y="8"/>
                    <a:pt x="2" y="11"/>
                    <a:pt x="5"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39" name="Freeform 55">
              <a:extLst>
                <a:ext uri="{FF2B5EF4-FFF2-40B4-BE49-F238E27FC236}">
                  <a16:creationId xmlns:a16="http://schemas.microsoft.com/office/drawing/2014/main" id="{2EE326C3-5CE7-45EC-B85D-C5BB5361E6E4}"/>
                </a:ext>
              </a:extLst>
            </p:cNvPr>
            <p:cNvSpPr>
              <a:spLocks noEditPoints="1"/>
            </p:cNvSpPr>
            <p:nvPr/>
          </p:nvSpPr>
          <p:spPr bwMode="auto">
            <a:xfrm>
              <a:off x="9528176" y="6499225"/>
              <a:ext cx="49213" cy="55563"/>
            </a:xfrm>
            <a:custGeom>
              <a:avLst/>
              <a:gdLst>
                <a:gd name="T0" fmla="*/ 5 w 10"/>
                <a:gd name="T1" fmla="*/ 3 h 11"/>
                <a:gd name="T2" fmla="*/ 8 w 10"/>
                <a:gd name="T3" fmla="*/ 5 h 11"/>
                <a:gd name="T4" fmla="*/ 5 w 10"/>
                <a:gd name="T5" fmla="*/ 8 h 11"/>
                <a:gd name="T6" fmla="*/ 3 w 10"/>
                <a:gd name="T7" fmla="*/ 5 h 11"/>
                <a:gd name="T8" fmla="*/ 5 w 10"/>
                <a:gd name="T9" fmla="*/ 3 h 11"/>
                <a:gd name="T10" fmla="*/ 5 w 10"/>
                <a:gd name="T11" fmla="*/ 11 h 11"/>
                <a:gd name="T12" fmla="*/ 10 w 10"/>
                <a:gd name="T13" fmla="*/ 5 h 11"/>
                <a:gd name="T14" fmla="*/ 5 w 10"/>
                <a:gd name="T15" fmla="*/ 0 h 11"/>
                <a:gd name="T16" fmla="*/ 0 w 10"/>
                <a:gd name="T17" fmla="*/ 5 h 11"/>
                <a:gd name="T18" fmla="*/ 5 w 10"/>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3"/>
                  </a:moveTo>
                  <a:cubicBezTo>
                    <a:pt x="7" y="3"/>
                    <a:pt x="8" y="4"/>
                    <a:pt x="8" y="5"/>
                  </a:cubicBezTo>
                  <a:cubicBezTo>
                    <a:pt x="8" y="7"/>
                    <a:pt x="7" y="8"/>
                    <a:pt x="5" y="8"/>
                  </a:cubicBezTo>
                  <a:cubicBezTo>
                    <a:pt x="4" y="8"/>
                    <a:pt x="3" y="7"/>
                    <a:pt x="3" y="5"/>
                  </a:cubicBezTo>
                  <a:cubicBezTo>
                    <a:pt x="3" y="4"/>
                    <a:pt x="4" y="3"/>
                    <a:pt x="5" y="3"/>
                  </a:cubicBezTo>
                  <a:moveTo>
                    <a:pt x="5" y="11"/>
                  </a:moveTo>
                  <a:cubicBezTo>
                    <a:pt x="8" y="11"/>
                    <a:pt x="10" y="8"/>
                    <a:pt x="10" y="5"/>
                  </a:cubicBezTo>
                  <a:cubicBezTo>
                    <a:pt x="10" y="2"/>
                    <a:pt x="8" y="0"/>
                    <a:pt x="5" y="0"/>
                  </a:cubicBezTo>
                  <a:cubicBezTo>
                    <a:pt x="2" y="0"/>
                    <a:pt x="0" y="2"/>
                    <a:pt x="0" y="5"/>
                  </a:cubicBezTo>
                  <a:cubicBezTo>
                    <a:pt x="0" y="8"/>
                    <a:pt x="2" y="11"/>
                    <a:pt x="5"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40" name="Freeform 56">
              <a:extLst>
                <a:ext uri="{FF2B5EF4-FFF2-40B4-BE49-F238E27FC236}">
                  <a16:creationId xmlns:a16="http://schemas.microsoft.com/office/drawing/2014/main" id="{AF317B4F-70C8-4309-BEAE-F29AF4313660}"/>
                </a:ext>
              </a:extLst>
            </p:cNvPr>
            <p:cNvSpPr>
              <a:spLocks noEditPoints="1"/>
            </p:cNvSpPr>
            <p:nvPr/>
          </p:nvSpPr>
          <p:spPr bwMode="auto">
            <a:xfrm>
              <a:off x="9644063" y="6499225"/>
              <a:ext cx="49213" cy="55563"/>
            </a:xfrm>
            <a:custGeom>
              <a:avLst/>
              <a:gdLst>
                <a:gd name="T0" fmla="*/ 5 w 10"/>
                <a:gd name="T1" fmla="*/ 3 h 11"/>
                <a:gd name="T2" fmla="*/ 8 w 10"/>
                <a:gd name="T3" fmla="*/ 5 h 11"/>
                <a:gd name="T4" fmla="*/ 5 w 10"/>
                <a:gd name="T5" fmla="*/ 8 h 11"/>
                <a:gd name="T6" fmla="*/ 2 w 10"/>
                <a:gd name="T7" fmla="*/ 5 h 11"/>
                <a:gd name="T8" fmla="*/ 5 w 10"/>
                <a:gd name="T9" fmla="*/ 3 h 11"/>
                <a:gd name="T10" fmla="*/ 5 w 10"/>
                <a:gd name="T11" fmla="*/ 11 h 11"/>
                <a:gd name="T12" fmla="*/ 10 w 10"/>
                <a:gd name="T13" fmla="*/ 5 h 11"/>
                <a:gd name="T14" fmla="*/ 5 w 10"/>
                <a:gd name="T15" fmla="*/ 0 h 11"/>
                <a:gd name="T16" fmla="*/ 0 w 10"/>
                <a:gd name="T17" fmla="*/ 5 h 11"/>
                <a:gd name="T18" fmla="*/ 5 w 10"/>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3"/>
                  </a:moveTo>
                  <a:cubicBezTo>
                    <a:pt x="6" y="3"/>
                    <a:pt x="8" y="4"/>
                    <a:pt x="8" y="5"/>
                  </a:cubicBezTo>
                  <a:cubicBezTo>
                    <a:pt x="8" y="7"/>
                    <a:pt x="6" y="8"/>
                    <a:pt x="5" y="8"/>
                  </a:cubicBezTo>
                  <a:cubicBezTo>
                    <a:pt x="4" y="8"/>
                    <a:pt x="2" y="7"/>
                    <a:pt x="2" y="5"/>
                  </a:cubicBezTo>
                  <a:cubicBezTo>
                    <a:pt x="2" y="4"/>
                    <a:pt x="4" y="3"/>
                    <a:pt x="5" y="3"/>
                  </a:cubicBezTo>
                  <a:moveTo>
                    <a:pt x="5" y="11"/>
                  </a:moveTo>
                  <a:cubicBezTo>
                    <a:pt x="8" y="11"/>
                    <a:pt x="10" y="8"/>
                    <a:pt x="10" y="5"/>
                  </a:cubicBezTo>
                  <a:cubicBezTo>
                    <a:pt x="10" y="2"/>
                    <a:pt x="8" y="0"/>
                    <a:pt x="5" y="0"/>
                  </a:cubicBezTo>
                  <a:cubicBezTo>
                    <a:pt x="2" y="0"/>
                    <a:pt x="0" y="2"/>
                    <a:pt x="0" y="5"/>
                  </a:cubicBezTo>
                  <a:cubicBezTo>
                    <a:pt x="0" y="8"/>
                    <a:pt x="2" y="11"/>
                    <a:pt x="5"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41" name="Freeform 57">
              <a:extLst>
                <a:ext uri="{FF2B5EF4-FFF2-40B4-BE49-F238E27FC236}">
                  <a16:creationId xmlns:a16="http://schemas.microsoft.com/office/drawing/2014/main" id="{E1ADA7FF-95AA-4251-A143-536238687444}"/>
                </a:ext>
              </a:extLst>
            </p:cNvPr>
            <p:cNvSpPr>
              <a:spLocks noEditPoints="1"/>
            </p:cNvSpPr>
            <p:nvPr/>
          </p:nvSpPr>
          <p:spPr bwMode="auto">
            <a:xfrm>
              <a:off x="9698038" y="6499225"/>
              <a:ext cx="55563" cy="55563"/>
            </a:xfrm>
            <a:custGeom>
              <a:avLst/>
              <a:gdLst>
                <a:gd name="T0" fmla="*/ 5 w 11"/>
                <a:gd name="T1" fmla="*/ 8 h 11"/>
                <a:gd name="T2" fmla="*/ 3 w 11"/>
                <a:gd name="T3" fmla="*/ 5 h 11"/>
                <a:gd name="T4" fmla="*/ 5 w 11"/>
                <a:gd name="T5" fmla="*/ 3 h 11"/>
                <a:gd name="T6" fmla="*/ 8 w 11"/>
                <a:gd name="T7" fmla="*/ 5 h 11"/>
                <a:gd name="T8" fmla="*/ 5 w 11"/>
                <a:gd name="T9" fmla="*/ 8 h 11"/>
                <a:gd name="T10" fmla="*/ 5 w 11"/>
                <a:gd name="T11" fmla="*/ 0 h 11"/>
                <a:gd name="T12" fmla="*/ 0 w 11"/>
                <a:gd name="T13" fmla="*/ 5 h 11"/>
                <a:gd name="T14" fmla="*/ 5 w 11"/>
                <a:gd name="T15" fmla="*/ 11 h 11"/>
                <a:gd name="T16" fmla="*/ 11 w 11"/>
                <a:gd name="T17" fmla="*/ 5 h 11"/>
                <a:gd name="T18" fmla="*/ 5 w 1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8"/>
                  </a:moveTo>
                  <a:cubicBezTo>
                    <a:pt x="4" y="8"/>
                    <a:pt x="3" y="7"/>
                    <a:pt x="3" y="5"/>
                  </a:cubicBezTo>
                  <a:cubicBezTo>
                    <a:pt x="3" y="4"/>
                    <a:pt x="4" y="3"/>
                    <a:pt x="5" y="3"/>
                  </a:cubicBezTo>
                  <a:cubicBezTo>
                    <a:pt x="7" y="3"/>
                    <a:pt x="8" y="4"/>
                    <a:pt x="8" y="5"/>
                  </a:cubicBezTo>
                  <a:cubicBezTo>
                    <a:pt x="8" y="7"/>
                    <a:pt x="7" y="8"/>
                    <a:pt x="5" y="8"/>
                  </a:cubicBezTo>
                  <a:moveTo>
                    <a:pt x="5" y="0"/>
                  </a:moveTo>
                  <a:cubicBezTo>
                    <a:pt x="2" y="0"/>
                    <a:pt x="0" y="2"/>
                    <a:pt x="0" y="5"/>
                  </a:cubicBezTo>
                  <a:cubicBezTo>
                    <a:pt x="0" y="8"/>
                    <a:pt x="2" y="11"/>
                    <a:pt x="5" y="11"/>
                  </a:cubicBezTo>
                  <a:cubicBezTo>
                    <a:pt x="8" y="11"/>
                    <a:pt x="11" y="8"/>
                    <a:pt x="11" y="5"/>
                  </a:cubicBezTo>
                  <a:cubicBezTo>
                    <a:pt x="11" y="2"/>
                    <a:pt x="8"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42" name="Freeform 58">
              <a:extLst>
                <a:ext uri="{FF2B5EF4-FFF2-40B4-BE49-F238E27FC236}">
                  <a16:creationId xmlns:a16="http://schemas.microsoft.com/office/drawing/2014/main" id="{21675763-EFEC-4A9E-AF59-F73A79155D6B}"/>
                </a:ext>
              </a:extLst>
            </p:cNvPr>
            <p:cNvSpPr>
              <a:spLocks noEditPoints="1"/>
            </p:cNvSpPr>
            <p:nvPr/>
          </p:nvSpPr>
          <p:spPr bwMode="auto">
            <a:xfrm>
              <a:off x="9467851" y="6499225"/>
              <a:ext cx="55563" cy="55563"/>
            </a:xfrm>
            <a:custGeom>
              <a:avLst/>
              <a:gdLst>
                <a:gd name="T0" fmla="*/ 6 w 11"/>
                <a:gd name="T1" fmla="*/ 3 h 11"/>
                <a:gd name="T2" fmla="*/ 8 w 11"/>
                <a:gd name="T3" fmla="*/ 5 h 11"/>
                <a:gd name="T4" fmla="*/ 6 w 11"/>
                <a:gd name="T5" fmla="*/ 8 h 11"/>
                <a:gd name="T6" fmla="*/ 3 w 11"/>
                <a:gd name="T7" fmla="*/ 5 h 11"/>
                <a:gd name="T8" fmla="*/ 6 w 11"/>
                <a:gd name="T9" fmla="*/ 3 h 11"/>
                <a:gd name="T10" fmla="*/ 6 w 11"/>
                <a:gd name="T11" fmla="*/ 11 h 11"/>
                <a:gd name="T12" fmla="*/ 11 w 11"/>
                <a:gd name="T13" fmla="*/ 5 h 11"/>
                <a:gd name="T14" fmla="*/ 6 w 11"/>
                <a:gd name="T15" fmla="*/ 0 h 11"/>
                <a:gd name="T16" fmla="*/ 0 w 11"/>
                <a:gd name="T17" fmla="*/ 5 h 11"/>
                <a:gd name="T18" fmla="*/ 6 w 1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3"/>
                  </a:moveTo>
                  <a:cubicBezTo>
                    <a:pt x="7" y="3"/>
                    <a:pt x="8" y="4"/>
                    <a:pt x="8" y="5"/>
                  </a:cubicBezTo>
                  <a:cubicBezTo>
                    <a:pt x="8" y="7"/>
                    <a:pt x="7" y="8"/>
                    <a:pt x="6" y="8"/>
                  </a:cubicBezTo>
                  <a:cubicBezTo>
                    <a:pt x="4" y="8"/>
                    <a:pt x="3" y="7"/>
                    <a:pt x="3" y="5"/>
                  </a:cubicBezTo>
                  <a:cubicBezTo>
                    <a:pt x="3" y="4"/>
                    <a:pt x="4" y="3"/>
                    <a:pt x="6" y="3"/>
                  </a:cubicBezTo>
                  <a:moveTo>
                    <a:pt x="6" y="11"/>
                  </a:moveTo>
                  <a:cubicBezTo>
                    <a:pt x="9" y="11"/>
                    <a:pt x="11" y="8"/>
                    <a:pt x="11" y="5"/>
                  </a:cubicBezTo>
                  <a:cubicBezTo>
                    <a:pt x="11" y="2"/>
                    <a:pt x="9" y="0"/>
                    <a:pt x="6" y="0"/>
                  </a:cubicBezTo>
                  <a:cubicBezTo>
                    <a:pt x="3" y="0"/>
                    <a:pt x="0" y="2"/>
                    <a:pt x="0" y="5"/>
                  </a:cubicBezTo>
                  <a:cubicBezTo>
                    <a:pt x="0" y="8"/>
                    <a:pt x="3" y="11"/>
                    <a:pt x="6"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43" name="Freeform 59">
              <a:extLst>
                <a:ext uri="{FF2B5EF4-FFF2-40B4-BE49-F238E27FC236}">
                  <a16:creationId xmlns:a16="http://schemas.microsoft.com/office/drawing/2014/main" id="{D8B652A5-2C68-4ECB-B26D-795DA17E268F}"/>
                </a:ext>
              </a:extLst>
            </p:cNvPr>
            <p:cNvSpPr>
              <a:spLocks noEditPoints="1"/>
            </p:cNvSpPr>
            <p:nvPr/>
          </p:nvSpPr>
          <p:spPr bwMode="auto">
            <a:xfrm>
              <a:off x="9583738" y="6499225"/>
              <a:ext cx="53975" cy="55563"/>
            </a:xfrm>
            <a:custGeom>
              <a:avLst/>
              <a:gdLst>
                <a:gd name="T0" fmla="*/ 6 w 11"/>
                <a:gd name="T1" fmla="*/ 3 h 11"/>
                <a:gd name="T2" fmla="*/ 8 w 11"/>
                <a:gd name="T3" fmla="*/ 5 h 11"/>
                <a:gd name="T4" fmla="*/ 6 w 11"/>
                <a:gd name="T5" fmla="*/ 8 h 11"/>
                <a:gd name="T6" fmla="*/ 3 w 11"/>
                <a:gd name="T7" fmla="*/ 5 h 11"/>
                <a:gd name="T8" fmla="*/ 6 w 11"/>
                <a:gd name="T9" fmla="*/ 3 h 11"/>
                <a:gd name="T10" fmla="*/ 6 w 11"/>
                <a:gd name="T11" fmla="*/ 11 h 11"/>
                <a:gd name="T12" fmla="*/ 11 w 11"/>
                <a:gd name="T13" fmla="*/ 5 h 11"/>
                <a:gd name="T14" fmla="*/ 6 w 11"/>
                <a:gd name="T15" fmla="*/ 0 h 11"/>
                <a:gd name="T16" fmla="*/ 0 w 11"/>
                <a:gd name="T17" fmla="*/ 5 h 11"/>
                <a:gd name="T18" fmla="*/ 6 w 1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3"/>
                  </a:moveTo>
                  <a:cubicBezTo>
                    <a:pt x="7" y="3"/>
                    <a:pt x="8" y="4"/>
                    <a:pt x="8" y="5"/>
                  </a:cubicBezTo>
                  <a:cubicBezTo>
                    <a:pt x="8" y="7"/>
                    <a:pt x="7" y="8"/>
                    <a:pt x="6" y="8"/>
                  </a:cubicBezTo>
                  <a:cubicBezTo>
                    <a:pt x="4" y="8"/>
                    <a:pt x="3" y="7"/>
                    <a:pt x="3" y="5"/>
                  </a:cubicBezTo>
                  <a:cubicBezTo>
                    <a:pt x="3" y="4"/>
                    <a:pt x="4" y="3"/>
                    <a:pt x="6" y="3"/>
                  </a:cubicBezTo>
                  <a:moveTo>
                    <a:pt x="6" y="11"/>
                  </a:moveTo>
                  <a:cubicBezTo>
                    <a:pt x="8" y="11"/>
                    <a:pt x="11" y="8"/>
                    <a:pt x="11" y="5"/>
                  </a:cubicBezTo>
                  <a:cubicBezTo>
                    <a:pt x="11" y="2"/>
                    <a:pt x="8" y="0"/>
                    <a:pt x="6" y="0"/>
                  </a:cubicBezTo>
                  <a:cubicBezTo>
                    <a:pt x="3" y="0"/>
                    <a:pt x="0" y="2"/>
                    <a:pt x="0" y="5"/>
                  </a:cubicBezTo>
                  <a:cubicBezTo>
                    <a:pt x="0" y="8"/>
                    <a:pt x="3" y="11"/>
                    <a:pt x="6"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44" name="Freeform 60">
              <a:extLst>
                <a:ext uri="{FF2B5EF4-FFF2-40B4-BE49-F238E27FC236}">
                  <a16:creationId xmlns:a16="http://schemas.microsoft.com/office/drawing/2014/main" id="{395BBC02-4A6C-4330-8CCE-64FABA8BB3BC}"/>
                </a:ext>
              </a:extLst>
            </p:cNvPr>
            <p:cNvSpPr>
              <a:spLocks noEditPoints="1"/>
            </p:cNvSpPr>
            <p:nvPr/>
          </p:nvSpPr>
          <p:spPr bwMode="auto">
            <a:xfrm>
              <a:off x="9498013" y="6550025"/>
              <a:ext cx="55563" cy="57150"/>
            </a:xfrm>
            <a:custGeom>
              <a:avLst/>
              <a:gdLst>
                <a:gd name="T0" fmla="*/ 5 w 11"/>
                <a:gd name="T1" fmla="*/ 8 h 11"/>
                <a:gd name="T2" fmla="*/ 3 w 11"/>
                <a:gd name="T3" fmla="*/ 6 h 11"/>
                <a:gd name="T4" fmla="*/ 5 w 11"/>
                <a:gd name="T5" fmla="*/ 3 h 11"/>
                <a:gd name="T6" fmla="*/ 8 w 11"/>
                <a:gd name="T7" fmla="*/ 6 h 11"/>
                <a:gd name="T8" fmla="*/ 5 w 11"/>
                <a:gd name="T9" fmla="*/ 8 h 11"/>
                <a:gd name="T10" fmla="*/ 11 w 11"/>
                <a:gd name="T11" fmla="*/ 6 h 11"/>
                <a:gd name="T12" fmla="*/ 5 w 11"/>
                <a:gd name="T13" fmla="*/ 0 h 11"/>
                <a:gd name="T14" fmla="*/ 0 w 11"/>
                <a:gd name="T15" fmla="*/ 6 h 11"/>
                <a:gd name="T16" fmla="*/ 5 w 11"/>
                <a:gd name="T17" fmla="*/ 11 h 11"/>
                <a:gd name="T18" fmla="*/ 11 w 11"/>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8"/>
                  </a:moveTo>
                  <a:cubicBezTo>
                    <a:pt x="4" y="8"/>
                    <a:pt x="3" y="7"/>
                    <a:pt x="3" y="6"/>
                  </a:cubicBezTo>
                  <a:cubicBezTo>
                    <a:pt x="3" y="4"/>
                    <a:pt x="4" y="3"/>
                    <a:pt x="5" y="3"/>
                  </a:cubicBezTo>
                  <a:cubicBezTo>
                    <a:pt x="7" y="3"/>
                    <a:pt x="8" y="4"/>
                    <a:pt x="8" y="6"/>
                  </a:cubicBezTo>
                  <a:cubicBezTo>
                    <a:pt x="8" y="7"/>
                    <a:pt x="7" y="8"/>
                    <a:pt x="5" y="8"/>
                  </a:cubicBezTo>
                  <a:moveTo>
                    <a:pt x="11" y="6"/>
                  </a:moveTo>
                  <a:cubicBezTo>
                    <a:pt x="11" y="3"/>
                    <a:pt x="8" y="0"/>
                    <a:pt x="5" y="0"/>
                  </a:cubicBezTo>
                  <a:cubicBezTo>
                    <a:pt x="2" y="0"/>
                    <a:pt x="0" y="3"/>
                    <a:pt x="0" y="6"/>
                  </a:cubicBezTo>
                  <a:cubicBezTo>
                    <a:pt x="0" y="9"/>
                    <a:pt x="2" y="11"/>
                    <a:pt x="5" y="11"/>
                  </a:cubicBezTo>
                  <a:cubicBezTo>
                    <a:pt x="8" y="11"/>
                    <a:pt x="11" y="9"/>
                    <a:pt x="11"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45" name="Freeform 61">
              <a:extLst>
                <a:ext uri="{FF2B5EF4-FFF2-40B4-BE49-F238E27FC236}">
                  <a16:creationId xmlns:a16="http://schemas.microsoft.com/office/drawing/2014/main" id="{CBEB7B3B-4F74-485B-B90C-21CB046AABCA}"/>
                </a:ext>
              </a:extLst>
            </p:cNvPr>
            <p:cNvSpPr>
              <a:spLocks noEditPoints="1"/>
            </p:cNvSpPr>
            <p:nvPr/>
          </p:nvSpPr>
          <p:spPr bwMode="auto">
            <a:xfrm>
              <a:off x="9613901" y="6550025"/>
              <a:ext cx="53975" cy="57150"/>
            </a:xfrm>
            <a:custGeom>
              <a:avLst/>
              <a:gdLst>
                <a:gd name="T0" fmla="*/ 5 w 11"/>
                <a:gd name="T1" fmla="*/ 8 h 11"/>
                <a:gd name="T2" fmla="*/ 3 w 11"/>
                <a:gd name="T3" fmla="*/ 6 h 11"/>
                <a:gd name="T4" fmla="*/ 5 w 11"/>
                <a:gd name="T5" fmla="*/ 3 h 11"/>
                <a:gd name="T6" fmla="*/ 8 w 11"/>
                <a:gd name="T7" fmla="*/ 6 h 11"/>
                <a:gd name="T8" fmla="*/ 5 w 11"/>
                <a:gd name="T9" fmla="*/ 8 h 11"/>
                <a:gd name="T10" fmla="*/ 11 w 11"/>
                <a:gd name="T11" fmla="*/ 6 h 11"/>
                <a:gd name="T12" fmla="*/ 5 w 11"/>
                <a:gd name="T13" fmla="*/ 0 h 11"/>
                <a:gd name="T14" fmla="*/ 0 w 11"/>
                <a:gd name="T15" fmla="*/ 6 h 11"/>
                <a:gd name="T16" fmla="*/ 5 w 11"/>
                <a:gd name="T17" fmla="*/ 11 h 11"/>
                <a:gd name="T18" fmla="*/ 11 w 11"/>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8"/>
                  </a:moveTo>
                  <a:cubicBezTo>
                    <a:pt x="4" y="8"/>
                    <a:pt x="3" y="7"/>
                    <a:pt x="3" y="6"/>
                  </a:cubicBezTo>
                  <a:cubicBezTo>
                    <a:pt x="3" y="4"/>
                    <a:pt x="4" y="3"/>
                    <a:pt x="5" y="3"/>
                  </a:cubicBezTo>
                  <a:cubicBezTo>
                    <a:pt x="7" y="3"/>
                    <a:pt x="8" y="4"/>
                    <a:pt x="8" y="6"/>
                  </a:cubicBezTo>
                  <a:cubicBezTo>
                    <a:pt x="8" y="7"/>
                    <a:pt x="7" y="8"/>
                    <a:pt x="5" y="8"/>
                  </a:cubicBezTo>
                  <a:moveTo>
                    <a:pt x="11" y="6"/>
                  </a:moveTo>
                  <a:cubicBezTo>
                    <a:pt x="11" y="3"/>
                    <a:pt x="8" y="0"/>
                    <a:pt x="5" y="0"/>
                  </a:cubicBezTo>
                  <a:cubicBezTo>
                    <a:pt x="2" y="0"/>
                    <a:pt x="0" y="3"/>
                    <a:pt x="0" y="6"/>
                  </a:cubicBezTo>
                  <a:cubicBezTo>
                    <a:pt x="0" y="9"/>
                    <a:pt x="2" y="11"/>
                    <a:pt x="5" y="11"/>
                  </a:cubicBezTo>
                  <a:cubicBezTo>
                    <a:pt x="8" y="11"/>
                    <a:pt x="11" y="9"/>
                    <a:pt x="11"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46" name="Freeform 62">
              <a:extLst>
                <a:ext uri="{FF2B5EF4-FFF2-40B4-BE49-F238E27FC236}">
                  <a16:creationId xmlns:a16="http://schemas.microsoft.com/office/drawing/2014/main" id="{981C6DA7-38E2-4697-9172-283BA4546B97}"/>
                </a:ext>
              </a:extLst>
            </p:cNvPr>
            <p:cNvSpPr>
              <a:spLocks noEditPoints="1"/>
            </p:cNvSpPr>
            <p:nvPr/>
          </p:nvSpPr>
          <p:spPr bwMode="auto">
            <a:xfrm>
              <a:off x="9667876" y="6550025"/>
              <a:ext cx="55563" cy="57150"/>
            </a:xfrm>
            <a:custGeom>
              <a:avLst/>
              <a:gdLst>
                <a:gd name="T0" fmla="*/ 6 w 11"/>
                <a:gd name="T1" fmla="*/ 8 h 11"/>
                <a:gd name="T2" fmla="*/ 3 w 11"/>
                <a:gd name="T3" fmla="*/ 6 h 11"/>
                <a:gd name="T4" fmla="*/ 6 w 11"/>
                <a:gd name="T5" fmla="*/ 3 h 11"/>
                <a:gd name="T6" fmla="*/ 8 w 11"/>
                <a:gd name="T7" fmla="*/ 6 h 11"/>
                <a:gd name="T8" fmla="*/ 6 w 11"/>
                <a:gd name="T9" fmla="*/ 8 h 11"/>
                <a:gd name="T10" fmla="*/ 11 w 11"/>
                <a:gd name="T11" fmla="*/ 6 h 11"/>
                <a:gd name="T12" fmla="*/ 6 w 11"/>
                <a:gd name="T13" fmla="*/ 0 h 11"/>
                <a:gd name="T14" fmla="*/ 0 w 11"/>
                <a:gd name="T15" fmla="*/ 6 h 11"/>
                <a:gd name="T16" fmla="*/ 6 w 11"/>
                <a:gd name="T17" fmla="*/ 11 h 11"/>
                <a:gd name="T18" fmla="*/ 11 w 11"/>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8"/>
                  </a:moveTo>
                  <a:cubicBezTo>
                    <a:pt x="4" y="8"/>
                    <a:pt x="3" y="7"/>
                    <a:pt x="3" y="6"/>
                  </a:cubicBezTo>
                  <a:cubicBezTo>
                    <a:pt x="3" y="4"/>
                    <a:pt x="4" y="3"/>
                    <a:pt x="6" y="3"/>
                  </a:cubicBezTo>
                  <a:cubicBezTo>
                    <a:pt x="7" y="3"/>
                    <a:pt x="8" y="4"/>
                    <a:pt x="8" y="6"/>
                  </a:cubicBezTo>
                  <a:cubicBezTo>
                    <a:pt x="8" y="7"/>
                    <a:pt x="7" y="8"/>
                    <a:pt x="6" y="8"/>
                  </a:cubicBezTo>
                  <a:moveTo>
                    <a:pt x="11" y="6"/>
                  </a:moveTo>
                  <a:cubicBezTo>
                    <a:pt x="11" y="3"/>
                    <a:pt x="9" y="0"/>
                    <a:pt x="6" y="0"/>
                  </a:cubicBezTo>
                  <a:cubicBezTo>
                    <a:pt x="3" y="0"/>
                    <a:pt x="0" y="3"/>
                    <a:pt x="0" y="6"/>
                  </a:cubicBezTo>
                  <a:cubicBezTo>
                    <a:pt x="0" y="9"/>
                    <a:pt x="3" y="11"/>
                    <a:pt x="6" y="11"/>
                  </a:cubicBezTo>
                  <a:cubicBezTo>
                    <a:pt x="9" y="11"/>
                    <a:pt x="11" y="9"/>
                    <a:pt x="11"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47" name="Freeform 63">
              <a:extLst>
                <a:ext uri="{FF2B5EF4-FFF2-40B4-BE49-F238E27FC236}">
                  <a16:creationId xmlns:a16="http://schemas.microsoft.com/office/drawing/2014/main" id="{8AB69E42-B680-4617-BAF8-77390BF9405A}"/>
                </a:ext>
              </a:extLst>
            </p:cNvPr>
            <p:cNvSpPr>
              <a:spLocks noEditPoints="1"/>
            </p:cNvSpPr>
            <p:nvPr/>
          </p:nvSpPr>
          <p:spPr bwMode="auto">
            <a:xfrm>
              <a:off x="9442451" y="6550025"/>
              <a:ext cx="50800" cy="57150"/>
            </a:xfrm>
            <a:custGeom>
              <a:avLst/>
              <a:gdLst>
                <a:gd name="T0" fmla="*/ 5 w 10"/>
                <a:gd name="T1" fmla="*/ 8 h 11"/>
                <a:gd name="T2" fmla="*/ 2 w 10"/>
                <a:gd name="T3" fmla="*/ 6 h 11"/>
                <a:gd name="T4" fmla="*/ 5 w 10"/>
                <a:gd name="T5" fmla="*/ 3 h 11"/>
                <a:gd name="T6" fmla="*/ 8 w 10"/>
                <a:gd name="T7" fmla="*/ 6 h 11"/>
                <a:gd name="T8" fmla="*/ 5 w 10"/>
                <a:gd name="T9" fmla="*/ 8 h 11"/>
                <a:gd name="T10" fmla="*/ 10 w 10"/>
                <a:gd name="T11" fmla="*/ 6 h 11"/>
                <a:gd name="T12" fmla="*/ 5 w 10"/>
                <a:gd name="T13" fmla="*/ 0 h 11"/>
                <a:gd name="T14" fmla="*/ 0 w 10"/>
                <a:gd name="T15" fmla="*/ 6 h 11"/>
                <a:gd name="T16" fmla="*/ 5 w 10"/>
                <a:gd name="T17" fmla="*/ 11 h 11"/>
                <a:gd name="T18" fmla="*/ 10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8"/>
                  </a:moveTo>
                  <a:cubicBezTo>
                    <a:pt x="4" y="8"/>
                    <a:pt x="2" y="7"/>
                    <a:pt x="2" y="6"/>
                  </a:cubicBezTo>
                  <a:cubicBezTo>
                    <a:pt x="2" y="4"/>
                    <a:pt x="4" y="3"/>
                    <a:pt x="5" y="3"/>
                  </a:cubicBezTo>
                  <a:cubicBezTo>
                    <a:pt x="6" y="3"/>
                    <a:pt x="8" y="4"/>
                    <a:pt x="8" y="6"/>
                  </a:cubicBezTo>
                  <a:cubicBezTo>
                    <a:pt x="8" y="7"/>
                    <a:pt x="6" y="8"/>
                    <a:pt x="5" y="8"/>
                  </a:cubicBezTo>
                  <a:moveTo>
                    <a:pt x="10" y="6"/>
                  </a:moveTo>
                  <a:cubicBezTo>
                    <a:pt x="10" y="3"/>
                    <a:pt x="8" y="0"/>
                    <a:pt x="5" y="0"/>
                  </a:cubicBezTo>
                  <a:cubicBezTo>
                    <a:pt x="2" y="0"/>
                    <a:pt x="0" y="3"/>
                    <a:pt x="0" y="6"/>
                  </a:cubicBezTo>
                  <a:cubicBezTo>
                    <a:pt x="0" y="9"/>
                    <a:pt x="2" y="11"/>
                    <a:pt x="5" y="11"/>
                  </a:cubicBezTo>
                  <a:cubicBezTo>
                    <a:pt x="8" y="11"/>
                    <a:pt x="10" y="9"/>
                    <a:pt x="10"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48" name="Freeform 64">
              <a:extLst>
                <a:ext uri="{FF2B5EF4-FFF2-40B4-BE49-F238E27FC236}">
                  <a16:creationId xmlns:a16="http://schemas.microsoft.com/office/drawing/2014/main" id="{06643AE7-6B31-4D3C-AA9B-75B1F5A78093}"/>
                </a:ext>
              </a:extLst>
            </p:cNvPr>
            <p:cNvSpPr>
              <a:spLocks noEditPoints="1"/>
            </p:cNvSpPr>
            <p:nvPr/>
          </p:nvSpPr>
          <p:spPr bwMode="auto">
            <a:xfrm>
              <a:off x="9558338" y="6550025"/>
              <a:ext cx="49213" cy="57150"/>
            </a:xfrm>
            <a:custGeom>
              <a:avLst/>
              <a:gdLst>
                <a:gd name="T0" fmla="*/ 5 w 10"/>
                <a:gd name="T1" fmla="*/ 8 h 11"/>
                <a:gd name="T2" fmla="*/ 2 w 10"/>
                <a:gd name="T3" fmla="*/ 6 h 11"/>
                <a:gd name="T4" fmla="*/ 5 w 10"/>
                <a:gd name="T5" fmla="*/ 3 h 11"/>
                <a:gd name="T6" fmla="*/ 7 w 10"/>
                <a:gd name="T7" fmla="*/ 6 h 11"/>
                <a:gd name="T8" fmla="*/ 5 w 10"/>
                <a:gd name="T9" fmla="*/ 8 h 11"/>
                <a:gd name="T10" fmla="*/ 10 w 10"/>
                <a:gd name="T11" fmla="*/ 6 h 11"/>
                <a:gd name="T12" fmla="*/ 5 w 10"/>
                <a:gd name="T13" fmla="*/ 0 h 11"/>
                <a:gd name="T14" fmla="*/ 0 w 10"/>
                <a:gd name="T15" fmla="*/ 6 h 11"/>
                <a:gd name="T16" fmla="*/ 5 w 10"/>
                <a:gd name="T17" fmla="*/ 11 h 11"/>
                <a:gd name="T18" fmla="*/ 10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8"/>
                  </a:moveTo>
                  <a:cubicBezTo>
                    <a:pt x="3" y="8"/>
                    <a:pt x="2" y="7"/>
                    <a:pt x="2" y="6"/>
                  </a:cubicBezTo>
                  <a:cubicBezTo>
                    <a:pt x="2" y="4"/>
                    <a:pt x="3" y="3"/>
                    <a:pt x="5" y="3"/>
                  </a:cubicBezTo>
                  <a:cubicBezTo>
                    <a:pt x="6" y="3"/>
                    <a:pt x="7" y="4"/>
                    <a:pt x="7" y="6"/>
                  </a:cubicBezTo>
                  <a:cubicBezTo>
                    <a:pt x="7" y="7"/>
                    <a:pt x="6" y="8"/>
                    <a:pt x="5" y="8"/>
                  </a:cubicBezTo>
                  <a:moveTo>
                    <a:pt x="10" y="6"/>
                  </a:moveTo>
                  <a:cubicBezTo>
                    <a:pt x="10" y="3"/>
                    <a:pt x="8" y="0"/>
                    <a:pt x="5" y="0"/>
                  </a:cubicBezTo>
                  <a:cubicBezTo>
                    <a:pt x="2" y="0"/>
                    <a:pt x="0" y="3"/>
                    <a:pt x="0" y="6"/>
                  </a:cubicBezTo>
                  <a:cubicBezTo>
                    <a:pt x="0" y="9"/>
                    <a:pt x="2" y="11"/>
                    <a:pt x="5" y="11"/>
                  </a:cubicBezTo>
                  <a:cubicBezTo>
                    <a:pt x="8" y="11"/>
                    <a:pt x="10" y="9"/>
                    <a:pt x="10"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49" name="Freeform 65">
              <a:extLst>
                <a:ext uri="{FF2B5EF4-FFF2-40B4-BE49-F238E27FC236}">
                  <a16:creationId xmlns:a16="http://schemas.microsoft.com/office/drawing/2014/main" id="{119732B9-2BE3-4EEC-8EBF-68A21733631D}"/>
                </a:ext>
              </a:extLst>
            </p:cNvPr>
            <p:cNvSpPr>
              <a:spLocks/>
            </p:cNvSpPr>
            <p:nvPr/>
          </p:nvSpPr>
          <p:spPr bwMode="auto">
            <a:xfrm>
              <a:off x="1044576" y="6565900"/>
              <a:ext cx="14288" cy="30163"/>
            </a:xfrm>
            <a:custGeom>
              <a:avLst/>
              <a:gdLst>
                <a:gd name="T0" fmla="*/ 3 w 3"/>
                <a:gd name="T1" fmla="*/ 2 h 6"/>
                <a:gd name="T2" fmla="*/ 1 w 3"/>
                <a:gd name="T3" fmla="*/ 0 h 6"/>
                <a:gd name="T4" fmla="*/ 0 w 3"/>
                <a:gd name="T5" fmla="*/ 2 h 6"/>
                <a:gd name="T6" fmla="*/ 0 w 3"/>
                <a:gd name="T7" fmla="*/ 4 h 6"/>
                <a:gd name="T8" fmla="*/ 2 w 3"/>
                <a:gd name="T9" fmla="*/ 6 h 6"/>
                <a:gd name="T10" fmla="*/ 2 w 3"/>
                <a:gd name="T11" fmla="*/ 6 h 6"/>
                <a:gd name="T12" fmla="*/ 3 w 3"/>
                <a:gd name="T13" fmla="*/ 4 h 6"/>
                <a:gd name="T14" fmla="*/ 3 w 3"/>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2"/>
                  </a:moveTo>
                  <a:cubicBezTo>
                    <a:pt x="3" y="1"/>
                    <a:pt x="2" y="0"/>
                    <a:pt x="1" y="0"/>
                  </a:cubicBezTo>
                  <a:cubicBezTo>
                    <a:pt x="0" y="0"/>
                    <a:pt x="0" y="1"/>
                    <a:pt x="0" y="2"/>
                  </a:cubicBezTo>
                  <a:cubicBezTo>
                    <a:pt x="0" y="4"/>
                    <a:pt x="0" y="4"/>
                    <a:pt x="0" y="4"/>
                  </a:cubicBezTo>
                  <a:cubicBezTo>
                    <a:pt x="0" y="5"/>
                    <a:pt x="1" y="6"/>
                    <a:pt x="2" y="6"/>
                  </a:cubicBezTo>
                  <a:cubicBezTo>
                    <a:pt x="2" y="6"/>
                    <a:pt x="2" y="6"/>
                    <a:pt x="2" y="6"/>
                  </a:cubicBezTo>
                  <a:cubicBezTo>
                    <a:pt x="3" y="6"/>
                    <a:pt x="3" y="5"/>
                    <a:pt x="3" y="4"/>
                  </a:cubicBezTo>
                  <a:lnTo>
                    <a:pt x="3"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50" name="Freeform 66">
              <a:extLst>
                <a:ext uri="{FF2B5EF4-FFF2-40B4-BE49-F238E27FC236}">
                  <a16:creationId xmlns:a16="http://schemas.microsoft.com/office/drawing/2014/main" id="{94986949-6526-4750-A641-C714DC6AA15C}"/>
                </a:ext>
              </a:extLst>
            </p:cNvPr>
            <p:cNvSpPr>
              <a:spLocks/>
            </p:cNvSpPr>
            <p:nvPr/>
          </p:nvSpPr>
          <p:spPr bwMode="auto">
            <a:xfrm>
              <a:off x="742951" y="6303963"/>
              <a:ext cx="234950" cy="163513"/>
            </a:xfrm>
            <a:custGeom>
              <a:avLst/>
              <a:gdLst>
                <a:gd name="T0" fmla="*/ 45 w 47"/>
                <a:gd name="T1" fmla="*/ 7 h 32"/>
                <a:gd name="T2" fmla="*/ 39 w 47"/>
                <a:gd name="T3" fmla="*/ 7 h 32"/>
                <a:gd name="T4" fmla="*/ 24 w 47"/>
                <a:gd name="T5" fmla="*/ 3 h 32"/>
                <a:gd name="T6" fmla="*/ 23 w 47"/>
                <a:gd name="T7" fmla="*/ 3 h 32"/>
                <a:gd name="T8" fmla="*/ 7 w 47"/>
                <a:gd name="T9" fmla="*/ 8 h 32"/>
                <a:gd name="T10" fmla="*/ 3 w 47"/>
                <a:gd name="T11" fmla="*/ 1 h 32"/>
                <a:gd name="T12" fmla="*/ 1 w 47"/>
                <a:gd name="T13" fmla="*/ 0 h 32"/>
                <a:gd name="T14" fmla="*/ 0 w 47"/>
                <a:gd name="T15" fmla="*/ 2 h 32"/>
                <a:gd name="T16" fmla="*/ 5 w 47"/>
                <a:gd name="T17" fmla="*/ 11 h 32"/>
                <a:gd name="T18" fmla="*/ 7 w 47"/>
                <a:gd name="T19" fmla="*/ 17 h 32"/>
                <a:gd name="T20" fmla="*/ 5 w 47"/>
                <a:gd name="T21" fmla="*/ 29 h 32"/>
                <a:gd name="T22" fmla="*/ 6 w 47"/>
                <a:gd name="T23" fmla="*/ 31 h 32"/>
                <a:gd name="T24" fmla="*/ 7 w 47"/>
                <a:gd name="T25" fmla="*/ 31 h 32"/>
                <a:gd name="T26" fmla="*/ 8 w 47"/>
                <a:gd name="T27" fmla="*/ 29 h 32"/>
                <a:gd name="T28" fmla="*/ 10 w 47"/>
                <a:gd name="T29" fmla="*/ 19 h 32"/>
                <a:gd name="T30" fmla="*/ 13 w 47"/>
                <a:gd name="T31" fmla="*/ 19 h 32"/>
                <a:gd name="T32" fmla="*/ 13 w 47"/>
                <a:gd name="T33" fmla="*/ 19 h 32"/>
                <a:gd name="T34" fmla="*/ 15 w 47"/>
                <a:gd name="T35" fmla="*/ 18 h 32"/>
                <a:gd name="T36" fmla="*/ 13 w 47"/>
                <a:gd name="T37" fmla="*/ 16 h 32"/>
                <a:gd name="T38" fmla="*/ 10 w 47"/>
                <a:gd name="T39" fmla="*/ 15 h 32"/>
                <a:gd name="T40" fmla="*/ 9 w 47"/>
                <a:gd name="T41" fmla="*/ 11 h 32"/>
                <a:gd name="T42" fmla="*/ 23 w 47"/>
                <a:gd name="T43" fmla="*/ 6 h 32"/>
                <a:gd name="T44" fmla="*/ 38 w 47"/>
                <a:gd name="T45" fmla="*/ 10 h 32"/>
                <a:gd name="T46" fmla="*/ 40 w 47"/>
                <a:gd name="T47" fmla="*/ 17 h 32"/>
                <a:gd name="T48" fmla="*/ 39 w 47"/>
                <a:gd name="T49" fmla="*/ 18 h 32"/>
                <a:gd name="T50" fmla="*/ 35 w 47"/>
                <a:gd name="T51" fmla="*/ 15 h 32"/>
                <a:gd name="T52" fmla="*/ 33 w 47"/>
                <a:gd name="T53" fmla="*/ 15 h 32"/>
                <a:gd name="T54" fmla="*/ 29 w 47"/>
                <a:gd name="T55" fmla="*/ 18 h 32"/>
                <a:gd name="T56" fmla="*/ 19 w 47"/>
                <a:gd name="T57" fmla="*/ 17 h 32"/>
                <a:gd name="T58" fmla="*/ 17 w 47"/>
                <a:gd name="T59" fmla="*/ 18 h 32"/>
                <a:gd name="T60" fmla="*/ 19 w 47"/>
                <a:gd name="T61" fmla="*/ 20 h 32"/>
                <a:gd name="T62" fmla="*/ 28 w 47"/>
                <a:gd name="T63" fmla="*/ 21 h 32"/>
                <a:gd name="T64" fmla="*/ 33 w 47"/>
                <a:gd name="T65" fmla="*/ 31 h 32"/>
                <a:gd name="T66" fmla="*/ 34 w 47"/>
                <a:gd name="T67" fmla="*/ 32 h 32"/>
                <a:gd name="T68" fmla="*/ 35 w 47"/>
                <a:gd name="T69" fmla="*/ 32 h 32"/>
                <a:gd name="T70" fmla="*/ 36 w 47"/>
                <a:gd name="T71" fmla="*/ 30 h 32"/>
                <a:gd name="T72" fmla="*/ 31 w 47"/>
                <a:gd name="T73" fmla="*/ 20 h 32"/>
                <a:gd name="T74" fmla="*/ 34 w 47"/>
                <a:gd name="T75" fmla="*/ 18 h 32"/>
                <a:gd name="T76" fmla="*/ 38 w 47"/>
                <a:gd name="T77" fmla="*/ 21 h 32"/>
                <a:gd name="T78" fmla="*/ 40 w 47"/>
                <a:gd name="T79" fmla="*/ 21 h 32"/>
                <a:gd name="T80" fmla="*/ 43 w 47"/>
                <a:gd name="T81" fmla="*/ 19 h 32"/>
                <a:gd name="T82" fmla="*/ 44 w 47"/>
                <a:gd name="T83" fmla="*/ 17 h 32"/>
                <a:gd name="T84" fmla="*/ 42 w 47"/>
                <a:gd name="T85" fmla="*/ 11 h 32"/>
                <a:gd name="T86" fmla="*/ 45 w 47"/>
                <a:gd name="T87" fmla="*/ 11 h 32"/>
                <a:gd name="T88" fmla="*/ 45 w 47"/>
                <a:gd name="T89" fmla="*/ 11 h 32"/>
                <a:gd name="T90" fmla="*/ 46 w 47"/>
                <a:gd name="T91" fmla="*/ 9 h 32"/>
                <a:gd name="T92" fmla="*/ 45 w 47"/>
                <a:gd name="T93"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 h="32">
                  <a:moveTo>
                    <a:pt x="45" y="7"/>
                  </a:moveTo>
                  <a:cubicBezTo>
                    <a:pt x="39" y="7"/>
                    <a:pt x="39" y="7"/>
                    <a:pt x="39" y="7"/>
                  </a:cubicBezTo>
                  <a:cubicBezTo>
                    <a:pt x="24" y="3"/>
                    <a:pt x="24" y="3"/>
                    <a:pt x="24" y="3"/>
                  </a:cubicBezTo>
                  <a:cubicBezTo>
                    <a:pt x="23" y="3"/>
                    <a:pt x="23" y="3"/>
                    <a:pt x="23" y="3"/>
                  </a:cubicBezTo>
                  <a:cubicBezTo>
                    <a:pt x="7" y="8"/>
                    <a:pt x="7" y="8"/>
                    <a:pt x="7" y="8"/>
                  </a:cubicBezTo>
                  <a:cubicBezTo>
                    <a:pt x="3" y="1"/>
                    <a:pt x="3" y="1"/>
                    <a:pt x="3" y="1"/>
                  </a:cubicBezTo>
                  <a:cubicBezTo>
                    <a:pt x="3" y="0"/>
                    <a:pt x="2" y="0"/>
                    <a:pt x="1" y="0"/>
                  </a:cubicBezTo>
                  <a:cubicBezTo>
                    <a:pt x="0" y="1"/>
                    <a:pt x="0" y="2"/>
                    <a:pt x="0" y="2"/>
                  </a:cubicBezTo>
                  <a:cubicBezTo>
                    <a:pt x="5" y="11"/>
                    <a:pt x="5" y="11"/>
                    <a:pt x="5" y="11"/>
                  </a:cubicBezTo>
                  <a:cubicBezTo>
                    <a:pt x="7" y="17"/>
                    <a:pt x="7" y="17"/>
                    <a:pt x="7" y="17"/>
                  </a:cubicBezTo>
                  <a:cubicBezTo>
                    <a:pt x="5" y="29"/>
                    <a:pt x="5" y="29"/>
                    <a:pt x="5" y="29"/>
                  </a:cubicBezTo>
                  <a:cubicBezTo>
                    <a:pt x="5" y="30"/>
                    <a:pt x="5" y="31"/>
                    <a:pt x="6" y="31"/>
                  </a:cubicBezTo>
                  <a:cubicBezTo>
                    <a:pt x="7" y="31"/>
                    <a:pt x="7" y="31"/>
                    <a:pt x="7" y="31"/>
                  </a:cubicBezTo>
                  <a:cubicBezTo>
                    <a:pt x="8" y="31"/>
                    <a:pt x="8" y="30"/>
                    <a:pt x="8" y="29"/>
                  </a:cubicBezTo>
                  <a:cubicBezTo>
                    <a:pt x="10" y="19"/>
                    <a:pt x="10" y="19"/>
                    <a:pt x="10" y="19"/>
                  </a:cubicBezTo>
                  <a:cubicBezTo>
                    <a:pt x="13" y="19"/>
                    <a:pt x="13" y="19"/>
                    <a:pt x="13" y="19"/>
                  </a:cubicBezTo>
                  <a:cubicBezTo>
                    <a:pt x="13" y="19"/>
                    <a:pt x="13" y="19"/>
                    <a:pt x="13" y="19"/>
                  </a:cubicBezTo>
                  <a:cubicBezTo>
                    <a:pt x="14" y="19"/>
                    <a:pt x="15" y="19"/>
                    <a:pt x="15" y="18"/>
                  </a:cubicBezTo>
                  <a:cubicBezTo>
                    <a:pt x="15" y="17"/>
                    <a:pt x="14" y="16"/>
                    <a:pt x="13" y="16"/>
                  </a:cubicBezTo>
                  <a:cubicBezTo>
                    <a:pt x="10" y="15"/>
                    <a:pt x="10" y="15"/>
                    <a:pt x="10" y="15"/>
                  </a:cubicBezTo>
                  <a:cubicBezTo>
                    <a:pt x="9" y="11"/>
                    <a:pt x="9" y="11"/>
                    <a:pt x="9" y="11"/>
                  </a:cubicBezTo>
                  <a:cubicBezTo>
                    <a:pt x="23" y="6"/>
                    <a:pt x="23" y="6"/>
                    <a:pt x="23" y="6"/>
                  </a:cubicBezTo>
                  <a:cubicBezTo>
                    <a:pt x="38" y="10"/>
                    <a:pt x="38" y="10"/>
                    <a:pt x="38" y="10"/>
                  </a:cubicBezTo>
                  <a:cubicBezTo>
                    <a:pt x="40" y="17"/>
                    <a:pt x="40" y="17"/>
                    <a:pt x="40" y="17"/>
                  </a:cubicBezTo>
                  <a:cubicBezTo>
                    <a:pt x="39" y="18"/>
                    <a:pt x="39" y="18"/>
                    <a:pt x="39" y="18"/>
                  </a:cubicBezTo>
                  <a:cubicBezTo>
                    <a:pt x="35" y="15"/>
                    <a:pt x="35" y="15"/>
                    <a:pt x="35" y="15"/>
                  </a:cubicBezTo>
                  <a:cubicBezTo>
                    <a:pt x="34" y="14"/>
                    <a:pt x="33" y="14"/>
                    <a:pt x="33" y="15"/>
                  </a:cubicBezTo>
                  <a:cubicBezTo>
                    <a:pt x="29" y="18"/>
                    <a:pt x="29" y="18"/>
                    <a:pt x="29" y="18"/>
                  </a:cubicBezTo>
                  <a:cubicBezTo>
                    <a:pt x="19" y="17"/>
                    <a:pt x="19" y="17"/>
                    <a:pt x="19" y="17"/>
                  </a:cubicBezTo>
                  <a:cubicBezTo>
                    <a:pt x="18" y="17"/>
                    <a:pt x="18" y="17"/>
                    <a:pt x="17" y="18"/>
                  </a:cubicBezTo>
                  <a:cubicBezTo>
                    <a:pt x="17" y="19"/>
                    <a:pt x="18" y="20"/>
                    <a:pt x="19" y="20"/>
                  </a:cubicBezTo>
                  <a:cubicBezTo>
                    <a:pt x="28" y="21"/>
                    <a:pt x="28" y="21"/>
                    <a:pt x="28" y="21"/>
                  </a:cubicBezTo>
                  <a:cubicBezTo>
                    <a:pt x="33" y="31"/>
                    <a:pt x="33" y="31"/>
                    <a:pt x="33" y="31"/>
                  </a:cubicBezTo>
                  <a:cubicBezTo>
                    <a:pt x="33" y="32"/>
                    <a:pt x="34" y="32"/>
                    <a:pt x="34" y="32"/>
                  </a:cubicBezTo>
                  <a:cubicBezTo>
                    <a:pt x="35" y="32"/>
                    <a:pt x="35" y="32"/>
                    <a:pt x="35" y="32"/>
                  </a:cubicBezTo>
                  <a:cubicBezTo>
                    <a:pt x="36" y="31"/>
                    <a:pt x="36" y="30"/>
                    <a:pt x="36" y="30"/>
                  </a:cubicBezTo>
                  <a:cubicBezTo>
                    <a:pt x="31" y="20"/>
                    <a:pt x="31" y="20"/>
                    <a:pt x="31" y="20"/>
                  </a:cubicBezTo>
                  <a:cubicBezTo>
                    <a:pt x="34" y="18"/>
                    <a:pt x="34" y="18"/>
                    <a:pt x="34" y="18"/>
                  </a:cubicBezTo>
                  <a:cubicBezTo>
                    <a:pt x="38" y="21"/>
                    <a:pt x="38" y="21"/>
                    <a:pt x="38" y="21"/>
                  </a:cubicBezTo>
                  <a:cubicBezTo>
                    <a:pt x="39" y="22"/>
                    <a:pt x="40" y="22"/>
                    <a:pt x="40" y="21"/>
                  </a:cubicBezTo>
                  <a:cubicBezTo>
                    <a:pt x="43" y="19"/>
                    <a:pt x="43" y="19"/>
                    <a:pt x="43" y="19"/>
                  </a:cubicBezTo>
                  <a:cubicBezTo>
                    <a:pt x="44" y="19"/>
                    <a:pt x="44" y="18"/>
                    <a:pt x="44" y="17"/>
                  </a:cubicBezTo>
                  <a:cubicBezTo>
                    <a:pt x="42" y="11"/>
                    <a:pt x="42" y="11"/>
                    <a:pt x="42" y="11"/>
                  </a:cubicBezTo>
                  <a:cubicBezTo>
                    <a:pt x="45" y="11"/>
                    <a:pt x="45" y="11"/>
                    <a:pt x="45" y="11"/>
                  </a:cubicBezTo>
                  <a:cubicBezTo>
                    <a:pt x="45" y="11"/>
                    <a:pt x="45" y="11"/>
                    <a:pt x="45" y="11"/>
                  </a:cubicBezTo>
                  <a:cubicBezTo>
                    <a:pt x="46" y="11"/>
                    <a:pt x="46" y="10"/>
                    <a:pt x="46" y="9"/>
                  </a:cubicBezTo>
                  <a:cubicBezTo>
                    <a:pt x="47" y="8"/>
                    <a:pt x="46" y="7"/>
                    <a:pt x="45" y="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51" name="Freeform 67">
              <a:extLst>
                <a:ext uri="{FF2B5EF4-FFF2-40B4-BE49-F238E27FC236}">
                  <a16:creationId xmlns:a16="http://schemas.microsoft.com/office/drawing/2014/main" id="{B86E4388-3233-4677-82A8-1BF22E502D0F}"/>
                </a:ext>
              </a:extLst>
            </p:cNvPr>
            <p:cNvSpPr>
              <a:spLocks/>
            </p:cNvSpPr>
            <p:nvPr/>
          </p:nvSpPr>
          <p:spPr bwMode="auto">
            <a:xfrm>
              <a:off x="677863" y="6538913"/>
              <a:ext cx="85725" cy="93663"/>
            </a:xfrm>
            <a:custGeom>
              <a:avLst/>
              <a:gdLst>
                <a:gd name="T0" fmla="*/ 17 w 17"/>
                <a:gd name="T1" fmla="*/ 11 h 18"/>
                <a:gd name="T2" fmla="*/ 17 w 17"/>
                <a:gd name="T3" fmla="*/ 2 h 18"/>
                <a:gd name="T4" fmla="*/ 15 w 17"/>
                <a:gd name="T5" fmla="*/ 0 h 18"/>
                <a:gd name="T6" fmla="*/ 14 w 17"/>
                <a:gd name="T7" fmla="*/ 2 h 18"/>
                <a:gd name="T8" fmla="*/ 14 w 17"/>
                <a:gd name="T9" fmla="*/ 10 h 18"/>
                <a:gd name="T10" fmla="*/ 13 w 17"/>
                <a:gd name="T11" fmla="*/ 10 h 18"/>
                <a:gd name="T12" fmla="*/ 10 w 17"/>
                <a:gd name="T13" fmla="*/ 3 h 18"/>
                <a:gd name="T14" fmla="*/ 8 w 17"/>
                <a:gd name="T15" fmla="*/ 2 h 18"/>
                <a:gd name="T16" fmla="*/ 7 w 17"/>
                <a:gd name="T17" fmla="*/ 4 h 18"/>
                <a:gd name="T18" fmla="*/ 10 w 17"/>
                <a:gd name="T19" fmla="*/ 12 h 18"/>
                <a:gd name="T20" fmla="*/ 10 w 17"/>
                <a:gd name="T21" fmla="*/ 12 h 18"/>
                <a:gd name="T22" fmla="*/ 4 w 17"/>
                <a:gd name="T23" fmla="*/ 6 h 18"/>
                <a:gd name="T24" fmla="*/ 2 w 17"/>
                <a:gd name="T25" fmla="*/ 6 h 18"/>
                <a:gd name="T26" fmla="*/ 2 w 17"/>
                <a:gd name="T27" fmla="*/ 9 h 18"/>
                <a:gd name="T28" fmla="*/ 7 w 17"/>
                <a:gd name="T29" fmla="*/ 14 h 18"/>
                <a:gd name="T30" fmla="*/ 7 w 17"/>
                <a:gd name="T31" fmla="*/ 14 h 18"/>
                <a:gd name="T32" fmla="*/ 3 w 17"/>
                <a:gd name="T33" fmla="*/ 13 h 18"/>
                <a:gd name="T34" fmla="*/ 0 w 17"/>
                <a:gd name="T35" fmla="*/ 14 h 18"/>
                <a:gd name="T36" fmla="*/ 2 w 17"/>
                <a:gd name="T37" fmla="*/ 16 h 18"/>
                <a:gd name="T38" fmla="*/ 7 w 17"/>
                <a:gd name="T39" fmla="*/ 18 h 18"/>
                <a:gd name="T40" fmla="*/ 8 w 17"/>
                <a:gd name="T41" fmla="*/ 18 h 18"/>
                <a:gd name="T42" fmla="*/ 9 w 17"/>
                <a:gd name="T43" fmla="*/ 18 h 18"/>
                <a:gd name="T44" fmla="*/ 16 w 17"/>
                <a:gd name="T45" fmla="*/ 12 h 18"/>
                <a:gd name="T46" fmla="*/ 17 w 17"/>
                <a:gd name="T4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8">
                  <a:moveTo>
                    <a:pt x="17" y="11"/>
                  </a:moveTo>
                  <a:cubicBezTo>
                    <a:pt x="17" y="2"/>
                    <a:pt x="17" y="2"/>
                    <a:pt x="17" y="2"/>
                  </a:cubicBezTo>
                  <a:cubicBezTo>
                    <a:pt x="17" y="1"/>
                    <a:pt x="16" y="0"/>
                    <a:pt x="15" y="0"/>
                  </a:cubicBezTo>
                  <a:cubicBezTo>
                    <a:pt x="14" y="0"/>
                    <a:pt x="14" y="1"/>
                    <a:pt x="14" y="2"/>
                  </a:cubicBezTo>
                  <a:cubicBezTo>
                    <a:pt x="14" y="10"/>
                    <a:pt x="14" y="10"/>
                    <a:pt x="14" y="10"/>
                  </a:cubicBezTo>
                  <a:cubicBezTo>
                    <a:pt x="13" y="10"/>
                    <a:pt x="13" y="10"/>
                    <a:pt x="13" y="10"/>
                  </a:cubicBezTo>
                  <a:cubicBezTo>
                    <a:pt x="10" y="3"/>
                    <a:pt x="10" y="3"/>
                    <a:pt x="10" y="3"/>
                  </a:cubicBezTo>
                  <a:cubicBezTo>
                    <a:pt x="10" y="2"/>
                    <a:pt x="9" y="2"/>
                    <a:pt x="8" y="2"/>
                  </a:cubicBezTo>
                  <a:cubicBezTo>
                    <a:pt x="7" y="2"/>
                    <a:pt x="7" y="3"/>
                    <a:pt x="7" y="4"/>
                  </a:cubicBezTo>
                  <a:cubicBezTo>
                    <a:pt x="10" y="12"/>
                    <a:pt x="10" y="12"/>
                    <a:pt x="10" y="12"/>
                  </a:cubicBezTo>
                  <a:cubicBezTo>
                    <a:pt x="10" y="12"/>
                    <a:pt x="10" y="12"/>
                    <a:pt x="10" y="12"/>
                  </a:cubicBezTo>
                  <a:cubicBezTo>
                    <a:pt x="4" y="6"/>
                    <a:pt x="4" y="6"/>
                    <a:pt x="4" y="6"/>
                  </a:cubicBezTo>
                  <a:cubicBezTo>
                    <a:pt x="3" y="6"/>
                    <a:pt x="2" y="6"/>
                    <a:pt x="2" y="6"/>
                  </a:cubicBezTo>
                  <a:cubicBezTo>
                    <a:pt x="1" y="7"/>
                    <a:pt x="1" y="8"/>
                    <a:pt x="2" y="9"/>
                  </a:cubicBezTo>
                  <a:cubicBezTo>
                    <a:pt x="7" y="14"/>
                    <a:pt x="7" y="14"/>
                    <a:pt x="7" y="14"/>
                  </a:cubicBezTo>
                  <a:cubicBezTo>
                    <a:pt x="7" y="14"/>
                    <a:pt x="7" y="14"/>
                    <a:pt x="7" y="14"/>
                  </a:cubicBezTo>
                  <a:cubicBezTo>
                    <a:pt x="3" y="13"/>
                    <a:pt x="3" y="13"/>
                    <a:pt x="3" y="13"/>
                  </a:cubicBezTo>
                  <a:cubicBezTo>
                    <a:pt x="2" y="12"/>
                    <a:pt x="1" y="13"/>
                    <a:pt x="0" y="14"/>
                  </a:cubicBezTo>
                  <a:cubicBezTo>
                    <a:pt x="0" y="15"/>
                    <a:pt x="1" y="16"/>
                    <a:pt x="2" y="16"/>
                  </a:cubicBezTo>
                  <a:cubicBezTo>
                    <a:pt x="7" y="18"/>
                    <a:pt x="7" y="18"/>
                    <a:pt x="7" y="18"/>
                  </a:cubicBezTo>
                  <a:cubicBezTo>
                    <a:pt x="8" y="18"/>
                    <a:pt x="8" y="18"/>
                    <a:pt x="8" y="18"/>
                  </a:cubicBezTo>
                  <a:cubicBezTo>
                    <a:pt x="8" y="18"/>
                    <a:pt x="8" y="18"/>
                    <a:pt x="9" y="18"/>
                  </a:cubicBezTo>
                  <a:cubicBezTo>
                    <a:pt x="16" y="12"/>
                    <a:pt x="16" y="12"/>
                    <a:pt x="16" y="12"/>
                  </a:cubicBezTo>
                  <a:cubicBezTo>
                    <a:pt x="17" y="12"/>
                    <a:pt x="17" y="12"/>
                    <a:pt x="17"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52" name="Freeform 68">
              <a:extLst>
                <a:ext uri="{FF2B5EF4-FFF2-40B4-BE49-F238E27FC236}">
                  <a16:creationId xmlns:a16="http://schemas.microsoft.com/office/drawing/2014/main" id="{F734133F-D1AE-40FE-8AB2-5342799E7551}"/>
                </a:ext>
              </a:extLst>
            </p:cNvPr>
            <p:cNvSpPr>
              <a:spLocks/>
            </p:cNvSpPr>
            <p:nvPr/>
          </p:nvSpPr>
          <p:spPr bwMode="auto">
            <a:xfrm>
              <a:off x="752476" y="6580188"/>
              <a:ext cx="55563" cy="73025"/>
            </a:xfrm>
            <a:custGeom>
              <a:avLst/>
              <a:gdLst>
                <a:gd name="T0" fmla="*/ 8 w 11"/>
                <a:gd name="T1" fmla="*/ 1 h 14"/>
                <a:gd name="T2" fmla="*/ 4 w 11"/>
                <a:gd name="T3" fmla="*/ 4 h 14"/>
                <a:gd name="T4" fmla="*/ 4 w 11"/>
                <a:gd name="T5" fmla="*/ 5 h 14"/>
                <a:gd name="T6" fmla="*/ 1 w 11"/>
                <a:gd name="T7" fmla="*/ 12 h 14"/>
                <a:gd name="T8" fmla="*/ 2 w 11"/>
                <a:gd name="T9" fmla="*/ 14 h 14"/>
                <a:gd name="T10" fmla="*/ 2 w 11"/>
                <a:gd name="T11" fmla="*/ 14 h 14"/>
                <a:gd name="T12" fmla="*/ 4 w 11"/>
                <a:gd name="T13" fmla="*/ 13 h 14"/>
                <a:gd name="T14" fmla="*/ 7 w 11"/>
                <a:gd name="T15" fmla="*/ 6 h 14"/>
                <a:gd name="T16" fmla="*/ 10 w 11"/>
                <a:gd name="T17" fmla="*/ 3 h 14"/>
                <a:gd name="T18" fmla="*/ 10 w 11"/>
                <a:gd name="T19" fmla="*/ 1 h 14"/>
                <a:gd name="T20" fmla="*/ 8 w 1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4">
                  <a:moveTo>
                    <a:pt x="8" y="1"/>
                  </a:moveTo>
                  <a:cubicBezTo>
                    <a:pt x="4" y="4"/>
                    <a:pt x="4" y="4"/>
                    <a:pt x="4" y="4"/>
                  </a:cubicBezTo>
                  <a:cubicBezTo>
                    <a:pt x="4" y="5"/>
                    <a:pt x="4" y="5"/>
                    <a:pt x="4" y="5"/>
                  </a:cubicBezTo>
                  <a:cubicBezTo>
                    <a:pt x="1" y="12"/>
                    <a:pt x="1" y="12"/>
                    <a:pt x="1" y="12"/>
                  </a:cubicBezTo>
                  <a:cubicBezTo>
                    <a:pt x="0" y="13"/>
                    <a:pt x="1" y="14"/>
                    <a:pt x="2" y="14"/>
                  </a:cubicBezTo>
                  <a:cubicBezTo>
                    <a:pt x="2" y="14"/>
                    <a:pt x="2" y="14"/>
                    <a:pt x="2" y="14"/>
                  </a:cubicBezTo>
                  <a:cubicBezTo>
                    <a:pt x="3" y="14"/>
                    <a:pt x="4" y="14"/>
                    <a:pt x="4" y="13"/>
                  </a:cubicBezTo>
                  <a:cubicBezTo>
                    <a:pt x="7" y="6"/>
                    <a:pt x="7" y="6"/>
                    <a:pt x="7" y="6"/>
                  </a:cubicBezTo>
                  <a:cubicBezTo>
                    <a:pt x="10" y="3"/>
                    <a:pt x="10" y="3"/>
                    <a:pt x="10" y="3"/>
                  </a:cubicBezTo>
                  <a:cubicBezTo>
                    <a:pt x="11" y="3"/>
                    <a:pt x="11" y="2"/>
                    <a:pt x="10" y="1"/>
                  </a:cubicBezTo>
                  <a:cubicBezTo>
                    <a:pt x="9" y="0"/>
                    <a:pt x="8" y="0"/>
                    <a:pt x="8"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53" name="Freeform 69">
              <a:extLst>
                <a:ext uri="{FF2B5EF4-FFF2-40B4-BE49-F238E27FC236}">
                  <a16:creationId xmlns:a16="http://schemas.microsoft.com/office/drawing/2014/main" id="{E73707ED-4021-4F9A-BBBF-BCAC177D76C9}"/>
                </a:ext>
              </a:extLst>
            </p:cNvPr>
            <p:cNvSpPr>
              <a:spLocks/>
            </p:cNvSpPr>
            <p:nvPr/>
          </p:nvSpPr>
          <p:spPr bwMode="auto">
            <a:xfrm>
              <a:off x="722313" y="6616700"/>
              <a:ext cx="34925" cy="30163"/>
            </a:xfrm>
            <a:custGeom>
              <a:avLst/>
              <a:gdLst>
                <a:gd name="T0" fmla="*/ 4 w 7"/>
                <a:gd name="T1" fmla="*/ 1 h 6"/>
                <a:gd name="T2" fmla="*/ 1 w 7"/>
                <a:gd name="T3" fmla="*/ 3 h 6"/>
                <a:gd name="T4" fmla="*/ 1 w 7"/>
                <a:gd name="T5" fmla="*/ 5 h 6"/>
                <a:gd name="T6" fmla="*/ 2 w 7"/>
                <a:gd name="T7" fmla="*/ 6 h 6"/>
                <a:gd name="T8" fmla="*/ 3 w 7"/>
                <a:gd name="T9" fmla="*/ 6 h 6"/>
                <a:gd name="T10" fmla="*/ 6 w 7"/>
                <a:gd name="T11" fmla="*/ 4 h 6"/>
                <a:gd name="T12" fmla="*/ 6 w 7"/>
                <a:gd name="T13" fmla="*/ 1 h 6"/>
                <a:gd name="T14" fmla="*/ 4 w 7"/>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4" y="1"/>
                  </a:moveTo>
                  <a:cubicBezTo>
                    <a:pt x="1" y="3"/>
                    <a:pt x="1" y="3"/>
                    <a:pt x="1" y="3"/>
                  </a:cubicBezTo>
                  <a:cubicBezTo>
                    <a:pt x="0" y="4"/>
                    <a:pt x="0" y="5"/>
                    <a:pt x="1" y="5"/>
                  </a:cubicBezTo>
                  <a:cubicBezTo>
                    <a:pt x="1" y="6"/>
                    <a:pt x="1" y="6"/>
                    <a:pt x="2" y="6"/>
                  </a:cubicBezTo>
                  <a:cubicBezTo>
                    <a:pt x="2" y="6"/>
                    <a:pt x="3" y="6"/>
                    <a:pt x="3" y="6"/>
                  </a:cubicBezTo>
                  <a:cubicBezTo>
                    <a:pt x="6" y="4"/>
                    <a:pt x="6" y="4"/>
                    <a:pt x="6" y="4"/>
                  </a:cubicBezTo>
                  <a:cubicBezTo>
                    <a:pt x="6" y="3"/>
                    <a:pt x="7" y="2"/>
                    <a:pt x="6" y="1"/>
                  </a:cubicBezTo>
                  <a:cubicBezTo>
                    <a:pt x="5" y="0"/>
                    <a:pt x="4" y="0"/>
                    <a:pt x="4"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54" name="Freeform 70">
              <a:extLst>
                <a:ext uri="{FF2B5EF4-FFF2-40B4-BE49-F238E27FC236}">
                  <a16:creationId xmlns:a16="http://schemas.microsoft.com/office/drawing/2014/main" id="{AAFB7D8A-D967-46E4-8EAC-A4CC62C276EE}"/>
                </a:ext>
              </a:extLst>
            </p:cNvPr>
            <p:cNvSpPr>
              <a:spLocks/>
            </p:cNvSpPr>
            <p:nvPr/>
          </p:nvSpPr>
          <p:spPr bwMode="auto">
            <a:xfrm>
              <a:off x="877888" y="6499225"/>
              <a:ext cx="85725" cy="92075"/>
            </a:xfrm>
            <a:custGeom>
              <a:avLst/>
              <a:gdLst>
                <a:gd name="T0" fmla="*/ 15 w 17"/>
                <a:gd name="T1" fmla="*/ 13 h 18"/>
                <a:gd name="T2" fmla="*/ 10 w 17"/>
                <a:gd name="T3" fmla="*/ 14 h 18"/>
                <a:gd name="T4" fmla="*/ 10 w 17"/>
                <a:gd name="T5" fmla="*/ 14 h 18"/>
                <a:gd name="T6" fmla="*/ 15 w 17"/>
                <a:gd name="T7" fmla="*/ 9 h 18"/>
                <a:gd name="T8" fmla="*/ 16 w 17"/>
                <a:gd name="T9" fmla="*/ 6 h 18"/>
                <a:gd name="T10" fmla="*/ 13 w 17"/>
                <a:gd name="T11" fmla="*/ 6 h 18"/>
                <a:gd name="T12" fmla="*/ 7 w 17"/>
                <a:gd name="T13" fmla="*/ 12 h 18"/>
                <a:gd name="T14" fmla="*/ 7 w 17"/>
                <a:gd name="T15" fmla="*/ 12 h 18"/>
                <a:gd name="T16" fmla="*/ 10 w 17"/>
                <a:gd name="T17" fmla="*/ 4 h 18"/>
                <a:gd name="T18" fmla="*/ 9 w 17"/>
                <a:gd name="T19" fmla="*/ 2 h 18"/>
                <a:gd name="T20" fmla="*/ 7 w 17"/>
                <a:gd name="T21" fmla="*/ 3 h 18"/>
                <a:gd name="T22" fmla="*/ 4 w 17"/>
                <a:gd name="T23" fmla="*/ 10 h 18"/>
                <a:gd name="T24" fmla="*/ 3 w 17"/>
                <a:gd name="T25" fmla="*/ 10 h 18"/>
                <a:gd name="T26" fmla="*/ 3 w 17"/>
                <a:gd name="T27" fmla="*/ 2 h 18"/>
                <a:gd name="T28" fmla="*/ 2 w 17"/>
                <a:gd name="T29" fmla="*/ 0 h 18"/>
                <a:gd name="T30" fmla="*/ 0 w 17"/>
                <a:gd name="T31" fmla="*/ 2 h 18"/>
                <a:gd name="T32" fmla="*/ 0 w 17"/>
                <a:gd name="T33" fmla="*/ 11 h 18"/>
                <a:gd name="T34" fmla="*/ 1 w 17"/>
                <a:gd name="T35" fmla="*/ 12 h 18"/>
                <a:gd name="T36" fmla="*/ 9 w 17"/>
                <a:gd name="T37" fmla="*/ 18 h 18"/>
                <a:gd name="T38" fmla="*/ 10 w 17"/>
                <a:gd name="T39" fmla="*/ 18 h 18"/>
                <a:gd name="T40" fmla="*/ 10 w 17"/>
                <a:gd name="T41" fmla="*/ 18 h 18"/>
                <a:gd name="T42" fmla="*/ 16 w 17"/>
                <a:gd name="T43" fmla="*/ 16 h 18"/>
                <a:gd name="T44" fmla="*/ 17 w 17"/>
                <a:gd name="T45" fmla="*/ 14 h 18"/>
                <a:gd name="T46" fmla="*/ 15 w 17"/>
                <a:gd name="T4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8">
                  <a:moveTo>
                    <a:pt x="15" y="13"/>
                  </a:moveTo>
                  <a:cubicBezTo>
                    <a:pt x="10" y="14"/>
                    <a:pt x="10" y="14"/>
                    <a:pt x="10" y="14"/>
                  </a:cubicBezTo>
                  <a:cubicBezTo>
                    <a:pt x="10" y="14"/>
                    <a:pt x="10" y="14"/>
                    <a:pt x="10" y="14"/>
                  </a:cubicBezTo>
                  <a:cubicBezTo>
                    <a:pt x="15" y="9"/>
                    <a:pt x="15" y="9"/>
                    <a:pt x="15" y="9"/>
                  </a:cubicBezTo>
                  <a:cubicBezTo>
                    <a:pt x="16" y="8"/>
                    <a:pt x="16" y="7"/>
                    <a:pt x="16" y="6"/>
                  </a:cubicBezTo>
                  <a:cubicBezTo>
                    <a:pt x="15" y="5"/>
                    <a:pt x="14" y="5"/>
                    <a:pt x="13" y="6"/>
                  </a:cubicBezTo>
                  <a:cubicBezTo>
                    <a:pt x="7" y="12"/>
                    <a:pt x="7" y="12"/>
                    <a:pt x="7" y="12"/>
                  </a:cubicBezTo>
                  <a:cubicBezTo>
                    <a:pt x="7" y="12"/>
                    <a:pt x="7" y="12"/>
                    <a:pt x="7" y="12"/>
                  </a:cubicBezTo>
                  <a:cubicBezTo>
                    <a:pt x="10" y="4"/>
                    <a:pt x="10" y="4"/>
                    <a:pt x="10" y="4"/>
                  </a:cubicBezTo>
                  <a:cubicBezTo>
                    <a:pt x="11" y="3"/>
                    <a:pt x="10" y="2"/>
                    <a:pt x="9" y="2"/>
                  </a:cubicBezTo>
                  <a:cubicBezTo>
                    <a:pt x="8" y="1"/>
                    <a:pt x="7" y="2"/>
                    <a:pt x="7" y="3"/>
                  </a:cubicBezTo>
                  <a:cubicBezTo>
                    <a:pt x="4" y="10"/>
                    <a:pt x="4" y="10"/>
                    <a:pt x="4" y="10"/>
                  </a:cubicBezTo>
                  <a:cubicBezTo>
                    <a:pt x="3" y="10"/>
                    <a:pt x="3" y="10"/>
                    <a:pt x="3" y="10"/>
                  </a:cubicBezTo>
                  <a:cubicBezTo>
                    <a:pt x="3" y="2"/>
                    <a:pt x="3" y="2"/>
                    <a:pt x="3" y="2"/>
                  </a:cubicBezTo>
                  <a:cubicBezTo>
                    <a:pt x="3" y="1"/>
                    <a:pt x="3" y="0"/>
                    <a:pt x="2" y="0"/>
                  </a:cubicBezTo>
                  <a:cubicBezTo>
                    <a:pt x="1" y="0"/>
                    <a:pt x="0" y="1"/>
                    <a:pt x="0" y="2"/>
                  </a:cubicBezTo>
                  <a:cubicBezTo>
                    <a:pt x="0" y="11"/>
                    <a:pt x="0" y="11"/>
                    <a:pt x="0" y="11"/>
                  </a:cubicBezTo>
                  <a:cubicBezTo>
                    <a:pt x="0" y="12"/>
                    <a:pt x="0" y="12"/>
                    <a:pt x="1" y="12"/>
                  </a:cubicBezTo>
                  <a:cubicBezTo>
                    <a:pt x="9" y="18"/>
                    <a:pt x="9" y="18"/>
                    <a:pt x="9" y="18"/>
                  </a:cubicBezTo>
                  <a:cubicBezTo>
                    <a:pt x="9" y="18"/>
                    <a:pt x="9" y="18"/>
                    <a:pt x="10" y="18"/>
                  </a:cubicBezTo>
                  <a:cubicBezTo>
                    <a:pt x="10" y="18"/>
                    <a:pt x="10" y="18"/>
                    <a:pt x="10" y="18"/>
                  </a:cubicBezTo>
                  <a:cubicBezTo>
                    <a:pt x="16" y="16"/>
                    <a:pt x="16" y="16"/>
                    <a:pt x="16" y="16"/>
                  </a:cubicBezTo>
                  <a:cubicBezTo>
                    <a:pt x="17" y="16"/>
                    <a:pt x="17" y="15"/>
                    <a:pt x="17" y="14"/>
                  </a:cubicBezTo>
                  <a:cubicBezTo>
                    <a:pt x="16" y="13"/>
                    <a:pt x="15" y="12"/>
                    <a:pt x="15" y="1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55" name="Freeform 71">
              <a:extLst>
                <a:ext uri="{FF2B5EF4-FFF2-40B4-BE49-F238E27FC236}">
                  <a16:creationId xmlns:a16="http://schemas.microsoft.com/office/drawing/2014/main" id="{8B0E3519-6138-488B-9744-823D1295BDCC}"/>
                </a:ext>
              </a:extLst>
            </p:cNvPr>
            <p:cNvSpPr>
              <a:spLocks/>
            </p:cNvSpPr>
            <p:nvPr/>
          </p:nvSpPr>
          <p:spPr bwMode="auto">
            <a:xfrm>
              <a:off x="833438" y="6538913"/>
              <a:ext cx="55563" cy="73025"/>
            </a:xfrm>
            <a:custGeom>
              <a:avLst/>
              <a:gdLst>
                <a:gd name="T0" fmla="*/ 8 w 11"/>
                <a:gd name="T1" fmla="*/ 5 h 14"/>
                <a:gd name="T2" fmla="*/ 7 w 11"/>
                <a:gd name="T3" fmla="*/ 4 h 14"/>
                <a:gd name="T4" fmla="*/ 4 w 11"/>
                <a:gd name="T5" fmla="*/ 1 h 14"/>
                <a:gd name="T6" fmla="*/ 1 w 11"/>
                <a:gd name="T7" fmla="*/ 1 h 14"/>
                <a:gd name="T8" fmla="*/ 1 w 11"/>
                <a:gd name="T9" fmla="*/ 3 h 14"/>
                <a:gd name="T10" fmla="*/ 4 w 11"/>
                <a:gd name="T11" fmla="*/ 6 h 14"/>
                <a:gd name="T12" fmla="*/ 7 w 11"/>
                <a:gd name="T13" fmla="*/ 13 h 14"/>
                <a:gd name="T14" fmla="*/ 9 w 11"/>
                <a:gd name="T15" fmla="*/ 14 h 14"/>
                <a:gd name="T16" fmla="*/ 9 w 11"/>
                <a:gd name="T17" fmla="*/ 14 h 14"/>
                <a:gd name="T18" fmla="*/ 10 w 11"/>
                <a:gd name="T19" fmla="*/ 12 h 14"/>
                <a:gd name="T20" fmla="*/ 8 w 11"/>
                <a:gd name="T21"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4">
                  <a:moveTo>
                    <a:pt x="8" y="5"/>
                  </a:moveTo>
                  <a:cubicBezTo>
                    <a:pt x="7" y="4"/>
                    <a:pt x="7" y="4"/>
                    <a:pt x="7" y="4"/>
                  </a:cubicBezTo>
                  <a:cubicBezTo>
                    <a:pt x="4" y="1"/>
                    <a:pt x="4" y="1"/>
                    <a:pt x="4" y="1"/>
                  </a:cubicBezTo>
                  <a:cubicBezTo>
                    <a:pt x="3" y="0"/>
                    <a:pt x="2" y="0"/>
                    <a:pt x="1" y="1"/>
                  </a:cubicBezTo>
                  <a:cubicBezTo>
                    <a:pt x="0" y="1"/>
                    <a:pt x="0" y="3"/>
                    <a:pt x="1" y="3"/>
                  </a:cubicBezTo>
                  <a:cubicBezTo>
                    <a:pt x="4" y="6"/>
                    <a:pt x="4" y="6"/>
                    <a:pt x="4" y="6"/>
                  </a:cubicBezTo>
                  <a:cubicBezTo>
                    <a:pt x="7" y="13"/>
                    <a:pt x="7" y="13"/>
                    <a:pt x="7" y="13"/>
                  </a:cubicBezTo>
                  <a:cubicBezTo>
                    <a:pt x="7" y="14"/>
                    <a:pt x="8" y="14"/>
                    <a:pt x="9" y="14"/>
                  </a:cubicBezTo>
                  <a:cubicBezTo>
                    <a:pt x="9" y="14"/>
                    <a:pt x="9" y="14"/>
                    <a:pt x="9" y="14"/>
                  </a:cubicBezTo>
                  <a:cubicBezTo>
                    <a:pt x="10" y="14"/>
                    <a:pt x="11" y="13"/>
                    <a:pt x="10" y="12"/>
                  </a:cubicBezTo>
                  <a:lnTo>
                    <a:pt x="8"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56" name="Freeform 72">
              <a:extLst>
                <a:ext uri="{FF2B5EF4-FFF2-40B4-BE49-F238E27FC236}">
                  <a16:creationId xmlns:a16="http://schemas.microsoft.com/office/drawing/2014/main" id="{7A65063F-344B-47FA-8C84-7404277775FA}"/>
                </a:ext>
              </a:extLst>
            </p:cNvPr>
            <p:cNvSpPr>
              <a:spLocks/>
            </p:cNvSpPr>
            <p:nvPr/>
          </p:nvSpPr>
          <p:spPr bwMode="auto">
            <a:xfrm>
              <a:off x="889001" y="6575425"/>
              <a:ext cx="30163" cy="31750"/>
            </a:xfrm>
            <a:custGeom>
              <a:avLst/>
              <a:gdLst>
                <a:gd name="T0" fmla="*/ 5 w 6"/>
                <a:gd name="T1" fmla="*/ 3 h 6"/>
                <a:gd name="T2" fmla="*/ 3 w 6"/>
                <a:gd name="T3" fmla="*/ 1 h 6"/>
                <a:gd name="T4" fmla="*/ 0 w 6"/>
                <a:gd name="T5" fmla="*/ 1 h 6"/>
                <a:gd name="T6" fmla="*/ 0 w 6"/>
                <a:gd name="T7" fmla="*/ 4 h 6"/>
                <a:gd name="T8" fmla="*/ 3 w 6"/>
                <a:gd name="T9" fmla="*/ 6 h 6"/>
                <a:gd name="T10" fmla="*/ 4 w 6"/>
                <a:gd name="T11" fmla="*/ 6 h 6"/>
                <a:gd name="T12" fmla="*/ 6 w 6"/>
                <a:gd name="T13" fmla="*/ 5 h 6"/>
                <a:gd name="T14" fmla="*/ 5 w 6"/>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3"/>
                  </a:moveTo>
                  <a:cubicBezTo>
                    <a:pt x="3" y="1"/>
                    <a:pt x="3" y="1"/>
                    <a:pt x="3" y="1"/>
                  </a:cubicBezTo>
                  <a:cubicBezTo>
                    <a:pt x="2" y="0"/>
                    <a:pt x="1" y="0"/>
                    <a:pt x="0" y="1"/>
                  </a:cubicBezTo>
                  <a:cubicBezTo>
                    <a:pt x="0" y="2"/>
                    <a:pt x="0" y="3"/>
                    <a:pt x="0" y="4"/>
                  </a:cubicBezTo>
                  <a:cubicBezTo>
                    <a:pt x="3" y="6"/>
                    <a:pt x="3" y="6"/>
                    <a:pt x="3" y="6"/>
                  </a:cubicBezTo>
                  <a:cubicBezTo>
                    <a:pt x="3" y="6"/>
                    <a:pt x="4" y="6"/>
                    <a:pt x="4" y="6"/>
                  </a:cubicBezTo>
                  <a:cubicBezTo>
                    <a:pt x="5" y="6"/>
                    <a:pt x="5" y="6"/>
                    <a:pt x="6" y="5"/>
                  </a:cubicBezTo>
                  <a:cubicBezTo>
                    <a:pt x="6" y="5"/>
                    <a:pt x="6" y="3"/>
                    <a:pt x="5"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57" name="Freeform 73">
              <a:extLst>
                <a:ext uri="{FF2B5EF4-FFF2-40B4-BE49-F238E27FC236}">
                  <a16:creationId xmlns:a16="http://schemas.microsoft.com/office/drawing/2014/main" id="{4D03ECFC-9149-4D22-9399-437C50D358FD}"/>
                </a:ext>
              </a:extLst>
            </p:cNvPr>
            <p:cNvSpPr>
              <a:spLocks noEditPoints="1"/>
            </p:cNvSpPr>
            <p:nvPr/>
          </p:nvSpPr>
          <p:spPr bwMode="auto">
            <a:xfrm>
              <a:off x="547688" y="6169025"/>
              <a:ext cx="601663" cy="565150"/>
            </a:xfrm>
            <a:custGeom>
              <a:avLst/>
              <a:gdLst>
                <a:gd name="T0" fmla="*/ 11 w 120"/>
                <a:gd name="T1" fmla="*/ 106 h 110"/>
                <a:gd name="T2" fmla="*/ 14 w 120"/>
                <a:gd name="T3" fmla="*/ 61 h 110"/>
                <a:gd name="T4" fmla="*/ 27 w 120"/>
                <a:gd name="T5" fmla="*/ 55 h 110"/>
                <a:gd name="T6" fmla="*/ 28 w 120"/>
                <a:gd name="T7" fmla="*/ 53 h 110"/>
                <a:gd name="T8" fmla="*/ 26 w 120"/>
                <a:gd name="T9" fmla="*/ 52 h 110"/>
                <a:gd name="T10" fmla="*/ 21 w 120"/>
                <a:gd name="T11" fmla="*/ 54 h 110"/>
                <a:gd name="T12" fmla="*/ 28 w 120"/>
                <a:gd name="T13" fmla="*/ 14 h 110"/>
                <a:gd name="T14" fmla="*/ 52 w 120"/>
                <a:gd name="T15" fmla="*/ 11 h 110"/>
                <a:gd name="T16" fmla="*/ 50 w 120"/>
                <a:gd name="T17" fmla="*/ 16 h 110"/>
                <a:gd name="T18" fmla="*/ 51 w 120"/>
                <a:gd name="T19" fmla="*/ 18 h 110"/>
                <a:gd name="T20" fmla="*/ 51 w 120"/>
                <a:gd name="T21" fmla="*/ 18 h 110"/>
                <a:gd name="T22" fmla="*/ 53 w 120"/>
                <a:gd name="T23" fmla="*/ 17 h 110"/>
                <a:gd name="T24" fmla="*/ 58 w 120"/>
                <a:gd name="T25" fmla="*/ 4 h 110"/>
                <a:gd name="T26" fmla="*/ 76 w 120"/>
                <a:gd name="T27" fmla="*/ 4 h 110"/>
                <a:gd name="T28" fmla="*/ 81 w 120"/>
                <a:gd name="T29" fmla="*/ 15 h 110"/>
                <a:gd name="T30" fmla="*/ 82 w 120"/>
                <a:gd name="T31" fmla="*/ 16 h 110"/>
                <a:gd name="T32" fmla="*/ 94 w 120"/>
                <a:gd name="T33" fmla="*/ 17 h 110"/>
                <a:gd name="T34" fmla="*/ 98 w 120"/>
                <a:gd name="T35" fmla="*/ 74 h 110"/>
                <a:gd name="T36" fmla="*/ 100 w 120"/>
                <a:gd name="T37" fmla="*/ 76 h 110"/>
                <a:gd name="T38" fmla="*/ 100 w 120"/>
                <a:gd name="T39" fmla="*/ 76 h 110"/>
                <a:gd name="T40" fmla="*/ 102 w 120"/>
                <a:gd name="T41" fmla="*/ 74 h 110"/>
                <a:gd name="T42" fmla="*/ 101 w 120"/>
                <a:gd name="T43" fmla="*/ 67 h 110"/>
                <a:gd name="T44" fmla="*/ 106 w 120"/>
                <a:gd name="T45" fmla="*/ 68 h 110"/>
                <a:gd name="T46" fmla="*/ 108 w 120"/>
                <a:gd name="T47" fmla="*/ 106 h 110"/>
                <a:gd name="T48" fmla="*/ 11 w 120"/>
                <a:gd name="T49" fmla="*/ 106 h 110"/>
                <a:gd name="T50" fmla="*/ 118 w 120"/>
                <a:gd name="T51" fmla="*/ 106 h 110"/>
                <a:gd name="T52" fmla="*/ 112 w 120"/>
                <a:gd name="T53" fmla="*/ 106 h 110"/>
                <a:gd name="T54" fmla="*/ 110 w 120"/>
                <a:gd name="T55" fmla="*/ 67 h 110"/>
                <a:gd name="T56" fmla="*/ 108 w 120"/>
                <a:gd name="T57" fmla="*/ 65 h 110"/>
                <a:gd name="T58" fmla="*/ 101 w 120"/>
                <a:gd name="T59" fmla="*/ 63 h 110"/>
                <a:gd name="T60" fmla="*/ 97 w 120"/>
                <a:gd name="T61" fmla="*/ 15 h 110"/>
                <a:gd name="T62" fmla="*/ 95 w 120"/>
                <a:gd name="T63" fmla="*/ 14 h 110"/>
                <a:gd name="T64" fmla="*/ 84 w 120"/>
                <a:gd name="T65" fmla="*/ 12 h 110"/>
                <a:gd name="T66" fmla="*/ 79 w 120"/>
                <a:gd name="T67" fmla="*/ 1 h 110"/>
                <a:gd name="T68" fmla="*/ 77 w 120"/>
                <a:gd name="T69" fmla="*/ 0 h 110"/>
                <a:gd name="T70" fmla="*/ 57 w 120"/>
                <a:gd name="T71" fmla="*/ 0 h 110"/>
                <a:gd name="T72" fmla="*/ 55 w 120"/>
                <a:gd name="T73" fmla="*/ 1 h 110"/>
                <a:gd name="T74" fmla="*/ 53 w 120"/>
                <a:gd name="T75" fmla="*/ 7 h 110"/>
                <a:gd name="T76" fmla="*/ 26 w 120"/>
                <a:gd name="T77" fmla="*/ 11 h 110"/>
                <a:gd name="T78" fmla="*/ 24 w 120"/>
                <a:gd name="T79" fmla="*/ 12 h 110"/>
                <a:gd name="T80" fmla="*/ 17 w 120"/>
                <a:gd name="T81" fmla="*/ 56 h 110"/>
                <a:gd name="T82" fmla="*/ 11 w 120"/>
                <a:gd name="T83" fmla="*/ 58 h 110"/>
                <a:gd name="T84" fmla="*/ 10 w 120"/>
                <a:gd name="T85" fmla="*/ 60 h 110"/>
                <a:gd name="T86" fmla="*/ 8 w 120"/>
                <a:gd name="T87" fmla="*/ 106 h 110"/>
                <a:gd name="T88" fmla="*/ 2 w 120"/>
                <a:gd name="T89" fmla="*/ 106 h 110"/>
                <a:gd name="T90" fmla="*/ 0 w 120"/>
                <a:gd name="T91" fmla="*/ 108 h 110"/>
                <a:gd name="T92" fmla="*/ 2 w 120"/>
                <a:gd name="T93" fmla="*/ 110 h 110"/>
                <a:gd name="T94" fmla="*/ 118 w 120"/>
                <a:gd name="T95" fmla="*/ 110 h 110"/>
                <a:gd name="T96" fmla="*/ 120 w 120"/>
                <a:gd name="T97" fmla="*/ 108 h 110"/>
                <a:gd name="T98" fmla="*/ 118 w 120"/>
                <a:gd name="T99" fmla="*/ 10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 h="110">
                  <a:moveTo>
                    <a:pt x="11" y="106"/>
                  </a:moveTo>
                  <a:cubicBezTo>
                    <a:pt x="14" y="61"/>
                    <a:pt x="14" y="61"/>
                    <a:pt x="14" y="61"/>
                  </a:cubicBezTo>
                  <a:cubicBezTo>
                    <a:pt x="27" y="55"/>
                    <a:pt x="27" y="55"/>
                    <a:pt x="27" y="55"/>
                  </a:cubicBezTo>
                  <a:cubicBezTo>
                    <a:pt x="28" y="55"/>
                    <a:pt x="29" y="54"/>
                    <a:pt x="28" y="53"/>
                  </a:cubicBezTo>
                  <a:cubicBezTo>
                    <a:pt x="28" y="52"/>
                    <a:pt x="27" y="52"/>
                    <a:pt x="26" y="52"/>
                  </a:cubicBezTo>
                  <a:cubicBezTo>
                    <a:pt x="21" y="54"/>
                    <a:pt x="21" y="54"/>
                    <a:pt x="21" y="54"/>
                  </a:cubicBezTo>
                  <a:cubicBezTo>
                    <a:pt x="28" y="14"/>
                    <a:pt x="28" y="14"/>
                    <a:pt x="28" y="14"/>
                  </a:cubicBezTo>
                  <a:cubicBezTo>
                    <a:pt x="52" y="11"/>
                    <a:pt x="52" y="11"/>
                    <a:pt x="52" y="11"/>
                  </a:cubicBezTo>
                  <a:cubicBezTo>
                    <a:pt x="50" y="16"/>
                    <a:pt x="50" y="16"/>
                    <a:pt x="50" y="16"/>
                  </a:cubicBezTo>
                  <a:cubicBezTo>
                    <a:pt x="49" y="16"/>
                    <a:pt x="50" y="18"/>
                    <a:pt x="51" y="18"/>
                  </a:cubicBezTo>
                  <a:cubicBezTo>
                    <a:pt x="51" y="18"/>
                    <a:pt x="51" y="18"/>
                    <a:pt x="51" y="18"/>
                  </a:cubicBezTo>
                  <a:cubicBezTo>
                    <a:pt x="52" y="18"/>
                    <a:pt x="53" y="18"/>
                    <a:pt x="53" y="17"/>
                  </a:cubicBezTo>
                  <a:cubicBezTo>
                    <a:pt x="58" y="4"/>
                    <a:pt x="58" y="4"/>
                    <a:pt x="58" y="4"/>
                  </a:cubicBezTo>
                  <a:cubicBezTo>
                    <a:pt x="76" y="4"/>
                    <a:pt x="76" y="4"/>
                    <a:pt x="76" y="4"/>
                  </a:cubicBezTo>
                  <a:cubicBezTo>
                    <a:pt x="81" y="15"/>
                    <a:pt x="81" y="15"/>
                    <a:pt x="81" y="15"/>
                  </a:cubicBezTo>
                  <a:cubicBezTo>
                    <a:pt x="81" y="15"/>
                    <a:pt x="82" y="16"/>
                    <a:pt x="82" y="16"/>
                  </a:cubicBezTo>
                  <a:cubicBezTo>
                    <a:pt x="94" y="17"/>
                    <a:pt x="94" y="17"/>
                    <a:pt x="94" y="17"/>
                  </a:cubicBezTo>
                  <a:cubicBezTo>
                    <a:pt x="98" y="74"/>
                    <a:pt x="98" y="74"/>
                    <a:pt x="98" y="74"/>
                  </a:cubicBezTo>
                  <a:cubicBezTo>
                    <a:pt x="98" y="75"/>
                    <a:pt x="99" y="76"/>
                    <a:pt x="100" y="76"/>
                  </a:cubicBezTo>
                  <a:cubicBezTo>
                    <a:pt x="100" y="76"/>
                    <a:pt x="100" y="76"/>
                    <a:pt x="100" y="76"/>
                  </a:cubicBezTo>
                  <a:cubicBezTo>
                    <a:pt x="101" y="75"/>
                    <a:pt x="102" y="75"/>
                    <a:pt x="102" y="74"/>
                  </a:cubicBezTo>
                  <a:cubicBezTo>
                    <a:pt x="101" y="67"/>
                    <a:pt x="101" y="67"/>
                    <a:pt x="101" y="67"/>
                  </a:cubicBezTo>
                  <a:cubicBezTo>
                    <a:pt x="106" y="68"/>
                    <a:pt x="106" y="68"/>
                    <a:pt x="106" y="68"/>
                  </a:cubicBezTo>
                  <a:cubicBezTo>
                    <a:pt x="108" y="106"/>
                    <a:pt x="108" y="106"/>
                    <a:pt x="108" y="106"/>
                  </a:cubicBezTo>
                  <a:lnTo>
                    <a:pt x="11" y="106"/>
                  </a:lnTo>
                  <a:close/>
                  <a:moveTo>
                    <a:pt x="118" y="106"/>
                  </a:moveTo>
                  <a:cubicBezTo>
                    <a:pt x="112" y="106"/>
                    <a:pt x="112" y="106"/>
                    <a:pt x="112" y="106"/>
                  </a:cubicBezTo>
                  <a:cubicBezTo>
                    <a:pt x="110" y="67"/>
                    <a:pt x="110" y="67"/>
                    <a:pt x="110" y="67"/>
                  </a:cubicBezTo>
                  <a:cubicBezTo>
                    <a:pt x="110" y="66"/>
                    <a:pt x="109" y="66"/>
                    <a:pt x="108" y="65"/>
                  </a:cubicBezTo>
                  <a:cubicBezTo>
                    <a:pt x="101" y="63"/>
                    <a:pt x="101" y="63"/>
                    <a:pt x="101" y="63"/>
                  </a:cubicBezTo>
                  <a:cubicBezTo>
                    <a:pt x="97" y="15"/>
                    <a:pt x="97" y="15"/>
                    <a:pt x="97" y="15"/>
                  </a:cubicBezTo>
                  <a:cubicBezTo>
                    <a:pt x="97" y="14"/>
                    <a:pt x="96" y="14"/>
                    <a:pt x="95" y="14"/>
                  </a:cubicBezTo>
                  <a:cubicBezTo>
                    <a:pt x="84" y="12"/>
                    <a:pt x="84" y="12"/>
                    <a:pt x="84" y="12"/>
                  </a:cubicBezTo>
                  <a:cubicBezTo>
                    <a:pt x="79" y="1"/>
                    <a:pt x="79" y="1"/>
                    <a:pt x="79" y="1"/>
                  </a:cubicBezTo>
                  <a:cubicBezTo>
                    <a:pt x="79" y="1"/>
                    <a:pt x="78" y="0"/>
                    <a:pt x="77" y="0"/>
                  </a:cubicBezTo>
                  <a:cubicBezTo>
                    <a:pt x="57" y="0"/>
                    <a:pt x="57" y="0"/>
                    <a:pt x="57" y="0"/>
                  </a:cubicBezTo>
                  <a:cubicBezTo>
                    <a:pt x="56" y="0"/>
                    <a:pt x="56" y="1"/>
                    <a:pt x="55" y="1"/>
                  </a:cubicBezTo>
                  <a:cubicBezTo>
                    <a:pt x="53" y="7"/>
                    <a:pt x="53" y="7"/>
                    <a:pt x="53" y="7"/>
                  </a:cubicBezTo>
                  <a:cubicBezTo>
                    <a:pt x="26" y="11"/>
                    <a:pt x="26" y="11"/>
                    <a:pt x="26" y="11"/>
                  </a:cubicBezTo>
                  <a:cubicBezTo>
                    <a:pt x="25" y="11"/>
                    <a:pt x="25" y="11"/>
                    <a:pt x="24" y="12"/>
                  </a:cubicBezTo>
                  <a:cubicBezTo>
                    <a:pt x="17" y="56"/>
                    <a:pt x="17" y="56"/>
                    <a:pt x="17" y="56"/>
                  </a:cubicBezTo>
                  <a:cubicBezTo>
                    <a:pt x="11" y="58"/>
                    <a:pt x="11" y="58"/>
                    <a:pt x="11" y="58"/>
                  </a:cubicBezTo>
                  <a:cubicBezTo>
                    <a:pt x="11" y="58"/>
                    <a:pt x="10" y="59"/>
                    <a:pt x="10" y="60"/>
                  </a:cubicBezTo>
                  <a:cubicBezTo>
                    <a:pt x="8" y="106"/>
                    <a:pt x="8" y="106"/>
                    <a:pt x="8" y="106"/>
                  </a:cubicBezTo>
                  <a:cubicBezTo>
                    <a:pt x="2" y="106"/>
                    <a:pt x="2" y="106"/>
                    <a:pt x="2" y="106"/>
                  </a:cubicBezTo>
                  <a:cubicBezTo>
                    <a:pt x="1" y="106"/>
                    <a:pt x="0" y="107"/>
                    <a:pt x="0" y="108"/>
                  </a:cubicBezTo>
                  <a:cubicBezTo>
                    <a:pt x="0" y="109"/>
                    <a:pt x="1" y="110"/>
                    <a:pt x="2" y="110"/>
                  </a:cubicBezTo>
                  <a:cubicBezTo>
                    <a:pt x="118" y="110"/>
                    <a:pt x="118" y="110"/>
                    <a:pt x="118" y="110"/>
                  </a:cubicBezTo>
                  <a:cubicBezTo>
                    <a:pt x="119" y="110"/>
                    <a:pt x="120" y="109"/>
                    <a:pt x="120" y="108"/>
                  </a:cubicBezTo>
                  <a:cubicBezTo>
                    <a:pt x="120" y="107"/>
                    <a:pt x="119" y="106"/>
                    <a:pt x="118" y="10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58" name="Freeform 74">
              <a:extLst>
                <a:ext uri="{FF2B5EF4-FFF2-40B4-BE49-F238E27FC236}">
                  <a16:creationId xmlns:a16="http://schemas.microsoft.com/office/drawing/2014/main" id="{E78FC281-6942-4B86-8BCF-5FD7BA79F0C2}"/>
                </a:ext>
              </a:extLst>
            </p:cNvPr>
            <p:cNvSpPr>
              <a:spLocks/>
            </p:cNvSpPr>
            <p:nvPr/>
          </p:nvSpPr>
          <p:spPr bwMode="auto">
            <a:xfrm>
              <a:off x="7335838" y="6384925"/>
              <a:ext cx="100013" cy="57150"/>
            </a:xfrm>
            <a:custGeom>
              <a:avLst/>
              <a:gdLst>
                <a:gd name="T0" fmla="*/ 0 w 20"/>
                <a:gd name="T1" fmla="*/ 10 h 11"/>
                <a:gd name="T2" fmla="*/ 2 w 20"/>
                <a:gd name="T3" fmla="*/ 11 h 11"/>
                <a:gd name="T4" fmla="*/ 3 w 20"/>
                <a:gd name="T5" fmla="*/ 11 h 11"/>
                <a:gd name="T6" fmla="*/ 19 w 20"/>
                <a:gd name="T7" fmla="*/ 4 h 11"/>
                <a:gd name="T8" fmla="*/ 20 w 20"/>
                <a:gd name="T9" fmla="*/ 1 h 11"/>
                <a:gd name="T10" fmla="*/ 18 w 20"/>
                <a:gd name="T11" fmla="*/ 0 h 11"/>
                <a:gd name="T12" fmla="*/ 1 w 20"/>
                <a:gd name="T13" fmla="*/ 7 h 11"/>
                <a:gd name="T14" fmla="*/ 0 w 2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0" y="10"/>
                  </a:moveTo>
                  <a:cubicBezTo>
                    <a:pt x="0" y="11"/>
                    <a:pt x="1" y="11"/>
                    <a:pt x="2" y="11"/>
                  </a:cubicBezTo>
                  <a:cubicBezTo>
                    <a:pt x="2" y="11"/>
                    <a:pt x="2" y="11"/>
                    <a:pt x="3" y="11"/>
                  </a:cubicBezTo>
                  <a:cubicBezTo>
                    <a:pt x="3" y="11"/>
                    <a:pt x="13" y="5"/>
                    <a:pt x="19" y="4"/>
                  </a:cubicBezTo>
                  <a:cubicBezTo>
                    <a:pt x="20" y="3"/>
                    <a:pt x="20" y="2"/>
                    <a:pt x="20" y="1"/>
                  </a:cubicBezTo>
                  <a:cubicBezTo>
                    <a:pt x="19" y="0"/>
                    <a:pt x="18" y="0"/>
                    <a:pt x="18" y="0"/>
                  </a:cubicBezTo>
                  <a:cubicBezTo>
                    <a:pt x="12" y="2"/>
                    <a:pt x="1" y="7"/>
                    <a:pt x="1" y="7"/>
                  </a:cubicBezTo>
                  <a:cubicBezTo>
                    <a:pt x="0" y="8"/>
                    <a:pt x="0" y="9"/>
                    <a:pt x="0"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59" name="Freeform 75">
              <a:extLst>
                <a:ext uri="{FF2B5EF4-FFF2-40B4-BE49-F238E27FC236}">
                  <a16:creationId xmlns:a16="http://schemas.microsoft.com/office/drawing/2014/main" id="{5614206B-E7CC-439B-BCE9-96D5A94F39D2}"/>
                </a:ext>
              </a:extLst>
            </p:cNvPr>
            <p:cNvSpPr>
              <a:spLocks/>
            </p:cNvSpPr>
            <p:nvPr/>
          </p:nvSpPr>
          <p:spPr bwMode="auto">
            <a:xfrm>
              <a:off x="7335838" y="6272213"/>
              <a:ext cx="100013" cy="57150"/>
            </a:xfrm>
            <a:custGeom>
              <a:avLst/>
              <a:gdLst>
                <a:gd name="T0" fmla="*/ 2 w 20"/>
                <a:gd name="T1" fmla="*/ 11 h 11"/>
                <a:gd name="T2" fmla="*/ 3 w 20"/>
                <a:gd name="T3" fmla="*/ 11 h 11"/>
                <a:gd name="T4" fmla="*/ 19 w 20"/>
                <a:gd name="T5" fmla="*/ 4 h 11"/>
                <a:gd name="T6" fmla="*/ 20 w 20"/>
                <a:gd name="T7" fmla="*/ 2 h 11"/>
                <a:gd name="T8" fmla="*/ 18 w 20"/>
                <a:gd name="T9" fmla="*/ 0 h 11"/>
                <a:gd name="T10" fmla="*/ 1 w 20"/>
                <a:gd name="T11" fmla="*/ 8 h 11"/>
                <a:gd name="T12" fmla="*/ 0 w 20"/>
                <a:gd name="T13" fmla="*/ 10 h 11"/>
                <a:gd name="T14" fmla="*/ 2 w 2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2" y="11"/>
                  </a:moveTo>
                  <a:cubicBezTo>
                    <a:pt x="2" y="11"/>
                    <a:pt x="2" y="11"/>
                    <a:pt x="3" y="11"/>
                  </a:cubicBezTo>
                  <a:cubicBezTo>
                    <a:pt x="3" y="11"/>
                    <a:pt x="13" y="6"/>
                    <a:pt x="19" y="4"/>
                  </a:cubicBezTo>
                  <a:cubicBezTo>
                    <a:pt x="20" y="4"/>
                    <a:pt x="20" y="3"/>
                    <a:pt x="20" y="2"/>
                  </a:cubicBezTo>
                  <a:cubicBezTo>
                    <a:pt x="19" y="1"/>
                    <a:pt x="18" y="0"/>
                    <a:pt x="18" y="0"/>
                  </a:cubicBezTo>
                  <a:cubicBezTo>
                    <a:pt x="12" y="2"/>
                    <a:pt x="1" y="8"/>
                    <a:pt x="1" y="8"/>
                  </a:cubicBezTo>
                  <a:cubicBezTo>
                    <a:pt x="0" y="8"/>
                    <a:pt x="0" y="9"/>
                    <a:pt x="0" y="10"/>
                  </a:cubicBezTo>
                  <a:cubicBezTo>
                    <a:pt x="0" y="11"/>
                    <a:pt x="1"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60" name="Freeform 76">
              <a:extLst>
                <a:ext uri="{FF2B5EF4-FFF2-40B4-BE49-F238E27FC236}">
                  <a16:creationId xmlns:a16="http://schemas.microsoft.com/office/drawing/2014/main" id="{0CBFCF22-2B3D-4922-A348-1996C82BCFD5}"/>
                </a:ext>
              </a:extLst>
            </p:cNvPr>
            <p:cNvSpPr>
              <a:spLocks/>
            </p:cNvSpPr>
            <p:nvPr/>
          </p:nvSpPr>
          <p:spPr bwMode="auto">
            <a:xfrm>
              <a:off x="7029451" y="6169025"/>
              <a:ext cx="541338" cy="560388"/>
            </a:xfrm>
            <a:custGeom>
              <a:avLst/>
              <a:gdLst>
                <a:gd name="T0" fmla="*/ 106 w 108"/>
                <a:gd name="T1" fmla="*/ 28 h 109"/>
                <a:gd name="T2" fmla="*/ 104 w 108"/>
                <a:gd name="T3" fmla="*/ 29 h 109"/>
                <a:gd name="T4" fmla="*/ 104 w 108"/>
                <a:gd name="T5" fmla="*/ 100 h 109"/>
                <a:gd name="T6" fmla="*/ 99 w 108"/>
                <a:gd name="T7" fmla="*/ 105 h 109"/>
                <a:gd name="T8" fmla="*/ 56 w 108"/>
                <a:gd name="T9" fmla="*/ 105 h 109"/>
                <a:gd name="T10" fmla="*/ 56 w 108"/>
                <a:gd name="T11" fmla="*/ 101 h 109"/>
                <a:gd name="T12" fmla="*/ 72 w 108"/>
                <a:gd name="T13" fmla="*/ 98 h 109"/>
                <a:gd name="T14" fmla="*/ 98 w 108"/>
                <a:gd name="T15" fmla="*/ 102 h 109"/>
                <a:gd name="T16" fmla="*/ 100 w 108"/>
                <a:gd name="T17" fmla="*/ 101 h 109"/>
                <a:gd name="T18" fmla="*/ 101 w 108"/>
                <a:gd name="T19" fmla="*/ 100 h 109"/>
                <a:gd name="T20" fmla="*/ 101 w 108"/>
                <a:gd name="T21" fmla="*/ 20 h 109"/>
                <a:gd name="T22" fmla="*/ 99 w 108"/>
                <a:gd name="T23" fmla="*/ 19 h 109"/>
                <a:gd name="T24" fmla="*/ 95 w 108"/>
                <a:gd name="T25" fmla="*/ 18 h 109"/>
                <a:gd name="T26" fmla="*/ 93 w 108"/>
                <a:gd name="T27" fmla="*/ 19 h 109"/>
                <a:gd name="T28" fmla="*/ 95 w 108"/>
                <a:gd name="T29" fmla="*/ 21 h 109"/>
                <a:gd name="T30" fmla="*/ 97 w 108"/>
                <a:gd name="T31" fmla="*/ 22 h 109"/>
                <a:gd name="T32" fmla="*/ 97 w 108"/>
                <a:gd name="T33" fmla="*/ 97 h 109"/>
                <a:gd name="T34" fmla="*/ 72 w 108"/>
                <a:gd name="T35" fmla="*/ 94 h 109"/>
                <a:gd name="T36" fmla="*/ 54 w 108"/>
                <a:gd name="T37" fmla="*/ 98 h 109"/>
                <a:gd name="T38" fmla="*/ 37 w 108"/>
                <a:gd name="T39" fmla="*/ 94 h 109"/>
                <a:gd name="T40" fmla="*/ 10 w 108"/>
                <a:gd name="T41" fmla="*/ 98 h 109"/>
                <a:gd name="T42" fmla="*/ 10 w 108"/>
                <a:gd name="T43" fmla="*/ 22 h 109"/>
                <a:gd name="T44" fmla="*/ 37 w 108"/>
                <a:gd name="T45" fmla="*/ 19 h 109"/>
                <a:gd name="T46" fmla="*/ 52 w 108"/>
                <a:gd name="T47" fmla="*/ 22 h 109"/>
                <a:gd name="T48" fmla="*/ 52 w 108"/>
                <a:gd name="T49" fmla="*/ 93 h 109"/>
                <a:gd name="T50" fmla="*/ 53 w 108"/>
                <a:gd name="T51" fmla="*/ 94 h 109"/>
                <a:gd name="T52" fmla="*/ 55 w 108"/>
                <a:gd name="T53" fmla="*/ 94 h 109"/>
                <a:gd name="T54" fmla="*/ 89 w 108"/>
                <a:gd name="T55" fmla="*/ 78 h 109"/>
                <a:gd name="T56" fmla="*/ 90 w 108"/>
                <a:gd name="T57" fmla="*/ 76 h 109"/>
                <a:gd name="T58" fmla="*/ 90 w 108"/>
                <a:gd name="T59" fmla="*/ 2 h 109"/>
                <a:gd name="T60" fmla="*/ 89 w 108"/>
                <a:gd name="T61" fmla="*/ 1 h 109"/>
                <a:gd name="T62" fmla="*/ 87 w 108"/>
                <a:gd name="T63" fmla="*/ 1 h 109"/>
                <a:gd name="T64" fmla="*/ 58 w 108"/>
                <a:gd name="T65" fmla="*/ 15 h 109"/>
                <a:gd name="T66" fmla="*/ 58 w 108"/>
                <a:gd name="T67" fmla="*/ 18 h 109"/>
                <a:gd name="T68" fmla="*/ 60 w 108"/>
                <a:gd name="T69" fmla="*/ 18 h 109"/>
                <a:gd name="T70" fmla="*/ 86 w 108"/>
                <a:gd name="T71" fmla="*/ 5 h 109"/>
                <a:gd name="T72" fmla="*/ 86 w 108"/>
                <a:gd name="T73" fmla="*/ 75 h 109"/>
                <a:gd name="T74" fmla="*/ 56 w 108"/>
                <a:gd name="T75" fmla="*/ 90 h 109"/>
                <a:gd name="T76" fmla="*/ 56 w 108"/>
                <a:gd name="T77" fmla="*/ 20 h 109"/>
                <a:gd name="T78" fmla="*/ 55 w 108"/>
                <a:gd name="T79" fmla="*/ 19 h 109"/>
                <a:gd name="T80" fmla="*/ 37 w 108"/>
                <a:gd name="T81" fmla="*/ 15 h 109"/>
                <a:gd name="T82" fmla="*/ 8 w 108"/>
                <a:gd name="T83" fmla="*/ 19 h 109"/>
                <a:gd name="T84" fmla="*/ 7 w 108"/>
                <a:gd name="T85" fmla="*/ 20 h 109"/>
                <a:gd name="T86" fmla="*/ 7 w 108"/>
                <a:gd name="T87" fmla="*/ 100 h 109"/>
                <a:gd name="T88" fmla="*/ 7 w 108"/>
                <a:gd name="T89" fmla="*/ 101 h 109"/>
                <a:gd name="T90" fmla="*/ 9 w 108"/>
                <a:gd name="T91" fmla="*/ 102 h 109"/>
                <a:gd name="T92" fmla="*/ 9 w 108"/>
                <a:gd name="T93" fmla="*/ 102 h 109"/>
                <a:gd name="T94" fmla="*/ 37 w 108"/>
                <a:gd name="T95" fmla="*/ 98 h 109"/>
                <a:gd name="T96" fmla="*/ 52 w 108"/>
                <a:gd name="T97" fmla="*/ 101 h 109"/>
                <a:gd name="T98" fmla="*/ 52 w 108"/>
                <a:gd name="T99" fmla="*/ 105 h 109"/>
                <a:gd name="T100" fmla="*/ 9 w 108"/>
                <a:gd name="T101" fmla="*/ 105 h 109"/>
                <a:gd name="T102" fmla="*/ 3 w 108"/>
                <a:gd name="T103" fmla="*/ 100 h 109"/>
                <a:gd name="T104" fmla="*/ 3 w 108"/>
                <a:gd name="T105" fmla="*/ 29 h 109"/>
                <a:gd name="T106" fmla="*/ 1 w 108"/>
                <a:gd name="T107" fmla="*/ 28 h 109"/>
                <a:gd name="T108" fmla="*/ 0 w 108"/>
                <a:gd name="T109" fmla="*/ 29 h 109"/>
                <a:gd name="T110" fmla="*/ 0 w 108"/>
                <a:gd name="T111" fmla="*/ 100 h 109"/>
                <a:gd name="T112" fmla="*/ 9 w 108"/>
                <a:gd name="T113" fmla="*/ 109 h 109"/>
                <a:gd name="T114" fmla="*/ 99 w 108"/>
                <a:gd name="T115" fmla="*/ 109 h 109"/>
                <a:gd name="T116" fmla="*/ 108 w 108"/>
                <a:gd name="T117" fmla="*/ 100 h 109"/>
                <a:gd name="T118" fmla="*/ 108 w 108"/>
                <a:gd name="T119" fmla="*/ 29 h 109"/>
                <a:gd name="T120" fmla="*/ 106 w 108"/>
                <a:gd name="T12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09">
                  <a:moveTo>
                    <a:pt x="106" y="28"/>
                  </a:moveTo>
                  <a:cubicBezTo>
                    <a:pt x="105" y="28"/>
                    <a:pt x="104" y="28"/>
                    <a:pt x="104" y="29"/>
                  </a:cubicBezTo>
                  <a:cubicBezTo>
                    <a:pt x="104" y="100"/>
                    <a:pt x="104" y="100"/>
                    <a:pt x="104" y="100"/>
                  </a:cubicBezTo>
                  <a:cubicBezTo>
                    <a:pt x="104" y="103"/>
                    <a:pt x="102" y="105"/>
                    <a:pt x="99" y="105"/>
                  </a:cubicBezTo>
                  <a:cubicBezTo>
                    <a:pt x="56" y="105"/>
                    <a:pt x="56" y="105"/>
                    <a:pt x="56" y="105"/>
                  </a:cubicBezTo>
                  <a:cubicBezTo>
                    <a:pt x="56" y="101"/>
                    <a:pt x="56" y="101"/>
                    <a:pt x="56" y="101"/>
                  </a:cubicBezTo>
                  <a:cubicBezTo>
                    <a:pt x="58" y="100"/>
                    <a:pt x="65" y="98"/>
                    <a:pt x="72" y="98"/>
                  </a:cubicBezTo>
                  <a:cubicBezTo>
                    <a:pt x="88" y="98"/>
                    <a:pt x="98" y="102"/>
                    <a:pt x="98" y="102"/>
                  </a:cubicBezTo>
                  <a:cubicBezTo>
                    <a:pt x="99" y="102"/>
                    <a:pt x="100" y="102"/>
                    <a:pt x="100" y="101"/>
                  </a:cubicBezTo>
                  <a:cubicBezTo>
                    <a:pt x="100" y="101"/>
                    <a:pt x="101" y="100"/>
                    <a:pt x="101" y="100"/>
                  </a:cubicBezTo>
                  <a:cubicBezTo>
                    <a:pt x="101" y="20"/>
                    <a:pt x="101" y="20"/>
                    <a:pt x="101" y="20"/>
                  </a:cubicBezTo>
                  <a:cubicBezTo>
                    <a:pt x="101" y="20"/>
                    <a:pt x="100" y="19"/>
                    <a:pt x="99" y="19"/>
                  </a:cubicBezTo>
                  <a:cubicBezTo>
                    <a:pt x="99" y="19"/>
                    <a:pt x="98" y="18"/>
                    <a:pt x="95" y="18"/>
                  </a:cubicBezTo>
                  <a:cubicBezTo>
                    <a:pt x="94" y="18"/>
                    <a:pt x="94" y="18"/>
                    <a:pt x="93" y="19"/>
                  </a:cubicBezTo>
                  <a:cubicBezTo>
                    <a:pt x="93" y="20"/>
                    <a:pt x="94" y="21"/>
                    <a:pt x="95" y="21"/>
                  </a:cubicBezTo>
                  <a:cubicBezTo>
                    <a:pt x="96" y="22"/>
                    <a:pt x="97" y="22"/>
                    <a:pt x="97" y="22"/>
                  </a:cubicBezTo>
                  <a:cubicBezTo>
                    <a:pt x="97" y="97"/>
                    <a:pt x="97" y="97"/>
                    <a:pt x="97" y="97"/>
                  </a:cubicBezTo>
                  <a:cubicBezTo>
                    <a:pt x="93" y="96"/>
                    <a:pt x="84" y="94"/>
                    <a:pt x="72" y="94"/>
                  </a:cubicBezTo>
                  <a:cubicBezTo>
                    <a:pt x="64" y="94"/>
                    <a:pt x="56" y="97"/>
                    <a:pt x="54" y="98"/>
                  </a:cubicBezTo>
                  <a:cubicBezTo>
                    <a:pt x="52" y="97"/>
                    <a:pt x="45" y="94"/>
                    <a:pt x="37" y="94"/>
                  </a:cubicBezTo>
                  <a:cubicBezTo>
                    <a:pt x="25" y="94"/>
                    <a:pt x="15" y="97"/>
                    <a:pt x="10" y="98"/>
                  </a:cubicBezTo>
                  <a:cubicBezTo>
                    <a:pt x="10" y="22"/>
                    <a:pt x="10" y="22"/>
                    <a:pt x="10" y="22"/>
                  </a:cubicBezTo>
                  <a:cubicBezTo>
                    <a:pt x="14" y="21"/>
                    <a:pt x="25" y="19"/>
                    <a:pt x="37" y="19"/>
                  </a:cubicBezTo>
                  <a:cubicBezTo>
                    <a:pt x="44" y="19"/>
                    <a:pt x="50" y="21"/>
                    <a:pt x="52" y="22"/>
                  </a:cubicBezTo>
                  <a:cubicBezTo>
                    <a:pt x="52" y="93"/>
                    <a:pt x="52" y="93"/>
                    <a:pt x="52" y="93"/>
                  </a:cubicBezTo>
                  <a:cubicBezTo>
                    <a:pt x="52" y="93"/>
                    <a:pt x="52" y="94"/>
                    <a:pt x="53" y="94"/>
                  </a:cubicBezTo>
                  <a:cubicBezTo>
                    <a:pt x="53" y="95"/>
                    <a:pt x="54" y="95"/>
                    <a:pt x="55" y="94"/>
                  </a:cubicBezTo>
                  <a:cubicBezTo>
                    <a:pt x="55" y="94"/>
                    <a:pt x="73" y="83"/>
                    <a:pt x="89" y="78"/>
                  </a:cubicBezTo>
                  <a:cubicBezTo>
                    <a:pt x="89" y="78"/>
                    <a:pt x="90" y="77"/>
                    <a:pt x="90" y="76"/>
                  </a:cubicBezTo>
                  <a:cubicBezTo>
                    <a:pt x="90" y="2"/>
                    <a:pt x="90" y="2"/>
                    <a:pt x="90" y="2"/>
                  </a:cubicBezTo>
                  <a:cubicBezTo>
                    <a:pt x="90" y="2"/>
                    <a:pt x="90" y="1"/>
                    <a:pt x="89" y="1"/>
                  </a:cubicBezTo>
                  <a:cubicBezTo>
                    <a:pt x="89" y="0"/>
                    <a:pt x="88" y="0"/>
                    <a:pt x="87" y="1"/>
                  </a:cubicBezTo>
                  <a:cubicBezTo>
                    <a:pt x="73" y="6"/>
                    <a:pt x="58" y="15"/>
                    <a:pt x="58" y="15"/>
                  </a:cubicBezTo>
                  <a:cubicBezTo>
                    <a:pt x="57" y="16"/>
                    <a:pt x="57" y="17"/>
                    <a:pt x="58" y="18"/>
                  </a:cubicBezTo>
                  <a:cubicBezTo>
                    <a:pt x="58" y="19"/>
                    <a:pt x="59" y="19"/>
                    <a:pt x="60" y="18"/>
                  </a:cubicBezTo>
                  <a:cubicBezTo>
                    <a:pt x="60" y="18"/>
                    <a:pt x="73" y="10"/>
                    <a:pt x="86" y="5"/>
                  </a:cubicBezTo>
                  <a:cubicBezTo>
                    <a:pt x="86" y="75"/>
                    <a:pt x="86" y="75"/>
                    <a:pt x="86" y="75"/>
                  </a:cubicBezTo>
                  <a:cubicBezTo>
                    <a:pt x="74" y="79"/>
                    <a:pt x="61" y="86"/>
                    <a:pt x="56" y="90"/>
                  </a:cubicBezTo>
                  <a:cubicBezTo>
                    <a:pt x="56" y="20"/>
                    <a:pt x="56" y="20"/>
                    <a:pt x="56" y="20"/>
                  </a:cubicBezTo>
                  <a:cubicBezTo>
                    <a:pt x="56" y="20"/>
                    <a:pt x="55" y="19"/>
                    <a:pt x="55" y="19"/>
                  </a:cubicBezTo>
                  <a:cubicBezTo>
                    <a:pt x="54" y="19"/>
                    <a:pt x="47" y="15"/>
                    <a:pt x="37" y="15"/>
                  </a:cubicBezTo>
                  <a:cubicBezTo>
                    <a:pt x="21" y="15"/>
                    <a:pt x="9" y="18"/>
                    <a:pt x="8" y="19"/>
                  </a:cubicBezTo>
                  <a:cubicBezTo>
                    <a:pt x="7" y="19"/>
                    <a:pt x="7" y="20"/>
                    <a:pt x="7" y="20"/>
                  </a:cubicBezTo>
                  <a:cubicBezTo>
                    <a:pt x="7" y="100"/>
                    <a:pt x="7" y="100"/>
                    <a:pt x="7" y="100"/>
                  </a:cubicBezTo>
                  <a:cubicBezTo>
                    <a:pt x="7" y="100"/>
                    <a:pt x="7" y="101"/>
                    <a:pt x="7" y="101"/>
                  </a:cubicBezTo>
                  <a:cubicBezTo>
                    <a:pt x="8" y="102"/>
                    <a:pt x="8" y="102"/>
                    <a:pt x="9" y="102"/>
                  </a:cubicBezTo>
                  <a:cubicBezTo>
                    <a:pt x="9" y="102"/>
                    <a:pt x="9" y="102"/>
                    <a:pt x="9" y="102"/>
                  </a:cubicBezTo>
                  <a:cubicBezTo>
                    <a:pt x="9" y="102"/>
                    <a:pt x="22" y="98"/>
                    <a:pt x="37" y="98"/>
                  </a:cubicBezTo>
                  <a:cubicBezTo>
                    <a:pt x="44" y="98"/>
                    <a:pt x="50" y="100"/>
                    <a:pt x="52" y="101"/>
                  </a:cubicBezTo>
                  <a:cubicBezTo>
                    <a:pt x="52" y="105"/>
                    <a:pt x="52" y="105"/>
                    <a:pt x="52" y="105"/>
                  </a:cubicBezTo>
                  <a:cubicBezTo>
                    <a:pt x="9" y="105"/>
                    <a:pt x="9" y="105"/>
                    <a:pt x="9" y="105"/>
                  </a:cubicBezTo>
                  <a:cubicBezTo>
                    <a:pt x="6" y="105"/>
                    <a:pt x="3" y="103"/>
                    <a:pt x="3" y="100"/>
                  </a:cubicBezTo>
                  <a:cubicBezTo>
                    <a:pt x="3" y="29"/>
                    <a:pt x="3" y="29"/>
                    <a:pt x="3" y="29"/>
                  </a:cubicBezTo>
                  <a:cubicBezTo>
                    <a:pt x="3" y="28"/>
                    <a:pt x="2" y="28"/>
                    <a:pt x="1" y="28"/>
                  </a:cubicBezTo>
                  <a:cubicBezTo>
                    <a:pt x="0" y="28"/>
                    <a:pt x="0" y="28"/>
                    <a:pt x="0" y="29"/>
                  </a:cubicBezTo>
                  <a:cubicBezTo>
                    <a:pt x="0" y="100"/>
                    <a:pt x="0" y="100"/>
                    <a:pt x="0" y="100"/>
                  </a:cubicBezTo>
                  <a:cubicBezTo>
                    <a:pt x="0" y="105"/>
                    <a:pt x="4" y="109"/>
                    <a:pt x="9" y="109"/>
                  </a:cubicBezTo>
                  <a:cubicBezTo>
                    <a:pt x="99" y="109"/>
                    <a:pt x="99" y="109"/>
                    <a:pt x="99" y="109"/>
                  </a:cubicBezTo>
                  <a:cubicBezTo>
                    <a:pt x="104" y="109"/>
                    <a:pt x="108" y="105"/>
                    <a:pt x="108" y="100"/>
                  </a:cubicBezTo>
                  <a:cubicBezTo>
                    <a:pt x="108" y="29"/>
                    <a:pt x="108" y="29"/>
                    <a:pt x="108" y="29"/>
                  </a:cubicBezTo>
                  <a:cubicBezTo>
                    <a:pt x="108" y="28"/>
                    <a:pt x="107" y="28"/>
                    <a:pt x="106" y="2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61" name="Freeform 77">
              <a:extLst>
                <a:ext uri="{FF2B5EF4-FFF2-40B4-BE49-F238E27FC236}">
                  <a16:creationId xmlns:a16="http://schemas.microsoft.com/office/drawing/2014/main" id="{5786AE18-20A1-4BB9-9FFC-2E24BBAEEB79}"/>
                </a:ext>
              </a:extLst>
            </p:cNvPr>
            <p:cNvSpPr>
              <a:spLocks/>
            </p:cNvSpPr>
            <p:nvPr/>
          </p:nvSpPr>
          <p:spPr bwMode="auto">
            <a:xfrm>
              <a:off x="7335838" y="6329363"/>
              <a:ext cx="100013" cy="55563"/>
            </a:xfrm>
            <a:custGeom>
              <a:avLst/>
              <a:gdLst>
                <a:gd name="T0" fmla="*/ 0 w 20"/>
                <a:gd name="T1" fmla="*/ 10 h 11"/>
                <a:gd name="T2" fmla="*/ 2 w 20"/>
                <a:gd name="T3" fmla="*/ 11 h 11"/>
                <a:gd name="T4" fmla="*/ 3 w 20"/>
                <a:gd name="T5" fmla="*/ 11 h 11"/>
                <a:gd name="T6" fmla="*/ 19 w 20"/>
                <a:gd name="T7" fmla="*/ 4 h 11"/>
                <a:gd name="T8" fmla="*/ 20 w 20"/>
                <a:gd name="T9" fmla="*/ 1 h 11"/>
                <a:gd name="T10" fmla="*/ 18 w 20"/>
                <a:gd name="T11" fmla="*/ 0 h 11"/>
                <a:gd name="T12" fmla="*/ 1 w 20"/>
                <a:gd name="T13" fmla="*/ 8 h 11"/>
                <a:gd name="T14" fmla="*/ 0 w 2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0" y="10"/>
                  </a:moveTo>
                  <a:cubicBezTo>
                    <a:pt x="0" y="11"/>
                    <a:pt x="1" y="11"/>
                    <a:pt x="2" y="11"/>
                  </a:cubicBezTo>
                  <a:cubicBezTo>
                    <a:pt x="2" y="11"/>
                    <a:pt x="2" y="11"/>
                    <a:pt x="3" y="11"/>
                  </a:cubicBezTo>
                  <a:cubicBezTo>
                    <a:pt x="3" y="11"/>
                    <a:pt x="13" y="5"/>
                    <a:pt x="19" y="4"/>
                  </a:cubicBezTo>
                  <a:cubicBezTo>
                    <a:pt x="20" y="3"/>
                    <a:pt x="20" y="2"/>
                    <a:pt x="20" y="1"/>
                  </a:cubicBezTo>
                  <a:cubicBezTo>
                    <a:pt x="19" y="1"/>
                    <a:pt x="18" y="0"/>
                    <a:pt x="18" y="0"/>
                  </a:cubicBezTo>
                  <a:cubicBezTo>
                    <a:pt x="12" y="2"/>
                    <a:pt x="1" y="7"/>
                    <a:pt x="1" y="8"/>
                  </a:cubicBezTo>
                  <a:cubicBezTo>
                    <a:pt x="0" y="8"/>
                    <a:pt x="0" y="9"/>
                    <a:pt x="0"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62" name="Freeform 78">
              <a:extLst>
                <a:ext uri="{FF2B5EF4-FFF2-40B4-BE49-F238E27FC236}">
                  <a16:creationId xmlns:a16="http://schemas.microsoft.com/office/drawing/2014/main" id="{01FFFBC3-95A5-4158-890E-B8D5BB41405D}"/>
                </a:ext>
              </a:extLst>
            </p:cNvPr>
            <p:cNvSpPr>
              <a:spLocks/>
            </p:cNvSpPr>
            <p:nvPr/>
          </p:nvSpPr>
          <p:spPr bwMode="auto">
            <a:xfrm>
              <a:off x="7335838" y="6442075"/>
              <a:ext cx="100013" cy="57150"/>
            </a:xfrm>
            <a:custGeom>
              <a:avLst/>
              <a:gdLst>
                <a:gd name="T0" fmla="*/ 0 w 20"/>
                <a:gd name="T1" fmla="*/ 10 h 11"/>
                <a:gd name="T2" fmla="*/ 2 w 20"/>
                <a:gd name="T3" fmla="*/ 11 h 11"/>
                <a:gd name="T4" fmla="*/ 3 w 20"/>
                <a:gd name="T5" fmla="*/ 11 h 11"/>
                <a:gd name="T6" fmla="*/ 19 w 20"/>
                <a:gd name="T7" fmla="*/ 3 h 11"/>
                <a:gd name="T8" fmla="*/ 20 w 20"/>
                <a:gd name="T9" fmla="*/ 1 h 11"/>
                <a:gd name="T10" fmla="*/ 18 w 20"/>
                <a:gd name="T11" fmla="*/ 0 h 11"/>
                <a:gd name="T12" fmla="*/ 1 w 20"/>
                <a:gd name="T13" fmla="*/ 7 h 11"/>
                <a:gd name="T14" fmla="*/ 0 w 2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0" y="10"/>
                  </a:moveTo>
                  <a:cubicBezTo>
                    <a:pt x="0" y="10"/>
                    <a:pt x="1" y="11"/>
                    <a:pt x="2" y="11"/>
                  </a:cubicBezTo>
                  <a:cubicBezTo>
                    <a:pt x="2" y="11"/>
                    <a:pt x="2" y="11"/>
                    <a:pt x="3" y="11"/>
                  </a:cubicBezTo>
                  <a:cubicBezTo>
                    <a:pt x="3" y="10"/>
                    <a:pt x="13" y="5"/>
                    <a:pt x="19" y="3"/>
                  </a:cubicBezTo>
                  <a:cubicBezTo>
                    <a:pt x="20" y="3"/>
                    <a:pt x="20" y="2"/>
                    <a:pt x="20" y="1"/>
                  </a:cubicBezTo>
                  <a:cubicBezTo>
                    <a:pt x="19" y="0"/>
                    <a:pt x="18" y="0"/>
                    <a:pt x="18" y="0"/>
                  </a:cubicBezTo>
                  <a:cubicBezTo>
                    <a:pt x="12" y="2"/>
                    <a:pt x="1" y="7"/>
                    <a:pt x="1" y="7"/>
                  </a:cubicBezTo>
                  <a:cubicBezTo>
                    <a:pt x="0" y="8"/>
                    <a:pt x="0" y="9"/>
                    <a:pt x="0"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63" name="Freeform 79">
              <a:extLst>
                <a:ext uri="{FF2B5EF4-FFF2-40B4-BE49-F238E27FC236}">
                  <a16:creationId xmlns:a16="http://schemas.microsoft.com/office/drawing/2014/main" id="{1C9A8E7B-E84B-4CFF-BE1A-E2D9BB662384}"/>
                </a:ext>
              </a:extLst>
            </p:cNvPr>
            <p:cNvSpPr>
              <a:spLocks/>
            </p:cNvSpPr>
            <p:nvPr/>
          </p:nvSpPr>
          <p:spPr bwMode="auto">
            <a:xfrm>
              <a:off x="7115176" y="6329363"/>
              <a:ext cx="139700" cy="34925"/>
            </a:xfrm>
            <a:custGeom>
              <a:avLst/>
              <a:gdLst>
                <a:gd name="T0" fmla="*/ 26 w 28"/>
                <a:gd name="T1" fmla="*/ 3 h 7"/>
                <a:gd name="T2" fmla="*/ 2 w 28"/>
                <a:gd name="T3" fmla="*/ 4 h 7"/>
                <a:gd name="T4" fmla="*/ 1 w 28"/>
                <a:gd name="T5" fmla="*/ 6 h 7"/>
                <a:gd name="T6" fmla="*/ 2 w 28"/>
                <a:gd name="T7" fmla="*/ 7 h 7"/>
                <a:gd name="T8" fmla="*/ 3 w 28"/>
                <a:gd name="T9" fmla="*/ 7 h 7"/>
                <a:gd name="T10" fmla="*/ 25 w 28"/>
                <a:gd name="T11" fmla="*/ 7 h 7"/>
                <a:gd name="T12" fmla="*/ 28 w 28"/>
                <a:gd name="T13" fmla="*/ 5 h 7"/>
                <a:gd name="T14" fmla="*/ 26 w 28"/>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
                  <a:moveTo>
                    <a:pt x="26" y="3"/>
                  </a:moveTo>
                  <a:cubicBezTo>
                    <a:pt x="15" y="0"/>
                    <a:pt x="2" y="4"/>
                    <a:pt x="2" y="4"/>
                  </a:cubicBezTo>
                  <a:cubicBezTo>
                    <a:pt x="1" y="4"/>
                    <a:pt x="0" y="5"/>
                    <a:pt x="1" y="6"/>
                  </a:cubicBezTo>
                  <a:cubicBezTo>
                    <a:pt x="1" y="7"/>
                    <a:pt x="2" y="7"/>
                    <a:pt x="2" y="7"/>
                  </a:cubicBezTo>
                  <a:cubicBezTo>
                    <a:pt x="3" y="7"/>
                    <a:pt x="3" y="7"/>
                    <a:pt x="3" y="7"/>
                  </a:cubicBezTo>
                  <a:cubicBezTo>
                    <a:pt x="3" y="7"/>
                    <a:pt x="15" y="4"/>
                    <a:pt x="25" y="7"/>
                  </a:cubicBezTo>
                  <a:cubicBezTo>
                    <a:pt x="26" y="7"/>
                    <a:pt x="27" y="6"/>
                    <a:pt x="28" y="5"/>
                  </a:cubicBezTo>
                  <a:cubicBezTo>
                    <a:pt x="28" y="4"/>
                    <a:pt x="27" y="3"/>
                    <a:pt x="26"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64" name="Freeform 80">
              <a:extLst>
                <a:ext uri="{FF2B5EF4-FFF2-40B4-BE49-F238E27FC236}">
                  <a16:creationId xmlns:a16="http://schemas.microsoft.com/office/drawing/2014/main" id="{2C82F0B4-589D-44BA-9E1A-F78C8540B795}"/>
                </a:ext>
              </a:extLst>
            </p:cNvPr>
            <p:cNvSpPr>
              <a:spLocks/>
            </p:cNvSpPr>
            <p:nvPr/>
          </p:nvSpPr>
          <p:spPr bwMode="auto">
            <a:xfrm>
              <a:off x="7115176" y="6384925"/>
              <a:ext cx="139700" cy="36513"/>
            </a:xfrm>
            <a:custGeom>
              <a:avLst/>
              <a:gdLst>
                <a:gd name="T0" fmla="*/ 26 w 28"/>
                <a:gd name="T1" fmla="*/ 3 h 7"/>
                <a:gd name="T2" fmla="*/ 2 w 28"/>
                <a:gd name="T3" fmla="*/ 4 h 7"/>
                <a:gd name="T4" fmla="*/ 1 w 28"/>
                <a:gd name="T5" fmla="*/ 6 h 7"/>
                <a:gd name="T6" fmla="*/ 2 w 28"/>
                <a:gd name="T7" fmla="*/ 7 h 7"/>
                <a:gd name="T8" fmla="*/ 3 w 28"/>
                <a:gd name="T9" fmla="*/ 7 h 7"/>
                <a:gd name="T10" fmla="*/ 25 w 28"/>
                <a:gd name="T11" fmla="*/ 6 h 7"/>
                <a:gd name="T12" fmla="*/ 28 w 28"/>
                <a:gd name="T13" fmla="*/ 5 h 7"/>
                <a:gd name="T14" fmla="*/ 26 w 28"/>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
                  <a:moveTo>
                    <a:pt x="26" y="3"/>
                  </a:moveTo>
                  <a:cubicBezTo>
                    <a:pt x="15" y="0"/>
                    <a:pt x="2" y="4"/>
                    <a:pt x="2" y="4"/>
                  </a:cubicBezTo>
                  <a:cubicBezTo>
                    <a:pt x="1" y="4"/>
                    <a:pt x="0" y="5"/>
                    <a:pt x="1" y="6"/>
                  </a:cubicBezTo>
                  <a:cubicBezTo>
                    <a:pt x="1" y="7"/>
                    <a:pt x="2" y="7"/>
                    <a:pt x="2" y="7"/>
                  </a:cubicBezTo>
                  <a:cubicBezTo>
                    <a:pt x="3" y="7"/>
                    <a:pt x="3" y="7"/>
                    <a:pt x="3" y="7"/>
                  </a:cubicBezTo>
                  <a:cubicBezTo>
                    <a:pt x="3" y="7"/>
                    <a:pt x="15" y="4"/>
                    <a:pt x="25" y="6"/>
                  </a:cubicBezTo>
                  <a:cubicBezTo>
                    <a:pt x="26" y="7"/>
                    <a:pt x="27" y="6"/>
                    <a:pt x="28" y="5"/>
                  </a:cubicBezTo>
                  <a:cubicBezTo>
                    <a:pt x="28" y="4"/>
                    <a:pt x="27" y="3"/>
                    <a:pt x="26"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65" name="Freeform 81">
              <a:extLst>
                <a:ext uri="{FF2B5EF4-FFF2-40B4-BE49-F238E27FC236}">
                  <a16:creationId xmlns:a16="http://schemas.microsoft.com/office/drawing/2014/main" id="{3F9B74CD-67F3-4E26-8083-A961F9649E71}"/>
                </a:ext>
              </a:extLst>
            </p:cNvPr>
            <p:cNvSpPr>
              <a:spLocks/>
            </p:cNvSpPr>
            <p:nvPr/>
          </p:nvSpPr>
          <p:spPr bwMode="auto">
            <a:xfrm>
              <a:off x="7335838" y="6499225"/>
              <a:ext cx="100013" cy="55563"/>
            </a:xfrm>
            <a:custGeom>
              <a:avLst/>
              <a:gdLst>
                <a:gd name="T0" fmla="*/ 0 w 20"/>
                <a:gd name="T1" fmla="*/ 10 h 11"/>
                <a:gd name="T2" fmla="*/ 2 w 20"/>
                <a:gd name="T3" fmla="*/ 11 h 11"/>
                <a:gd name="T4" fmla="*/ 3 w 20"/>
                <a:gd name="T5" fmla="*/ 10 h 11"/>
                <a:gd name="T6" fmla="*/ 19 w 20"/>
                <a:gd name="T7" fmla="*/ 3 h 11"/>
                <a:gd name="T8" fmla="*/ 20 w 20"/>
                <a:gd name="T9" fmla="*/ 1 h 11"/>
                <a:gd name="T10" fmla="*/ 18 w 20"/>
                <a:gd name="T11" fmla="*/ 0 h 11"/>
                <a:gd name="T12" fmla="*/ 1 w 20"/>
                <a:gd name="T13" fmla="*/ 7 h 11"/>
                <a:gd name="T14" fmla="*/ 0 w 2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0" y="10"/>
                  </a:moveTo>
                  <a:cubicBezTo>
                    <a:pt x="0" y="10"/>
                    <a:pt x="1" y="11"/>
                    <a:pt x="2" y="11"/>
                  </a:cubicBezTo>
                  <a:cubicBezTo>
                    <a:pt x="2" y="11"/>
                    <a:pt x="2" y="11"/>
                    <a:pt x="3" y="10"/>
                  </a:cubicBezTo>
                  <a:cubicBezTo>
                    <a:pt x="3" y="10"/>
                    <a:pt x="13" y="5"/>
                    <a:pt x="19" y="3"/>
                  </a:cubicBezTo>
                  <a:cubicBezTo>
                    <a:pt x="20" y="3"/>
                    <a:pt x="20" y="2"/>
                    <a:pt x="20" y="1"/>
                  </a:cubicBezTo>
                  <a:cubicBezTo>
                    <a:pt x="19" y="0"/>
                    <a:pt x="18" y="0"/>
                    <a:pt x="18" y="0"/>
                  </a:cubicBezTo>
                  <a:cubicBezTo>
                    <a:pt x="12" y="2"/>
                    <a:pt x="1" y="7"/>
                    <a:pt x="1" y="7"/>
                  </a:cubicBezTo>
                  <a:cubicBezTo>
                    <a:pt x="0" y="8"/>
                    <a:pt x="0" y="9"/>
                    <a:pt x="0"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66" name="Freeform 82">
              <a:extLst>
                <a:ext uri="{FF2B5EF4-FFF2-40B4-BE49-F238E27FC236}">
                  <a16:creationId xmlns:a16="http://schemas.microsoft.com/office/drawing/2014/main" id="{11E5C11E-9DD7-4921-A0D8-DA9343292745}"/>
                </a:ext>
              </a:extLst>
            </p:cNvPr>
            <p:cNvSpPr>
              <a:spLocks/>
            </p:cNvSpPr>
            <p:nvPr/>
          </p:nvSpPr>
          <p:spPr bwMode="auto">
            <a:xfrm>
              <a:off x="7115176" y="6442075"/>
              <a:ext cx="139700" cy="36513"/>
            </a:xfrm>
            <a:custGeom>
              <a:avLst/>
              <a:gdLst>
                <a:gd name="T0" fmla="*/ 26 w 28"/>
                <a:gd name="T1" fmla="*/ 3 h 7"/>
                <a:gd name="T2" fmla="*/ 2 w 28"/>
                <a:gd name="T3" fmla="*/ 4 h 7"/>
                <a:gd name="T4" fmla="*/ 1 w 28"/>
                <a:gd name="T5" fmla="*/ 6 h 7"/>
                <a:gd name="T6" fmla="*/ 2 w 28"/>
                <a:gd name="T7" fmla="*/ 7 h 7"/>
                <a:gd name="T8" fmla="*/ 3 w 28"/>
                <a:gd name="T9" fmla="*/ 7 h 7"/>
                <a:gd name="T10" fmla="*/ 25 w 28"/>
                <a:gd name="T11" fmla="*/ 6 h 7"/>
                <a:gd name="T12" fmla="*/ 28 w 28"/>
                <a:gd name="T13" fmla="*/ 5 h 7"/>
                <a:gd name="T14" fmla="*/ 26 w 28"/>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
                  <a:moveTo>
                    <a:pt x="26" y="3"/>
                  </a:moveTo>
                  <a:cubicBezTo>
                    <a:pt x="15" y="0"/>
                    <a:pt x="2" y="3"/>
                    <a:pt x="2" y="4"/>
                  </a:cubicBezTo>
                  <a:cubicBezTo>
                    <a:pt x="1" y="4"/>
                    <a:pt x="0" y="5"/>
                    <a:pt x="1" y="6"/>
                  </a:cubicBezTo>
                  <a:cubicBezTo>
                    <a:pt x="1" y="7"/>
                    <a:pt x="2" y="7"/>
                    <a:pt x="2" y="7"/>
                  </a:cubicBezTo>
                  <a:cubicBezTo>
                    <a:pt x="3" y="7"/>
                    <a:pt x="3" y="7"/>
                    <a:pt x="3" y="7"/>
                  </a:cubicBezTo>
                  <a:cubicBezTo>
                    <a:pt x="3" y="7"/>
                    <a:pt x="15" y="4"/>
                    <a:pt x="25" y="6"/>
                  </a:cubicBezTo>
                  <a:cubicBezTo>
                    <a:pt x="26" y="6"/>
                    <a:pt x="27" y="6"/>
                    <a:pt x="28" y="5"/>
                  </a:cubicBezTo>
                  <a:cubicBezTo>
                    <a:pt x="28" y="4"/>
                    <a:pt x="27" y="3"/>
                    <a:pt x="26"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67" name="Freeform 83">
              <a:extLst>
                <a:ext uri="{FF2B5EF4-FFF2-40B4-BE49-F238E27FC236}">
                  <a16:creationId xmlns:a16="http://schemas.microsoft.com/office/drawing/2014/main" id="{73F4D9E0-F8C7-4BC4-9C3D-E18D759B85FB}"/>
                </a:ext>
              </a:extLst>
            </p:cNvPr>
            <p:cNvSpPr>
              <a:spLocks/>
            </p:cNvSpPr>
            <p:nvPr/>
          </p:nvSpPr>
          <p:spPr bwMode="auto">
            <a:xfrm>
              <a:off x="7115176" y="6554788"/>
              <a:ext cx="139700" cy="36513"/>
            </a:xfrm>
            <a:custGeom>
              <a:avLst/>
              <a:gdLst>
                <a:gd name="T0" fmla="*/ 26 w 28"/>
                <a:gd name="T1" fmla="*/ 2 h 7"/>
                <a:gd name="T2" fmla="*/ 2 w 28"/>
                <a:gd name="T3" fmla="*/ 3 h 7"/>
                <a:gd name="T4" fmla="*/ 1 w 28"/>
                <a:gd name="T5" fmla="*/ 5 h 7"/>
                <a:gd name="T6" fmla="*/ 2 w 28"/>
                <a:gd name="T7" fmla="*/ 7 h 7"/>
                <a:gd name="T8" fmla="*/ 3 w 28"/>
                <a:gd name="T9" fmla="*/ 7 h 7"/>
                <a:gd name="T10" fmla="*/ 25 w 28"/>
                <a:gd name="T11" fmla="*/ 6 h 7"/>
                <a:gd name="T12" fmla="*/ 28 w 28"/>
                <a:gd name="T13" fmla="*/ 5 h 7"/>
                <a:gd name="T14" fmla="*/ 26 w 28"/>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
                  <a:moveTo>
                    <a:pt x="26" y="2"/>
                  </a:moveTo>
                  <a:cubicBezTo>
                    <a:pt x="15" y="0"/>
                    <a:pt x="2" y="3"/>
                    <a:pt x="2" y="3"/>
                  </a:cubicBezTo>
                  <a:cubicBezTo>
                    <a:pt x="1" y="4"/>
                    <a:pt x="0" y="4"/>
                    <a:pt x="1" y="5"/>
                  </a:cubicBezTo>
                  <a:cubicBezTo>
                    <a:pt x="1" y="6"/>
                    <a:pt x="2" y="7"/>
                    <a:pt x="2" y="7"/>
                  </a:cubicBezTo>
                  <a:cubicBezTo>
                    <a:pt x="3" y="7"/>
                    <a:pt x="3" y="7"/>
                    <a:pt x="3" y="7"/>
                  </a:cubicBezTo>
                  <a:cubicBezTo>
                    <a:pt x="3" y="7"/>
                    <a:pt x="15" y="3"/>
                    <a:pt x="25" y="6"/>
                  </a:cubicBezTo>
                  <a:cubicBezTo>
                    <a:pt x="26" y="6"/>
                    <a:pt x="27" y="6"/>
                    <a:pt x="28" y="5"/>
                  </a:cubicBezTo>
                  <a:cubicBezTo>
                    <a:pt x="28" y="4"/>
                    <a:pt x="27" y="3"/>
                    <a:pt x="26"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68" name="Freeform 84">
              <a:extLst>
                <a:ext uri="{FF2B5EF4-FFF2-40B4-BE49-F238E27FC236}">
                  <a16:creationId xmlns:a16="http://schemas.microsoft.com/office/drawing/2014/main" id="{E47D3300-7451-40F0-851D-EAB4A18F1F46}"/>
                </a:ext>
              </a:extLst>
            </p:cNvPr>
            <p:cNvSpPr>
              <a:spLocks/>
            </p:cNvSpPr>
            <p:nvPr/>
          </p:nvSpPr>
          <p:spPr bwMode="auto">
            <a:xfrm>
              <a:off x="7115176" y="6499225"/>
              <a:ext cx="139700" cy="34925"/>
            </a:xfrm>
            <a:custGeom>
              <a:avLst/>
              <a:gdLst>
                <a:gd name="T0" fmla="*/ 26 w 28"/>
                <a:gd name="T1" fmla="*/ 3 h 7"/>
                <a:gd name="T2" fmla="*/ 2 w 28"/>
                <a:gd name="T3" fmla="*/ 3 h 7"/>
                <a:gd name="T4" fmla="*/ 1 w 28"/>
                <a:gd name="T5" fmla="*/ 6 h 7"/>
                <a:gd name="T6" fmla="*/ 2 w 28"/>
                <a:gd name="T7" fmla="*/ 7 h 7"/>
                <a:gd name="T8" fmla="*/ 3 w 28"/>
                <a:gd name="T9" fmla="*/ 7 h 7"/>
                <a:gd name="T10" fmla="*/ 25 w 28"/>
                <a:gd name="T11" fmla="*/ 6 h 7"/>
                <a:gd name="T12" fmla="*/ 28 w 28"/>
                <a:gd name="T13" fmla="*/ 5 h 7"/>
                <a:gd name="T14" fmla="*/ 26 w 28"/>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
                  <a:moveTo>
                    <a:pt x="26" y="3"/>
                  </a:moveTo>
                  <a:cubicBezTo>
                    <a:pt x="15" y="0"/>
                    <a:pt x="2" y="3"/>
                    <a:pt x="2" y="3"/>
                  </a:cubicBezTo>
                  <a:cubicBezTo>
                    <a:pt x="1" y="4"/>
                    <a:pt x="0" y="5"/>
                    <a:pt x="1" y="6"/>
                  </a:cubicBezTo>
                  <a:cubicBezTo>
                    <a:pt x="1" y="6"/>
                    <a:pt x="2" y="7"/>
                    <a:pt x="2" y="7"/>
                  </a:cubicBezTo>
                  <a:cubicBezTo>
                    <a:pt x="3" y="7"/>
                    <a:pt x="3" y="7"/>
                    <a:pt x="3" y="7"/>
                  </a:cubicBezTo>
                  <a:cubicBezTo>
                    <a:pt x="3" y="7"/>
                    <a:pt x="15" y="4"/>
                    <a:pt x="25" y="6"/>
                  </a:cubicBezTo>
                  <a:cubicBezTo>
                    <a:pt x="26" y="6"/>
                    <a:pt x="27" y="6"/>
                    <a:pt x="28" y="5"/>
                  </a:cubicBezTo>
                  <a:cubicBezTo>
                    <a:pt x="28" y="4"/>
                    <a:pt x="27" y="3"/>
                    <a:pt x="26"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69" name="Freeform 85">
              <a:extLst>
                <a:ext uri="{FF2B5EF4-FFF2-40B4-BE49-F238E27FC236}">
                  <a16:creationId xmlns:a16="http://schemas.microsoft.com/office/drawing/2014/main" id="{800127C7-DC1F-4DC6-912B-947D66D0B938}"/>
                </a:ext>
              </a:extLst>
            </p:cNvPr>
            <p:cNvSpPr>
              <a:spLocks noEditPoints="1"/>
            </p:cNvSpPr>
            <p:nvPr/>
          </p:nvSpPr>
          <p:spPr bwMode="auto">
            <a:xfrm>
              <a:off x="4616451" y="6657975"/>
              <a:ext cx="601663" cy="82550"/>
            </a:xfrm>
            <a:custGeom>
              <a:avLst/>
              <a:gdLst>
                <a:gd name="T0" fmla="*/ 4 w 120"/>
                <a:gd name="T1" fmla="*/ 12 h 16"/>
                <a:gd name="T2" fmla="*/ 116 w 120"/>
                <a:gd name="T3" fmla="*/ 12 h 16"/>
                <a:gd name="T4" fmla="*/ 116 w 120"/>
                <a:gd name="T5" fmla="*/ 4 h 16"/>
                <a:gd name="T6" fmla="*/ 4 w 120"/>
                <a:gd name="T7" fmla="*/ 4 h 16"/>
                <a:gd name="T8" fmla="*/ 4 w 120"/>
                <a:gd name="T9" fmla="*/ 12 h 16"/>
                <a:gd name="T10" fmla="*/ 118 w 120"/>
                <a:gd name="T11" fmla="*/ 16 h 16"/>
                <a:gd name="T12" fmla="*/ 2 w 120"/>
                <a:gd name="T13" fmla="*/ 16 h 16"/>
                <a:gd name="T14" fmla="*/ 0 w 120"/>
                <a:gd name="T15" fmla="*/ 14 h 16"/>
                <a:gd name="T16" fmla="*/ 0 w 120"/>
                <a:gd name="T17" fmla="*/ 2 h 16"/>
                <a:gd name="T18" fmla="*/ 2 w 120"/>
                <a:gd name="T19" fmla="*/ 0 h 16"/>
                <a:gd name="T20" fmla="*/ 118 w 120"/>
                <a:gd name="T21" fmla="*/ 0 h 16"/>
                <a:gd name="T22" fmla="*/ 120 w 120"/>
                <a:gd name="T23" fmla="*/ 2 h 16"/>
                <a:gd name="T24" fmla="*/ 120 w 120"/>
                <a:gd name="T25" fmla="*/ 14 h 16"/>
                <a:gd name="T26" fmla="*/ 118 w 120"/>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6">
                  <a:moveTo>
                    <a:pt x="4" y="12"/>
                  </a:moveTo>
                  <a:cubicBezTo>
                    <a:pt x="116" y="12"/>
                    <a:pt x="116" y="12"/>
                    <a:pt x="116" y="12"/>
                  </a:cubicBezTo>
                  <a:cubicBezTo>
                    <a:pt x="116" y="4"/>
                    <a:pt x="116" y="4"/>
                    <a:pt x="116" y="4"/>
                  </a:cubicBezTo>
                  <a:cubicBezTo>
                    <a:pt x="4" y="4"/>
                    <a:pt x="4" y="4"/>
                    <a:pt x="4" y="4"/>
                  </a:cubicBezTo>
                  <a:lnTo>
                    <a:pt x="4" y="12"/>
                  </a:lnTo>
                  <a:close/>
                  <a:moveTo>
                    <a:pt x="118" y="16"/>
                  </a:moveTo>
                  <a:cubicBezTo>
                    <a:pt x="2" y="16"/>
                    <a:pt x="2" y="16"/>
                    <a:pt x="2" y="16"/>
                  </a:cubicBezTo>
                  <a:cubicBezTo>
                    <a:pt x="1" y="16"/>
                    <a:pt x="0" y="15"/>
                    <a:pt x="0" y="14"/>
                  </a:cubicBezTo>
                  <a:cubicBezTo>
                    <a:pt x="0" y="2"/>
                    <a:pt x="0" y="2"/>
                    <a:pt x="0" y="2"/>
                  </a:cubicBezTo>
                  <a:cubicBezTo>
                    <a:pt x="0" y="1"/>
                    <a:pt x="1" y="0"/>
                    <a:pt x="2" y="0"/>
                  </a:cubicBezTo>
                  <a:cubicBezTo>
                    <a:pt x="118" y="0"/>
                    <a:pt x="118" y="0"/>
                    <a:pt x="118" y="0"/>
                  </a:cubicBezTo>
                  <a:cubicBezTo>
                    <a:pt x="119" y="0"/>
                    <a:pt x="120" y="1"/>
                    <a:pt x="120" y="2"/>
                  </a:cubicBezTo>
                  <a:cubicBezTo>
                    <a:pt x="120" y="14"/>
                    <a:pt x="120" y="14"/>
                    <a:pt x="120" y="14"/>
                  </a:cubicBezTo>
                  <a:cubicBezTo>
                    <a:pt x="120" y="15"/>
                    <a:pt x="119" y="16"/>
                    <a:pt x="118" y="1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70" name="Freeform 86">
              <a:extLst>
                <a:ext uri="{FF2B5EF4-FFF2-40B4-BE49-F238E27FC236}">
                  <a16:creationId xmlns:a16="http://schemas.microsoft.com/office/drawing/2014/main" id="{2DF84393-3A68-4F9E-BD32-2703AA674B77}"/>
                </a:ext>
              </a:extLst>
            </p:cNvPr>
            <p:cNvSpPr>
              <a:spLocks noEditPoints="1"/>
            </p:cNvSpPr>
            <p:nvPr/>
          </p:nvSpPr>
          <p:spPr bwMode="auto">
            <a:xfrm>
              <a:off x="4646613" y="6554788"/>
              <a:ext cx="360363" cy="123825"/>
            </a:xfrm>
            <a:custGeom>
              <a:avLst/>
              <a:gdLst>
                <a:gd name="T0" fmla="*/ 6 w 72"/>
                <a:gd name="T1" fmla="*/ 20 h 24"/>
                <a:gd name="T2" fmla="*/ 60 w 72"/>
                <a:gd name="T3" fmla="*/ 20 h 24"/>
                <a:gd name="T4" fmla="*/ 68 w 72"/>
                <a:gd name="T5" fmla="*/ 12 h 24"/>
                <a:gd name="T6" fmla="*/ 60 w 72"/>
                <a:gd name="T7" fmla="*/ 4 h 24"/>
                <a:gd name="T8" fmla="*/ 6 w 72"/>
                <a:gd name="T9" fmla="*/ 4 h 24"/>
                <a:gd name="T10" fmla="*/ 6 w 72"/>
                <a:gd name="T11" fmla="*/ 5 h 24"/>
                <a:gd name="T12" fmla="*/ 6 w 72"/>
                <a:gd name="T13" fmla="*/ 19 h 24"/>
                <a:gd name="T14" fmla="*/ 6 w 72"/>
                <a:gd name="T15" fmla="*/ 20 h 24"/>
                <a:gd name="T16" fmla="*/ 60 w 72"/>
                <a:gd name="T17" fmla="*/ 24 h 24"/>
                <a:gd name="T18" fmla="*/ 2 w 72"/>
                <a:gd name="T19" fmla="*/ 24 h 24"/>
                <a:gd name="T20" fmla="*/ 0 w 72"/>
                <a:gd name="T21" fmla="*/ 23 h 24"/>
                <a:gd name="T22" fmla="*/ 0 w 72"/>
                <a:gd name="T23" fmla="*/ 21 h 24"/>
                <a:gd name="T24" fmla="*/ 3 w 72"/>
                <a:gd name="T25" fmla="*/ 17 h 24"/>
                <a:gd name="T26" fmla="*/ 3 w 72"/>
                <a:gd name="T27" fmla="*/ 7 h 24"/>
                <a:gd name="T28" fmla="*/ 0 w 72"/>
                <a:gd name="T29" fmla="*/ 3 h 24"/>
                <a:gd name="T30" fmla="*/ 0 w 72"/>
                <a:gd name="T31" fmla="*/ 1 h 24"/>
                <a:gd name="T32" fmla="*/ 2 w 72"/>
                <a:gd name="T33" fmla="*/ 0 h 24"/>
                <a:gd name="T34" fmla="*/ 60 w 72"/>
                <a:gd name="T35" fmla="*/ 0 h 24"/>
                <a:gd name="T36" fmla="*/ 72 w 72"/>
                <a:gd name="T37" fmla="*/ 12 h 24"/>
                <a:gd name="T38" fmla="*/ 60 w 72"/>
                <a:gd name="T3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24">
                  <a:moveTo>
                    <a:pt x="6" y="20"/>
                  </a:moveTo>
                  <a:cubicBezTo>
                    <a:pt x="60" y="20"/>
                    <a:pt x="60" y="20"/>
                    <a:pt x="60" y="20"/>
                  </a:cubicBezTo>
                  <a:cubicBezTo>
                    <a:pt x="65" y="20"/>
                    <a:pt x="68" y="16"/>
                    <a:pt x="68" y="12"/>
                  </a:cubicBezTo>
                  <a:cubicBezTo>
                    <a:pt x="68" y="8"/>
                    <a:pt x="65" y="4"/>
                    <a:pt x="60" y="4"/>
                  </a:cubicBezTo>
                  <a:cubicBezTo>
                    <a:pt x="6" y="4"/>
                    <a:pt x="6" y="4"/>
                    <a:pt x="6" y="4"/>
                  </a:cubicBezTo>
                  <a:cubicBezTo>
                    <a:pt x="6" y="5"/>
                    <a:pt x="6" y="5"/>
                    <a:pt x="6" y="5"/>
                  </a:cubicBezTo>
                  <a:cubicBezTo>
                    <a:pt x="9" y="9"/>
                    <a:pt x="9" y="15"/>
                    <a:pt x="6" y="19"/>
                  </a:cubicBezTo>
                  <a:lnTo>
                    <a:pt x="6" y="20"/>
                  </a:lnTo>
                  <a:close/>
                  <a:moveTo>
                    <a:pt x="60" y="24"/>
                  </a:moveTo>
                  <a:cubicBezTo>
                    <a:pt x="2" y="24"/>
                    <a:pt x="2" y="24"/>
                    <a:pt x="2" y="24"/>
                  </a:cubicBezTo>
                  <a:cubicBezTo>
                    <a:pt x="1" y="24"/>
                    <a:pt x="1" y="24"/>
                    <a:pt x="0" y="23"/>
                  </a:cubicBezTo>
                  <a:cubicBezTo>
                    <a:pt x="0" y="22"/>
                    <a:pt x="0" y="22"/>
                    <a:pt x="0" y="21"/>
                  </a:cubicBezTo>
                  <a:cubicBezTo>
                    <a:pt x="3" y="17"/>
                    <a:pt x="3" y="17"/>
                    <a:pt x="3" y="17"/>
                  </a:cubicBezTo>
                  <a:cubicBezTo>
                    <a:pt x="4" y="14"/>
                    <a:pt x="4" y="10"/>
                    <a:pt x="3" y="7"/>
                  </a:cubicBezTo>
                  <a:cubicBezTo>
                    <a:pt x="0" y="3"/>
                    <a:pt x="0" y="3"/>
                    <a:pt x="0" y="3"/>
                  </a:cubicBezTo>
                  <a:cubicBezTo>
                    <a:pt x="0" y="3"/>
                    <a:pt x="0" y="2"/>
                    <a:pt x="0" y="1"/>
                  </a:cubicBezTo>
                  <a:cubicBezTo>
                    <a:pt x="1" y="0"/>
                    <a:pt x="1" y="0"/>
                    <a:pt x="2" y="0"/>
                  </a:cubicBezTo>
                  <a:cubicBezTo>
                    <a:pt x="60" y="0"/>
                    <a:pt x="60" y="0"/>
                    <a:pt x="60" y="0"/>
                  </a:cubicBezTo>
                  <a:cubicBezTo>
                    <a:pt x="67" y="0"/>
                    <a:pt x="72" y="5"/>
                    <a:pt x="72" y="12"/>
                  </a:cubicBezTo>
                  <a:cubicBezTo>
                    <a:pt x="72" y="19"/>
                    <a:pt x="67" y="24"/>
                    <a:pt x="60"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71" name="Freeform 87">
              <a:extLst>
                <a:ext uri="{FF2B5EF4-FFF2-40B4-BE49-F238E27FC236}">
                  <a16:creationId xmlns:a16="http://schemas.microsoft.com/office/drawing/2014/main" id="{92A7F380-A85E-41F3-B019-03B6C5920C6B}"/>
                </a:ext>
              </a:extLst>
            </p:cNvPr>
            <p:cNvSpPr>
              <a:spLocks/>
            </p:cNvSpPr>
            <p:nvPr/>
          </p:nvSpPr>
          <p:spPr bwMode="auto">
            <a:xfrm>
              <a:off x="4716463" y="6607175"/>
              <a:ext cx="241300" cy="20638"/>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72" name="Freeform 88">
              <a:extLst>
                <a:ext uri="{FF2B5EF4-FFF2-40B4-BE49-F238E27FC236}">
                  <a16:creationId xmlns:a16="http://schemas.microsoft.com/office/drawing/2014/main" id="{28DF0132-972E-4F14-AFF8-3C6292FC0D04}"/>
                </a:ext>
              </a:extLst>
            </p:cNvPr>
            <p:cNvSpPr>
              <a:spLocks noEditPoints="1"/>
            </p:cNvSpPr>
            <p:nvPr/>
          </p:nvSpPr>
          <p:spPr bwMode="auto">
            <a:xfrm>
              <a:off x="4616451" y="6451600"/>
              <a:ext cx="360363" cy="123825"/>
            </a:xfrm>
            <a:custGeom>
              <a:avLst/>
              <a:gdLst>
                <a:gd name="T0" fmla="*/ 6 w 72"/>
                <a:gd name="T1" fmla="*/ 20 h 24"/>
                <a:gd name="T2" fmla="*/ 60 w 72"/>
                <a:gd name="T3" fmla="*/ 20 h 24"/>
                <a:gd name="T4" fmla="*/ 68 w 72"/>
                <a:gd name="T5" fmla="*/ 12 h 24"/>
                <a:gd name="T6" fmla="*/ 60 w 72"/>
                <a:gd name="T7" fmla="*/ 4 h 24"/>
                <a:gd name="T8" fmla="*/ 6 w 72"/>
                <a:gd name="T9" fmla="*/ 4 h 24"/>
                <a:gd name="T10" fmla="*/ 6 w 72"/>
                <a:gd name="T11" fmla="*/ 5 h 24"/>
                <a:gd name="T12" fmla="*/ 6 w 72"/>
                <a:gd name="T13" fmla="*/ 19 h 24"/>
                <a:gd name="T14" fmla="*/ 6 w 72"/>
                <a:gd name="T15" fmla="*/ 20 h 24"/>
                <a:gd name="T16" fmla="*/ 60 w 72"/>
                <a:gd name="T17" fmla="*/ 24 h 24"/>
                <a:gd name="T18" fmla="*/ 2 w 72"/>
                <a:gd name="T19" fmla="*/ 24 h 24"/>
                <a:gd name="T20" fmla="*/ 0 w 72"/>
                <a:gd name="T21" fmla="*/ 23 h 24"/>
                <a:gd name="T22" fmla="*/ 0 w 72"/>
                <a:gd name="T23" fmla="*/ 21 h 24"/>
                <a:gd name="T24" fmla="*/ 3 w 72"/>
                <a:gd name="T25" fmla="*/ 17 h 24"/>
                <a:gd name="T26" fmla="*/ 3 w 72"/>
                <a:gd name="T27" fmla="*/ 7 h 24"/>
                <a:gd name="T28" fmla="*/ 0 w 72"/>
                <a:gd name="T29" fmla="*/ 3 h 24"/>
                <a:gd name="T30" fmla="*/ 0 w 72"/>
                <a:gd name="T31" fmla="*/ 1 h 24"/>
                <a:gd name="T32" fmla="*/ 2 w 72"/>
                <a:gd name="T33" fmla="*/ 0 h 24"/>
                <a:gd name="T34" fmla="*/ 60 w 72"/>
                <a:gd name="T35" fmla="*/ 0 h 24"/>
                <a:gd name="T36" fmla="*/ 72 w 72"/>
                <a:gd name="T37" fmla="*/ 12 h 24"/>
                <a:gd name="T38" fmla="*/ 60 w 72"/>
                <a:gd name="T3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24">
                  <a:moveTo>
                    <a:pt x="6" y="20"/>
                  </a:moveTo>
                  <a:cubicBezTo>
                    <a:pt x="60" y="20"/>
                    <a:pt x="60" y="20"/>
                    <a:pt x="60" y="20"/>
                  </a:cubicBezTo>
                  <a:cubicBezTo>
                    <a:pt x="65" y="20"/>
                    <a:pt x="68" y="16"/>
                    <a:pt x="68" y="12"/>
                  </a:cubicBezTo>
                  <a:cubicBezTo>
                    <a:pt x="68" y="8"/>
                    <a:pt x="65" y="4"/>
                    <a:pt x="60" y="4"/>
                  </a:cubicBezTo>
                  <a:cubicBezTo>
                    <a:pt x="6" y="4"/>
                    <a:pt x="6" y="4"/>
                    <a:pt x="6" y="4"/>
                  </a:cubicBezTo>
                  <a:cubicBezTo>
                    <a:pt x="6" y="5"/>
                    <a:pt x="6" y="5"/>
                    <a:pt x="6" y="5"/>
                  </a:cubicBezTo>
                  <a:cubicBezTo>
                    <a:pt x="9" y="9"/>
                    <a:pt x="9" y="15"/>
                    <a:pt x="6" y="19"/>
                  </a:cubicBezTo>
                  <a:lnTo>
                    <a:pt x="6" y="20"/>
                  </a:lnTo>
                  <a:close/>
                  <a:moveTo>
                    <a:pt x="60" y="24"/>
                  </a:moveTo>
                  <a:cubicBezTo>
                    <a:pt x="2" y="24"/>
                    <a:pt x="2" y="24"/>
                    <a:pt x="2" y="24"/>
                  </a:cubicBezTo>
                  <a:cubicBezTo>
                    <a:pt x="1" y="24"/>
                    <a:pt x="1" y="24"/>
                    <a:pt x="0" y="23"/>
                  </a:cubicBezTo>
                  <a:cubicBezTo>
                    <a:pt x="0" y="22"/>
                    <a:pt x="0" y="22"/>
                    <a:pt x="0" y="21"/>
                  </a:cubicBezTo>
                  <a:cubicBezTo>
                    <a:pt x="3" y="17"/>
                    <a:pt x="3" y="17"/>
                    <a:pt x="3" y="17"/>
                  </a:cubicBezTo>
                  <a:cubicBezTo>
                    <a:pt x="4" y="14"/>
                    <a:pt x="4" y="10"/>
                    <a:pt x="3" y="7"/>
                  </a:cubicBezTo>
                  <a:cubicBezTo>
                    <a:pt x="0" y="3"/>
                    <a:pt x="0" y="3"/>
                    <a:pt x="0" y="3"/>
                  </a:cubicBezTo>
                  <a:cubicBezTo>
                    <a:pt x="0" y="2"/>
                    <a:pt x="0" y="2"/>
                    <a:pt x="0" y="1"/>
                  </a:cubicBezTo>
                  <a:cubicBezTo>
                    <a:pt x="1" y="0"/>
                    <a:pt x="1" y="0"/>
                    <a:pt x="2" y="0"/>
                  </a:cubicBezTo>
                  <a:cubicBezTo>
                    <a:pt x="60" y="0"/>
                    <a:pt x="60" y="0"/>
                    <a:pt x="60" y="0"/>
                  </a:cubicBezTo>
                  <a:cubicBezTo>
                    <a:pt x="67" y="0"/>
                    <a:pt x="72" y="5"/>
                    <a:pt x="72" y="12"/>
                  </a:cubicBezTo>
                  <a:cubicBezTo>
                    <a:pt x="72" y="19"/>
                    <a:pt x="67" y="24"/>
                    <a:pt x="60"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73" name="Freeform 89">
              <a:extLst>
                <a:ext uri="{FF2B5EF4-FFF2-40B4-BE49-F238E27FC236}">
                  <a16:creationId xmlns:a16="http://schemas.microsoft.com/office/drawing/2014/main" id="{1CBB6E70-CBF8-4DF2-9E2D-16A4B433D25E}"/>
                </a:ext>
              </a:extLst>
            </p:cNvPr>
            <p:cNvSpPr>
              <a:spLocks/>
            </p:cNvSpPr>
            <p:nvPr/>
          </p:nvSpPr>
          <p:spPr bwMode="auto">
            <a:xfrm>
              <a:off x="4686301" y="6503988"/>
              <a:ext cx="241300" cy="20638"/>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74" name="Freeform 90">
              <a:extLst>
                <a:ext uri="{FF2B5EF4-FFF2-40B4-BE49-F238E27FC236}">
                  <a16:creationId xmlns:a16="http://schemas.microsoft.com/office/drawing/2014/main" id="{60C8A0D3-A363-47E9-BF83-B882B1582401}"/>
                </a:ext>
              </a:extLst>
            </p:cNvPr>
            <p:cNvSpPr>
              <a:spLocks noEditPoints="1"/>
            </p:cNvSpPr>
            <p:nvPr/>
          </p:nvSpPr>
          <p:spPr bwMode="auto">
            <a:xfrm>
              <a:off x="4646613" y="6350000"/>
              <a:ext cx="360363" cy="122238"/>
            </a:xfrm>
            <a:custGeom>
              <a:avLst/>
              <a:gdLst>
                <a:gd name="T0" fmla="*/ 6 w 72"/>
                <a:gd name="T1" fmla="*/ 20 h 24"/>
                <a:gd name="T2" fmla="*/ 60 w 72"/>
                <a:gd name="T3" fmla="*/ 20 h 24"/>
                <a:gd name="T4" fmla="*/ 68 w 72"/>
                <a:gd name="T5" fmla="*/ 12 h 24"/>
                <a:gd name="T6" fmla="*/ 60 w 72"/>
                <a:gd name="T7" fmla="*/ 4 h 24"/>
                <a:gd name="T8" fmla="*/ 6 w 72"/>
                <a:gd name="T9" fmla="*/ 4 h 24"/>
                <a:gd name="T10" fmla="*/ 6 w 72"/>
                <a:gd name="T11" fmla="*/ 5 h 24"/>
                <a:gd name="T12" fmla="*/ 6 w 72"/>
                <a:gd name="T13" fmla="*/ 19 h 24"/>
                <a:gd name="T14" fmla="*/ 6 w 72"/>
                <a:gd name="T15" fmla="*/ 20 h 24"/>
                <a:gd name="T16" fmla="*/ 60 w 72"/>
                <a:gd name="T17" fmla="*/ 24 h 24"/>
                <a:gd name="T18" fmla="*/ 2 w 72"/>
                <a:gd name="T19" fmla="*/ 24 h 24"/>
                <a:gd name="T20" fmla="*/ 0 w 72"/>
                <a:gd name="T21" fmla="*/ 23 h 24"/>
                <a:gd name="T22" fmla="*/ 0 w 72"/>
                <a:gd name="T23" fmla="*/ 21 h 24"/>
                <a:gd name="T24" fmla="*/ 3 w 72"/>
                <a:gd name="T25" fmla="*/ 17 h 24"/>
                <a:gd name="T26" fmla="*/ 3 w 72"/>
                <a:gd name="T27" fmla="*/ 7 h 24"/>
                <a:gd name="T28" fmla="*/ 0 w 72"/>
                <a:gd name="T29" fmla="*/ 3 h 24"/>
                <a:gd name="T30" fmla="*/ 0 w 72"/>
                <a:gd name="T31" fmla="*/ 1 h 24"/>
                <a:gd name="T32" fmla="*/ 2 w 72"/>
                <a:gd name="T33" fmla="*/ 0 h 24"/>
                <a:gd name="T34" fmla="*/ 60 w 72"/>
                <a:gd name="T35" fmla="*/ 0 h 24"/>
                <a:gd name="T36" fmla="*/ 72 w 72"/>
                <a:gd name="T37" fmla="*/ 12 h 24"/>
                <a:gd name="T38" fmla="*/ 60 w 72"/>
                <a:gd name="T3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24">
                  <a:moveTo>
                    <a:pt x="6" y="20"/>
                  </a:moveTo>
                  <a:cubicBezTo>
                    <a:pt x="60" y="20"/>
                    <a:pt x="60" y="20"/>
                    <a:pt x="60" y="20"/>
                  </a:cubicBezTo>
                  <a:cubicBezTo>
                    <a:pt x="65" y="20"/>
                    <a:pt x="68" y="16"/>
                    <a:pt x="68" y="12"/>
                  </a:cubicBezTo>
                  <a:cubicBezTo>
                    <a:pt x="68" y="7"/>
                    <a:pt x="65" y="4"/>
                    <a:pt x="60" y="4"/>
                  </a:cubicBezTo>
                  <a:cubicBezTo>
                    <a:pt x="6" y="4"/>
                    <a:pt x="6" y="4"/>
                    <a:pt x="6" y="4"/>
                  </a:cubicBezTo>
                  <a:cubicBezTo>
                    <a:pt x="6" y="5"/>
                    <a:pt x="6" y="5"/>
                    <a:pt x="6" y="5"/>
                  </a:cubicBezTo>
                  <a:cubicBezTo>
                    <a:pt x="9" y="9"/>
                    <a:pt x="9" y="15"/>
                    <a:pt x="6" y="19"/>
                  </a:cubicBezTo>
                  <a:lnTo>
                    <a:pt x="6" y="20"/>
                  </a:lnTo>
                  <a:close/>
                  <a:moveTo>
                    <a:pt x="60" y="24"/>
                  </a:moveTo>
                  <a:cubicBezTo>
                    <a:pt x="2" y="24"/>
                    <a:pt x="2" y="24"/>
                    <a:pt x="2" y="24"/>
                  </a:cubicBezTo>
                  <a:cubicBezTo>
                    <a:pt x="1" y="24"/>
                    <a:pt x="1" y="23"/>
                    <a:pt x="0" y="23"/>
                  </a:cubicBezTo>
                  <a:cubicBezTo>
                    <a:pt x="0" y="22"/>
                    <a:pt x="0" y="21"/>
                    <a:pt x="0" y="21"/>
                  </a:cubicBezTo>
                  <a:cubicBezTo>
                    <a:pt x="3" y="17"/>
                    <a:pt x="3" y="17"/>
                    <a:pt x="3" y="17"/>
                  </a:cubicBezTo>
                  <a:cubicBezTo>
                    <a:pt x="4" y="14"/>
                    <a:pt x="4" y="10"/>
                    <a:pt x="3" y="7"/>
                  </a:cubicBezTo>
                  <a:cubicBezTo>
                    <a:pt x="0" y="3"/>
                    <a:pt x="0" y="3"/>
                    <a:pt x="0" y="3"/>
                  </a:cubicBezTo>
                  <a:cubicBezTo>
                    <a:pt x="0" y="2"/>
                    <a:pt x="0" y="2"/>
                    <a:pt x="0" y="1"/>
                  </a:cubicBezTo>
                  <a:cubicBezTo>
                    <a:pt x="1" y="0"/>
                    <a:pt x="1" y="0"/>
                    <a:pt x="2" y="0"/>
                  </a:cubicBezTo>
                  <a:cubicBezTo>
                    <a:pt x="60" y="0"/>
                    <a:pt x="60" y="0"/>
                    <a:pt x="60" y="0"/>
                  </a:cubicBezTo>
                  <a:cubicBezTo>
                    <a:pt x="67" y="0"/>
                    <a:pt x="72" y="5"/>
                    <a:pt x="72" y="12"/>
                  </a:cubicBezTo>
                  <a:cubicBezTo>
                    <a:pt x="72" y="18"/>
                    <a:pt x="67" y="24"/>
                    <a:pt x="60"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75" name="Freeform 91">
              <a:extLst>
                <a:ext uri="{FF2B5EF4-FFF2-40B4-BE49-F238E27FC236}">
                  <a16:creationId xmlns:a16="http://schemas.microsoft.com/office/drawing/2014/main" id="{D3816323-A41C-4572-AB95-8618E4050501}"/>
                </a:ext>
              </a:extLst>
            </p:cNvPr>
            <p:cNvSpPr>
              <a:spLocks noEditPoints="1"/>
            </p:cNvSpPr>
            <p:nvPr/>
          </p:nvSpPr>
          <p:spPr bwMode="auto">
            <a:xfrm>
              <a:off x="4953001" y="6230938"/>
              <a:ext cx="220663" cy="447675"/>
            </a:xfrm>
            <a:custGeom>
              <a:avLst/>
              <a:gdLst>
                <a:gd name="T0" fmla="*/ 5 w 44"/>
                <a:gd name="T1" fmla="*/ 9 h 87"/>
                <a:gd name="T2" fmla="*/ 24 w 44"/>
                <a:gd name="T3" fmla="*/ 83 h 87"/>
                <a:gd name="T4" fmla="*/ 40 w 44"/>
                <a:gd name="T5" fmla="*/ 78 h 87"/>
                <a:gd name="T6" fmla="*/ 20 w 44"/>
                <a:gd name="T7" fmla="*/ 5 h 87"/>
                <a:gd name="T8" fmla="*/ 5 w 44"/>
                <a:gd name="T9" fmla="*/ 9 h 87"/>
                <a:gd name="T10" fmla="*/ 23 w 44"/>
                <a:gd name="T11" fmla="*/ 87 h 87"/>
                <a:gd name="T12" fmla="*/ 21 w 44"/>
                <a:gd name="T13" fmla="*/ 86 h 87"/>
                <a:gd name="T14" fmla="*/ 0 w 44"/>
                <a:gd name="T15" fmla="*/ 8 h 87"/>
                <a:gd name="T16" fmla="*/ 2 w 44"/>
                <a:gd name="T17" fmla="*/ 6 h 87"/>
                <a:gd name="T18" fmla="*/ 21 w 44"/>
                <a:gd name="T19" fmla="*/ 0 h 87"/>
                <a:gd name="T20" fmla="*/ 23 w 44"/>
                <a:gd name="T21" fmla="*/ 2 h 87"/>
                <a:gd name="T22" fmla="*/ 44 w 44"/>
                <a:gd name="T23" fmla="*/ 79 h 87"/>
                <a:gd name="T24" fmla="*/ 44 w 44"/>
                <a:gd name="T25" fmla="*/ 81 h 87"/>
                <a:gd name="T26" fmla="*/ 43 w 44"/>
                <a:gd name="T27" fmla="*/ 82 h 87"/>
                <a:gd name="T28" fmla="*/ 23 w 44"/>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87">
                  <a:moveTo>
                    <a:pt x="5" y="9"/>
                  </a:moveTo>
                  <a:cubicBezTo>
                    <a:pt x="24" y="83"/>
                    <a:pt x="24" y="83"/>
                    <a:pt x="24" y="83"/>
                  </a:cubicBezTo>
                  <a:cubicBezTo>
                    <a:pt x="40" y="78"/>
                    <a:pt x="40" y="78"/>
                    <a:pt x="40" y="78"/>
                  </a:cubicBezTo>
                  <a:cubicBezTo>
                    <a:pt x="20" y="5"/>
                    <a:pt x="20" y="5"/>
                    <a:pt x="20" y="5"/>
                  </a:cubicBezTo>
                  <a:lnTo>
                    <a:pt x="5" y="9"/>
                  </a:lnTo>
                  <a:close/>
                  <a:moveTo>
                    <a:pt x="23" y="87"/>
                  </a:moveTo>
                  <a:cubicBezTo>
                    <a:pt x="22" y="87"/>
                    <a:pt x="21" y="86"/>
                    <a:pt x="21" y="86"/>
                  </a:cubicBezTo>
                  <a:cubicBezTo>
                    <a:pt x="0" y="8"/>
                    <a:pt x="0" y="8"/>
                    <a:pt x="0" y="8"/>
                  </a:cubicBezTo>
                  <a:cubicBezTo>
                    <a:pt x="0" y="7"/>
                    <a:pt x="1" y="6"/>
                    <a:pt x="2" y="6"/>
                  </a:cubicBezTo>
                  <a:cubicBezTo>
                    <a:pt x="21" y="0"/>
                    <a:pt x="21" y="0"/>
                    <a:pt x="21" y="0"/>
                  </a:cubicBezTo>
                  <a:cubicBezTo>
                    <a:pt x="22" y="0"/>
                    <a:pt x="23" y="1"/>
                    <a:pt x="23" y="2"/>
                  </a:cubicBezTo>
                  <a:cubicBezTo>
                    <a:pt x="44" y="79"/>
                    <a:pt x="44" y="79"/>
                    <a:pt x="44" y="79"/>
                  </a:cubicBezTo>
                  <a:cubicBezTo>
                    <a:pt x="44" y="80"/>
                    <a:pt x="44" y="80"/>
                    <a:pt x="44" y="81"/>
                  </a:cubicBezTo>
                  <a:cubicBezTo>
                    <a:pt x="44" y="81"/>
                    <a:pt x="43" y="82"/>
                    <a:pt x="43" y="82"/>
                  </a:cubicBezTo>
                  <a:cubicBezTo>
                    <a:pt x="23" y="87"/>
                    <a:pt x="23" y="87"/>
                    <a:pt x="23" y="87"/>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76" name="Freeform 92">
              <a:extLst>
                <a:ext uri="{FF2B5EF4-FFF2-40B4-BE49-F238E27FC236}">
                  <a16:creationId xmlns:a16="http://schemas.microsoft.com/office/drawing/2014/main" id="{9BFA032D-9E0D-497E-A1A0-F43701BAE3DD}"/>
                </a:ext>
              </a:extLst>
            </p:cNvPr>
            <p:cNvSpPr>
              <a:spLocks/>
            </p:cNvSpPr>
            <p:nvPr/>
          </p:nvSpPr>
          <p:spPr bwMode="auto">
            <a:xfrm>
              <a:off x="4716463" y="6400800"/>
              <a:ext cx="241300" cy="20638"/>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77" name="Freeform 93">
              <a:extLst>
                <a:ext uri="{FF2B5EF4-FFF2-40B4-BE49-F238E27FC236}">
                  <a16:creationId xmlns:a16="http://schemas.microsoft.com/office/drawing/2014/main" id="{614A3186-C29A-4E33-9987-6DCAD511C37A}"/>
                </a:ext>
              </a:extLst>
            </p:cNvPr>
            <p:cNvSpPr>
              <a:spLocks noEditPoints="1"/>
            </p:cNvSpPr>
            <p:nvPr/>
          </p:nvSpPr>
          <p:spPr bwMode="auto">
            <a:xfrm>
              <a:off x="4967288" y="6292850"/>
              <a:ext cx="130175" cy="87313"/>
            </a:xfrm>
            <a:custGeom>
              <a:avLst/>
              <a:gdLst>
                <a:gd name="T0" fmla="*/ 5 w 26"/>
                <a:gd name="T1" fmla="*/ 9 h 17"/>
                <a:gd name="T2" fmla="*/ 6 w 26"/>
                <a:gd name="T3" fmla="*/ 12 h 17"/>
                <a:gd name="T4" fmla="*/ 21 w 26"/>
                <a:gd name="T5" fmla="*/ 8 h 17"/>
                <a:gd name="T6" fmla="*/ 20 w 26"/>
                <a:gd name="T7" fmla="*/ 4 h 17"/>
                <a:gd name="T8" fmla="*/ 5 w 26"/>
                <a:gd name="T9" fmla="*/ 9 h 17"/>
                <a:gd name="T10" fmla="*/ 4 w 26"/>
                <a:gd name="T11" fmla="*/ 17 h 17"/>
                <a:gd name="T12" fmla="*/ 2 w 26"/>
                <a:gd name="T13" fmla="*/ 15 h 17"/>
                <a:gd name="T14" fmla="*/ 0 w 26"/>
                <a:gd name="T15" fmla="*/ 8 h 17"/>
                <a:gd name="T16" fmla="*/ 1 w 26"/>
                <a:gd name="T17" fmla="*/ 6 h 17"/>
                <a:gd name="T18" fmla="*/ 2 w 26"/>
                <a:gd name="T19" fmla="*/ 5 h 17"/>
                <a:gd name="T20" fmla="*/ 21 w 26"/>
                <a:gd name="T21" fmla="*/ 0 h 17"/>
                <a:gd name="T22" fmla="*/ 23 w 26"/>
                <a:gd name="T23" fmla="*/ 0 h 17"/>
                <a:gd name="T24" fmla="*/ 24 w 26"/>
                <a:gd name="T25" fmla="*/ 1 h 17"/>
                <a:gd name="T26" fmla="*/ 26 w 26"/>
                <a:gd name="T27" fmla="*/ 9 h 17"/>
                <a:gd name="T28" fmla="*/ 24 w 26"/>
                <a:gd name="T29" fmla="*/ 11 h 17"/>
                <a:gd name="T30" fmla="*/ 5 w 26"/>
                <a:gd name="T31" fmla="*/ 17 h 17"/>
                <a:gd name="T32" fmla="*/ 4 w 26"/>
                <a:gd name="T3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7">
                  <a:moveTo>
                    <a:pt x="5" y="9"/>
                  </a:moveTo>
                  <a:cubicBezTo>
                    <a:pt x="6" y="12"/>
                    <a:pt x="6" y="12"/>
                    <a:pt x="6" y="12"/>
                  </a:cubicBezTo>
                  <a:cubicBezTo>
                    <a:pt x="21" y="8"/>
                    <a:pt x="21" y="8"/>
                    <a:pt x="21" y="8"/>
                  </a:cubicBezTo>
                  <a:cubicBezTo>
                    <a:pt x="20" y="4"/>
                    <a:pt x="20" y="4"/>
                    <a:pt x="20" y="4"/>
                  </a:cubicBezTo>
                  <a:lnTo>
                    <a:pt x="5" y="9"/>
                  </a:lnTo>
                  <a:close/>
                  <a:moveTo>
                    <a:pt x="4" y="17"/>
                  </a:moveTo>
                  <a:cubicBezTo>
                    <a:pt x="4" y="17"/>
                    <a:pt x="3" y="16"/>
                    <a:pt x="2" y="15"/>
                  </a:cubicBezTo>
                  <a:cubicBezTo>
                    <a:pt x="0" y="8"/>
                    <a:pt x="0" y="8"/>
                    <a:pt x="0" y="8"/>
                  </a:cubicBezTo>
                  <a:cubicBezTo>
                    <a:pt x="0" y="7"/>
                    <a:pt x="0" y="7"/>
                    <a:pt x="1" y="6"/>
                  </a:cubicBezTo>
                  <a:cubicBezTo>
                    <a:pt x="1" y="6"/>
                    <a:pt x="1" y="5"/>
                    <a:pt x="2" y="5"/>
                  </a:cubicBezTo>
                  <a:cubicBezTo>
                    <a:pt x="21" y="0"/>
                    <a:pt x="21" y="0"/>
                    <a:pt x="21" y="0"/>
                  </a:cubicBezTo>
                  <a:cubicBezTo>
                    <a:pt x="22" y="0"/>
                    <a:pt x="22" y="0"/>
                    <a:pt x="23" y="0"/>
                  </a:cubicBezTo>
                  <a:cubicBezTo>
                    <a:pt x="23" y="0"/>
                    <a:pt x="24" y="1"/>
                    <a:pt x="24" y="1"/>
                  </a:cubicBezTo>
                  <a:cubicBezTo>
                    <a:pt x="26" y="9"/>
                    <a:pt x="26" y="9"/>
                    <a:pt x="26" y="9"/>
                  </a:cubicBezTo>
                  <a:cubicBezTo>
                    <a:pt x="26" y="10"/>
                    <a:pt x="25" y="11"/>
                    <a:pt x="24" y="11"/>
                  </a:cubicBezTo>
                  <a:cubicBezTo>
                    <a:pt x="5" y="17"/>
                    <a:pt x="5" y="17"/>
                    <a:pt x="5" y="17"/>
                  </a:cubicBezTo>
                  <a:lnTo>
                    <a:pt x="4" y="1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78" name="Freeform 94">
              <a:extLst>
                <a:ext uri="{FF2B5EF4-FFF2-40B4-BE49-F238E27FC236}">
                  <a16:creationId xmlns:a16="http://schemas.microsoft.com/office/drawing/2014/main" id="{8970DA13-208F-44F7-9209-168C0DC85582}"/>
                </a:ext>
              </a:extLst>
            </p:cNvPr>
            <p:cNvSpPr>
              <a:spLocks noEditPoints="1"/>
            </p:cNvSpPr>
            <p:nvPr/>
          </p:nvSpPr>
          <p:spPr bwMode="auto">
            <a:xfrm>
              <a:off x="5032376" y="6529388"/>
              <a:ext cx="125413" cy="87313"/>
            </a:xfrm>
            <a:custGeom>
              <a:avLst/>
              <a:gdLst>
                <a:gd name="T0" fmla="*/ 4 w 25"/>
                <a:gd name="T1" fmla="*/ 9 h 17"/>
                <a:gd name="T2" fmla="*/ 5 w 25"/>
                <a:gd name="T3" fmla="*/ 13 h 17"/>
                <a:gd name="T4" fmla="*/ 21 w 25"/>
                <a:gd name="T5" fmla="*/ 9 h 17"/>
                <a:gd name="T6" fmla="*/ 20 w 25"/>
                <a:gd name="T7" fmla="*/ 5 h 17"/>
                <a:gd name="T8" fmla="*/ 4 w 25"/>
                <a:gd name="T9" fmla="*/ 9 h 17"/>
                <a:gd name="T10" fmla="*/ 4 w 25"/>
                <a:gd name="T11" fmla="*/ 17 h 17"/>
                <a:gd name="T12" fmla="*/ 2 w 25"/>
                <a:gd name="T13" fmla="*/ 16 h 17"/>
                <a:gd name="T14" fmla="*/ 0 w 25"/>
                <a:gd name="T15" fmla="*/ 8 h 17"/>
                <a:gd name="T16" fmla="*/ 0 w 25"/>
                <a:gd name="T17" fmla="*/ 7 h 17"/>
                <a:gd name="T18" fmla="*/ 1 w 25"/>
                <a:gd name="T19" fmla="*/ 6 h 17"/>
                <a:gd name="T20" fmla="*/ 21 w 25"/>
                <a:gd name="T21" fmla="*/ 0 h 17"/>
                <a:gd name="T22" fmla="*/ 22 w 25"/>
                <a:gd name="T23" fmla="*/ 1 h 17"/>
                <a:gd name="T24" fmla="*/ 23 w 25"/>
                <a:gd name="T25" fmla="*/ 2 h 17"/>
                <a:gd name="T26" fmla="*/ 25 w 25"/>
                <a:gd name="T27" fmla="*/ 10 h 17"/>
                <a:gd name="T28" fmla="*/ 24 w 25"/>
                <a:gd name="T29" fmla="*/ 12 h 17"/>
                <a:gd name="T30" fmla="*/ 4 w 25"/>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7">
                  <a:moveTo>
                    <a:pt x="4" y="9"/>
                  </a:moveTo>
                  <a:cubicBezTo>
                    <a:pt x="5" y="13"/>
                    <a:pt x="5" y="13"/>
                    <a:pt x="5" y="13"/>
                  </a:cubicBezTo>
                  <a:cubicBezTo>
                    <a:pt x="21" y="9"/>
                    <a:pt x="21" y="9"/>
                    <a:pt x="21" y="9"/>
                  </a:cubicBezTo>
                  <a:cubicBezTo>
                    <a:pt x="20" y="5"/>
                    <a:pt x="20" y="5"/>
                    <a:pt x="20" y="5"/>
                  </a:cubicBezTo>
                  <a:lnTo>
                    <a:pt x="4" y="9"/>
                  </a:lnTo>
                  <a:close/>
                  <a:moveTo>
                    <a:pt x="4" y="17"/>
                  </a:moveTo>
                  <a:cubicBezTo>
                    <a:pt x="3" y="17"/>
                    <a:pt x="2" y="17"/>
                    <a:pt x="2" y="16"/>
                  </a:cubicBezTo>
                  <a:cubicBezTo>
                    <a:pt x="0" y="8"/>
                    <a:pt x="0" y="8"/>
                    <a:pt x="0" y="8"/>
                  </a:cubicBezTo>
                  <a:cubicBezTo>
                    <a:pt x="0" y="8"/>
                    <a:pt x="0" y="7"/>
                    <a:pt x="0" y="7"/>
                  </a:cubicBezTo>
                  <a:cubicBezTo>
                    <a:pt x="0" y="6"/>
                    <a:pt x="1" y="6"/>
                    <a:pt x="1" y="6"/>
                  </a:cubicBezTo>
                  <a:cubicBezTo>
                    <a:pt x="21" y="0"/>
                    <a:pt x="21" y="0"/>
                    <a:pt x="21" y="0"/>
                  </a:cubicBezTo>
                  <a:cubicBezTo>
                    <a:pt x="21" y="0"/>
                    <a:pt x="22" y="0"/>
                    <a:pt x="22" y="1"/>
                  </a:cubicBezTo>
                  <a:cubicBezTo>
                    <a:pt x="23" y="1"/>
                    <a:pt x="23" y="1"/>
                    <a:pt x="23" y="2"/>
                  </a:cubicBezTo>
                  <a:cubicBezTo>
                    <a:pt x="25" y="10"/>
                    <a:pt x="25" y="10"/>
                    <a:pt x="25" y="10"/>
                  </a:cubicBezTo>
                  <a:cubicBezTo>
                    <a:pt x="25" y="11"/>
                    <a:pt x="25" y="12"/>
                    <a:pt x="24" y="12"/>
                  </a:cubicBezTo>
                  <a:cubicBezTo>
                    <a:pt x="4" y="17"/>
                    <a:pt x="4" y="17"/>
                    <a:pt x="4" y="17"/>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79" name="Freeform 95">
              <a:extLst>
                <a:ext uri="{FF2B5EF4-FFF2-40B4-BE49-F238E27FC236}">
                  <a16:creationId xmlns:a16="http://schemas.microsoft.com/office/drawing/2014/main" id="{895100EB-6B0C-4867-8CF8-CEB28AFECAE4}"/>
                </a:ext>
              </a:extLst>
            </p:cNvPr>
            <p:cNvSpPr>
              <a:spLocks/>
            </p:cNvSpPr>
            <p:nvPr/>
          </p:nvSpPr>
          <p:spPr bwMode="auto">
            <a:xfrm>
              <a:off x="5037138" y="6384925"/>
              <a:ext cx="50800" cy="139700"/>
            </a:xfrm>
            <a:custGeom>
              <a:avLst/>
              <a:gdLst>
                <a:gd name="T0" fmla="*/ 8 w 10"/>
                <a:gd name="T1" fmla="*/ 27 h 27"/>
                <a:gd name="T2" fmla="*/ 6 w 10"/>
                <a:gd name="T3" fmla="*/ 26 h 27"/>
                <a:gd name="T4" fmla="*/ 0 w 10"/>
                <a:gd name="T5" fmla="*/ 3 h 27"/>
                <a:gd name="T6" fmla="*/ 2 w 10"/>
                <a:gd name="T7" fmla="*/ 0 h 27"/>
                <a:gd name="T8" fmla="*/ 4 w 10"/>
                <a:gd name="T9" fmla="*/ 2 h 27"/>
                <a:gd name="T10" fmla="*/ 10 w 10"/>
                <a:gd name="T11" fmla="*/ 25 h 27"/>
                <a:gd name="T12" fmla="*/ 9 w 10"/>
                <a:gd name="T13" fmla="*/ 27 h 27"/>
                <a:gd name="T14" fmla="*/ 8 w 10"/>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7">
                  <a:moveTo>
                    <a:pt x="8" y="27"/>
                  </a:moveTo>
                  <a:cubicBezTo>
                    <a:pt x="8" y="27"/>
                    <a:pt x="7" y="27"/>
                    <a:pt x="6" y="26"/>
                  </a:cubicBezTo>
                  <a:cubicBezTo>
                    <a:pt x="0" y="3"/>
                    <a:pt x="0" y="3"/>
                    <a:pt x="0" y="3"/>
                  </a:cubicBezTo>
                  <a:cubicBezTo>
                    <a:pt x="0" y="2"/>
                    <a:pt x="1" y="0"/>
                    <a:pt x="2" y="0"/>
                  </a:cubicBezTo>
                  <a:cubicBezTo>
                    <a:pt x="3" y="0"/>
                    <a:pt x="4" y="1"/>
                    <a:pt x="4" y="2"/>
                  </a:cubicBezTo>
                  <a:cubicBezTo>
                    <a:pt x="10" y="25"/>
                    <a:pt x="10" y="25"/>
                    <a:pt x="10" y="25"/>
                  </a:cubicBezTo>
                  <a:cubicBezTo>
                    <a:pt x="10" y="26"/>
                    <a:pt x="10" y="27"/>
                    <a:pt x="9" y="27"/>
                  </a:cubicBezTo>
                  <a:lnTo>
                    <a:pt x="8" y="2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80" name="Freeform 96">
              <a:extLst>
                <a:ext uri="{FF2B5EF4-FFF2-40B4-BE49-F238E27FC236}">
                  <a16:creationId xmlns:a16="http://schemas.microsoft.com/office/drawing/2014/main" id="{E3063C63-E4CE-46DF-8765-D1F43FAB705E}"/>
                </a:ext>
              </a:extLst>
            </p:cNvPr>
            <p:cNvSpPr>
              <a:spLocks noEditPoints="1"/>
            </p:cNvSpPr>
            <p:nvPr/>
          </p:nvSpPr>
          <p:spPr bwMode="auto">
            <a:xfrm>
              <a:off x="2382838" y="6189663"/>
              <a:ext cx="396875" cy="544513"/>
            </a:xfrm>
            <a:custGeom>
              <a:avLst/>
              <a:gdLst>
                <a:gd name="T0" fmla="*/ 55 w 79"/>
                <a:gd name="T1" fmla="*/ 9 h 106"/>
                <a:gd name="T2" fmla="*/ 17 w 79"/>
                <a:gd name="T3" fmla="*/ 9 h 106"/>
                <a:gd name="T4" fmla="*/ 11 w 79"/>
                <a:gd name="T5" fmla="*/ 15 h 106"/>
                <a:gd name="T6" fmla="*/ 11 w 79"/>
                <a:gd name="T7" fmla="*/ 90 h 106"/>
                <a:gd name="T8" fmla="*/ 7 w 79"/>
                <a:gd name="T9" fmla="*/ 94 h 106"/>
                <a:gd name="T10" fmla="*/ 4 w 79"/>
                <a:gd name="T11" fmla="*/ 90 h 106"/>
                <a:gd name="T12" fmla="*/ 4 w 79"/>
                <a:gd name="T13" fmla="*/ 7 h 106"/>
                <a:gd name="T14" fmla="*/ 7 w 79"/>
                <a:gd name="T15" fmla="*/ 3 h 106"/>
                <a:gd name="T16" fmla="*/ 52 w 79"/>
                <a:gd name="T17" fmla="*/ 3 h 106"/>
                <a:gd name="T18" fmla="*/ 55 w 79"/>
                <a:gd name="T19" fmla="*/ 7 h 106"/>
                <a:gd name="T20" fmla="*/ 55 w 79"/>
                <a:gd name="T21" fmla="*/ 9 h 106"/>
                <a:gd name="T22" fmla="*/ 21 w 79"/>
                <a:gd name="T23" fmla="*/ 94 h 106"/>
                <a:gd name="T24" fmla="*/ 13 w 79"/>
                <a:gd name="T25" fmla="*/ 94 h 106"/>
                <a:gd name="T26" fmla="*/ 14 w 79"/>
                <a:gd name="T27" fmla="*/ 90 h 106"/>
                <a:gd name="T28" fmla="*/ 14 w 79"/>
                <a:gd name="T29" fmla="*/ 15 h 106"/>
                <a:gd name="T30" fmla="*/ 17 w 79"/>
                <a:gd name="T31" fmla="*/ 12 h 106"/>
                <a:gd name="T32" fmla="*/ 21 w 79"/>
                <a:gd name="T33" fmla="*/ 15 h 106"/>
                <a:gd name="T34" fmla="*/ 21 w 79"/>
                <a:gd name="T35" fmla="*/ 94 h 106"/>
                <a:gd name="T36" fmla="*/ 72 w 79"/>
                <a:gd name="T37" fmla="*/ 9 h 106"/>
                <a:gd name="T38" fmla="*/ 58 w 79"/>
                <a:gd name="T39" fmla="*/ 9 h 106"/>
                <a:gd name="T40" fmla="*/ 58 w 79"/>
                <a:gd name="T41" fmla="*/ 7 h 106"/>
                <a:gd name="T42" fmla="*/ 52 w 79"/>
                <a:gd name="T43" fmla="*/ 0 h 106"/>
                <a:gd name="T44" fmla="*/ 7 w 79"/>
                <a:gd name="T45" fmla="*/ 0 h 106"/>
                <a:gd name="T46" fmla="*/ 0 w 79"/>
                <a:gd name="T47" fmla="*/ 7 h 106"/>
                <a:gd name="T48" fmla="*/ 0 w 79"/>
                <a:gd name="T49" fmla="*/ 90 h 106"/>
                <a:gd name="T50" fmla="*/ 7 w 79"/>
                <a:gd name="T51" fmla="*/ 97 h 106"/>
                <a:gd name="T52" fmla="*/ 7 w 79"/>
                <a:gd name="T53" fmla="*/ 97 h 106"/>
                <a:gd name="T54" fmla="*/ 21 w 79"/>
                <a:gd name="T55" fmla="*/ 97 h 106"/>
                <a:gd name="T56" fmla="*/ 21 w 79"/>
                <a:gd name="T57" fmla="*/ 99 h 106"/>
                <a:gd name="T58" fmla="*/ 28 w 79"/>
                <a:gd name="T59" fmla="*/ 106 h 106"/>
                <a:gd name="T60" fmla="*/ 72 w 79"/>
                <a:gd name="T61" fmla="*/ 106 h 106"/>
                <a:gd name="T62" fmla="*/ 79 w 79"/>
                <a:gd name="T63" fmla="*/ 99 h 106"/>
                <a:gd name="T64" fmla="*/ 79 w 79"/>
                <a:gd name="T65" fmla="*/ 62 h 106"/>
                <a:gd name="T66" fmla="*/ 77 w 79"/>
                <a:gd name="T67" fmla="*/ 61 h 106"/>
                <a:gd name="T68" fmla="*/ 76 w 79"/>
                <a:gd name="T69" fmla="*/ 62 h 106"/>
                <a:gd name="T70" fmla="*/ 76 w 79"/>
                <a:gd name="T71" fmla="*/ 99 h 106"/>
                <a:gd name="T72" fmla="*/ 72 w 79"/>
                <a:gd name="T73" fmla="*/ 102 h 106"/>
                <a:gd name="T74" fmla="*/ 28 w 79"/>
                <a:gd name="T75" fmla="*/ 102 h 106"/>
                <a:gd name="T76" fmla="*/ 24 w 79"/>
                <a:gd name="T77" fmla="*/ 99 h 106"/>
                <a:gd name="T78" fmla="*/ 24 w 79"/>
                <a:gd name="T79" fmla="*/ 15 h 106"/>
                <a:gd name="T80" fmla="*/ 23 w 79"/>
                <a:gd name="T81" fmla="*/ 12 h 106"/>
                <a:gd name="T82" fmla="*/ 72 w 79"/>
                <a:gd name="T83" fmla="*/ 12 h 106"/>
                <a:gd name="T84" fmla="*/ 76 w 79"/>
                <a:gd name="T85" fmla="*/ 16 h 106"/>
                <a:gd name="T86" fmla="*/ 76 w 79"/>
                <a:gd name="T87" fmla="*/ 55 h 106"/>
                <a:gd name="T88" fmla="*/ 77 w 79"/>
                <a:gd name="T89" fmla="*/ 56 h 106"/>
                <a:gd name="T90" fmla="*/ 79 w 79"/>
                <a:gd name="T91" fmla="*/ 55 h 106"/>
                <a:gd name="T92" fmla="*/ 79 w 79"/>
                <a:gd name="T93" fmla="*/ 16 h 106"/>
                <a:gd name="T94" fmla="*/ 72 w 79"/>
                <a:gd name="T95"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106">
                  <a:moveTo>
                    <a:pt x="55" y="9"/>
                  </a:moveTo>
                  <a:cubicBezTo>
                    <a:pt x="17" y="9"/>
                    <a:pt x="17" y="9"/>
                    <a:pt x="17" y="9"/>
                  </a:cubicBezTo>
                  <a:cubicBezTo>
                    <a:pt x="14" y="9"/>
                    <a:pt x="11" y="12"/>
                    <a:pt x="11" y="15"/>
                  </a:cubicBezTo>
                  <a:cubicBezTo>
                    <a:pt x="11" y="90"/>
                    <a:pt x="11" y="90"/>
                    <a:pt x="11" y="90"/>
                  </a:cubicBezTo>
                  <a:cubicBezTo>
                    <a:pt x="11" y="92"/>
                    <a:pt x="9" y="94"/>
                    <a:pt x="7" y="94"/>
                  </a:cubicBezTo>
                  <a:cubicBezTo>
                    <a:pt x="5" y="94"/>
                    <a:pt x="4" y="92"/>
                    <a:pt x="4" y="90"/>
                  </a:cubicBezTo>
                  <a:cubicBezTo>
                    <a:pt x="4" y="7"/>
                    <a:pt x="4" y="7"/>
                    <a:pt x="4" y="7"/>
                  </a:cubicBezTo>
                  <a:cubicBezTo>
                    <a:pt x="4" y="5"/>
                    <a:pt x="5" y="3"/>
                    <a:pt x="7" y="3"/>
                  </a:cubicBezTo>
                  <a:cubicBezTo>
                    <a:pt x="52" y="3"/>
                    <a:pt x="52" y="3"/>
                    <a:pt x="52" y="3"/>
                  </a:cubicBezTo>
                  <a:cubicBezTo>
                    <a:pt x="54" y="3"/>
                    <a:pt x="55" y="5"/>
                    <a:pt x="55" y="7"/>
                  </a:cubicBezTo>
                  <a:lnTo>
                    <a:pt x="55" y="9"/>
                  </a:lnTo>
                  <a:close/>
                  <a:moveTo>
                    <a:pt x="21" y="94"/>
                  </a:moveTo>
                  <a:cubicBezTo>
                    <a:pt x="13" y="94"/>
                    <a:pt x="13" y="94"/>
                    <a:pt x="13" y="94"/>
                  </a:cubicBezTo>
                  <a:cubicBezTo>
                    <a:pt x="14" y="93"/>
                    <a:pt x="14" y="91"/>
                    <a:pt x="14" y="90"/>
                  </a:cubicBezTo>
                  <a:cubicBezTo>
                    <a:pt x="14" y="15"/>
                    <a:pt x="14" y="15"/>
                    <a:pt x="14" y="15"/>
                  </a:cubicBezTo>
                  <a:cubicBezTo>
                    <a:pt x="14" y="13"/>
                    <a:pt x="15" y="12"/>
                    <a:pt x="17" y="12"/>
                  </a:cubicBezTo>
                  <a:cubicBezTo>
                    <a:pt x="19" y="12"/>
                    <a:pt x="21" y="13"/>
                    <a:pt x="21" y="15"/>
                  </a:cubicBezTo>
                  <a:lnTo>
                    <a:pt x="21" y="94"/>
                  </a:lnTo>
                  <a:close/>
                  <a:moveTo>
                    <a:pt x="72" y="9"/>
                  </a:moveTo>
                  <a:cubicBezTo>
                    <a:pt x="58" y="9"/>
                    <a:pt x="58" y="9"/>
                    <a:pt x="58" y="9"/>
                  </a:cubicBezTo>
                  <a:cubicBezTo>
                    <a:pt x="58" y="7"/>
                    <a:pt x="58" y="7"/>
                    <a:pt x="58" y="7"/>
                  </a:cubicBezTo>
                  <a:cubicBezTo>
                    <a:pt x="58" y="3"/>
                    <a:pt x="55" y="0"/>
                    <a:pt x="52" y="0"/>
                  </a:cubicBezTo>
                  <a:cubicBezTo>
                    <a:pt x="7" y="0"/>
                    <a:pt x="7" y="0"/>
                    <a:pt x="7" y="0"/>
                  </a:cubicBezTo>
                  <a:cubicBezTo>
                    <a:pt x="3" y="0"/>
                    <a:pt x="0" y="3"/>
                    <a:pt x="0" y="7"/>
                  </a:cubicBezTo>
                  <a:cubicBezTo>
                    <a:pt x="0" y="90"/>
                    <a:pt x="0" y="90"/>
                    <a:pt x="0" y="90"/>
                  </a:cubicBezTo>
                  <a:cubicBezTo>
                    <a:pt x="0" y="94"/>
                    <a:pt x="3" y="97"/>
                    <a:pt x="7" y="97"/>
                  </a:cubicBezTo>
                  <a:cubicBezTo>
                    <a:pt x="7" y="97"/>
                    <a:pt x="7" y="97"/>
                    <a:pt x="7" y="97"/>
                  </a:cubicBezTo>
                  <a:cubicBezTo>
                    <a:pt x="21" y="97"/>
                    <a:pt x="21" y="97"/>
                    <a:pt x="21" y="97"/>
                  </a:cubicBezTo>
                  <a:cubicBezTo>
                    <a:pt x="21" y="99"/>
                    <a:pt x="21" y="99"/>
                    <a:pt x="21" y="99"/>
                  </a:cubicBezTo>
                  <a:cubicBezTo>
                    <a:pt x="21" y="103"/>
                    <a:pt x="24" y="106"/>
                    <a:pt x="28" y="106"/>
                  </a:cubicBezTo>
                  <a:cubicBezTo>
                    <a:pt x="72" y="106"/>
                    <a:pt x="72" y="106"/>
                    <a:pt x="72" y="106"/>
                  </a:cubicBezTo>
                  <a:cubicBezTo>
                    <a:pt x="76" y="106"/>
                    <a:pt x="79" y="103"/>
                    <a:pt x="79" y="99"/>
                  </a:cubicBezTo>
                  <a:cubicBezTo>
                    <a:pt x="79" y="62"/>
                    <a:pt x="79" y="62"/>
                    <a:pt x="79" y="62"/>
                  </a:cubicBezTo>
                  <a:cubicBezTo>
                    <a:pt x="79" y="62"/>
                    <a:pt x="78" y="61"/>
                    <a:pt x="77" y="61"/>
                  </a:cubicBezTo>
                  <a:cubicBezTo>
                    <a:pt x="76" y="61"/>
                    <a:pt x="76" y="62"/>
                    <a:pt x="76" y="62"/>
                  </a:cubicBezTo>
                  <a:cubicBezTo>
                    <a:pt x="76" y="99"/>
                    <a:pt x="76" y="99"/>
                    <a:pt x="76" y="99"/>
                  </a:cubicBezTo>
                  <a:cubicBezTo>
                    <a:pt x="76" y="101"/>
                    <a:pt x="74" y="102"/>
                    <a:pt x="72" y="102"/>
                  </a:cubicBezTo>
                  <a:cubicBezTo>
                    <a:pt x="28" y="102"/>
                    <a:pt x="28" y="102"/>
                    <a:pt x="28" y="102"/>
                  </a:cubicBezTo>
                  <a:cubicBezTo>
                    <a:pt x="26" y="102"/>
                    <a:pt x="24" y="101"/>
                    <a:pt x="24" y="99"/>
                  </a:cubicBezTo>
                  <a:cubicBezTo>
                    <a:pt x="24" y="15"/>
                    <a:pt x="24" y="15"/>
                    <a:pt x="24" y="15"/>
                  </a:cubicBezTo>
                  <a:cubicBezTo>
                    <a:pt x="24" y="14"/>
                    <a:pt x="24" y="13"/>
                    <a:pt x="23" y="12"/>
                  </a:cubicBezTo>
                  <a:cubicBezTo>
                    <a:pt x="72" y="12"/>
                    <a:pt x="72" y="12"/>
                    <a:pt x="72" y="12"/>
                  </a:cubicBezTo>
                  <a:cubicBezTo>
                    <a:pt x="74" y="12"/>
                    <a:pt x="76" y="14"/>
                    <a:pt x="76" y="16"/>
                  </a:cubicBezTo>
                  <a:cubicBezTo>
                    <a:pt x="76" y="55"/>
                    <a:pt x="76" y="55"/>
                    <a:pt x="76" y="55"/>
                  </a:cubicBezTo>
                  <a:cubicBezTo>
                    <a:pt x="76" y="56"/>
                    <a:pt x="76" y="56"/>
                    <a:pt x="77" y="56"/>
                  </a:cubicBezTo>
                  <a:cubicBezTo>
                    <a:pt x="78" y="56"/>
                    <a:pt x="79" y="56"/>
                    <a:pt x="79" y="55"/>
                  </a:cubicBezTo>
                  <a:cubicBezTo>
                    <a:pt x="79" y="16"/>
                    <a:pt x="79" y="16"/>
                    <a:pt x="79" y="16"/>
                  </a:cubicBezTo>
                  <a:cubicBezTo>
                    <a:pt x="79" y="12"/>
                    <a:pt x="76" y="9"/>
                    <a:pt x="72" y="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81" name="Freeform 97">
              <a:extLst>
                <a:ext uri="{FF2B5EF4-FFF2-40B4-BE49-F238E27FC236}">
                  <a16:creationId xmlns:a16="http://schemas.microsoft.com/office/drawing/2014/main" id="{58477B08-B276-410A-91D2-4534C09B0F6E}"/>
                </a:ext>
              </a:extLst>
            </p:cNvPr>
            <p:cNvSpPr>
              <a:spLocks/>
            </p:cNvSpPr>
            <p:nvPr/>
          </p:nvSpPr>
          <p:spPr bwMode="auto">
            <a:xfrm>
              <a:off x="2573338" y="6462713"/>
              <a:ext cx="150813" cy="20638"/>
            </a:xfrm>
            <a:custGeom>
              <a:avLst/>
              <a:gdLst>
                <a:gd name="T0" fmla="*/ 29 w 30"/>
                <a:gd name="T1" fmla="*/ 0 h 4"/>
                <a:gd name="T2" fmla="*/ 2 w 30"/>
                <a:gd name="T3" fmla="*/ 0 h 4"/>
                <a:gd name="T4" fmla="*/ 0 w 30"/>
                <a:gd name="T5" fmla="*/ 2 h 4"/>
                <a:gd name="T6" fmla="*/ 2 w 30"/>
                <a:gd name="T7" fmla="*/ 4 h 4"/>
                <a:gd name="T8" fmla="*/ 29 w 30"/>
                <a:gd name="T9" fmla="*/ 4 h 4"/>
                <a:gd name="T10" fmla="*/ 30 w 30"/>
                <a:gd name="T11" fmla="*/ 2 h 4"/>
                <a:gd name="T12" fmla="*/ 29 w 3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0" h="4">
                  <a:moveTo>
                    <a:pt x="29" y="0"/>
                  </a:moveTo>
                  <a:cubicBezTo>
                    <a:pt x="2" y="0"/>
                    <a:pt x="2" y="0"/>
                    <a:pt x="2" y="0"/>
                  </a:cubicBezTo>
                  <a:cubicBezTo>
                    <a:pt x="1" y="0"/>
                    <a:pt x="0" y="1"/>
                    <a:pt x="0" y="2"/>
                  </a:cubicBezTo>
                  <a:cubicBezTo>
                    <a:pt x="0" y="3"/>
                    <a:pt x="1" y="4"/>
                    <a:pt x="2" y="4"/>
                  </a:cubicBezTo>
                  <a:cubicBezTo>
                    <a:pt x="29" y="4"/>
                    <a:pt x="29" y="4"/>
                    <a:pt x="29" y="4"/>
                  </a:cubicBezTo>
                  <a:cubicBezTo>
                    <a:pt x="29" y="4"/>
                    <a:pt x="30" y="3"/>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82" name="Freeform 98">
              <a:extLst>
                <a:ext uri="{FF2B5EF4-FFF2-40B4-BE49-F238E27FC236}">
                  <a16:creationId xmlns:a16="http://schemas.microsoft.com/office/drawing/2014/main" id="{83FDA5C0-389F-46A8-BFE9-3DDA11B9A0B4}"/>
                </a:ext>
              </a:extLst>
            </p:cNvPr>
            <p:cNvSpPr>
              <a:spLocks/>
            </p:cNvSpPr>
            <p:nvPr/>
          </p:nvSpPr>
          <p:spPr bwMode="auto">
            <a:xfrm>
              <a:off x="2573338" y="6503988"/>
              <a:ext cx="150813" cy="15875"/>
            </a:xfrm>
            <a:custGeom>
              <a:avLst/>
              <a:gdLst>
                <a:gd name="T0" fmla="*/ 29 w 30"/>
                <a:gd name="T1" fmla="*/ 0 h 3"/>
                <a:gd name="T2" fmla="*/ 2 w 30"/>
                <a:gd name="T3" fmla="*/ 0 h 3"/>
                <a:gd name="T4" fmla="*/ 0 w 30"/>
                <a:gd name="T5" fmla="*/ 1 h 3"/>
                <a:gd name="T6" fmla="*/ 2 w 30"/>
                <a:gd name="T7" fmla="*/ 3 h 3"/>
                <a:gd name="T8" fmla="*/ 29 w 30"/>
                <a:gd name="T9" fmla="*/ 3 h 3"/>
                <a:gd name="T10" fmla="*/ 30 w 30"/>
                <a:gd name="T11" fmla="*/ 1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0"/>
                    <a:pt x="0" y="1"/>
                  </a:cubicBezTo>
                  <a:cubicBezTo>
                    <a:pt x="0" y="2"/>
                    <a:pt x="1" y="3"/>
                    <a:pt x="2" y="3"/>
                  </a:cubicBezTo>
                  <a:cubicBezTo>
                    <a:pt x="29" y="3"/>
                    <a:pt x="29" y="3"/>
                    <a:pt x="29" y="3"/>
                  </a:cubicBezTo>
                  <a:cubicBezTo>
                    <a:pt x="29" y="3"/>
                    <a:pt x="30" y="2"/>
                    <a:pt x="30" y="1"/>
                  </a:cubicBezTo>
                  <a:cubicBezTo>
                    <a:pt x="30" y="0"/>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83" name="Freeform 99">
              <a:extLst>
                <a:ext uri="{FF2B5EF4-FFF2-40B4-BE49-F238E27FC236}">
                  <a16:creationId xmlns:a16="http://schemas.microsoft.com/office/drawing/2014/main" id="{4DD84011-047C-4F06-BA92-A3619591EC58}"/>
                </a:ext>
              </a:extLst>
            </p:cNvPr>
            <p:cNvSpPr>
              <a:spLocks/>
            </p:cNvSpPr>
            <p:nvPr/>
          </p:nvSpPr>
          <p:spPr bwMode="auto">
            <a:xfrm>
              <a:off x="2573338" y="6538913"/>
              <a:ext cx="150813" cy="15875"/>
            </a:xfrm>
            <a:custGeom>
              <a:avLst/>
              <a:gdLst>
                <a:gd name="T0" fmla="*/ 29 w 30"/>
                <a:gd name="T1" fmla="*/ 0 h 3"/>
                <a:gd name="T2" fmla="*/ 2 w 30"/>
                <a:gd name="T3" fmla="*/ 0 h 3"/>
                <a:gd name="T4" fmla="*/ 0 w 30"/>
                <a:gd name="T5" fmla="*/ 2 h 3"/>
                <a:gd name="T6" fmla="*/ 2 w 30"/>
                <a:gd name="T7" fmla="*/ 3 h 3"/>
                <a:gd name="T8" fmla="*/ 29 w 30"/>
                <a:gd name="T9" fmla="*/ 3 h 3"/>
                <a:gd name="T10" fmla="*/ 30 w 30"/>
                <a:gd name="T11" fmla="*/ 2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1"/>
                    <a:pt x="0" y="2"/>
                  </a:cubicBezTo>
                  <a:cubicBezTo>
                    <a:pt x="0" y="2"/>
                    <a:pt x="1" y="3"/>
                    <a:pt x="2" y="3"/>
                  </a:cubicBezTo>
                  <a:cubicBezTo>
                    <a:pt x="29" y="3"/>
                    <a:pt x="29" y="3"/>
                    <a:pt x="29" y="3"/>
                  </a:cubicBezTo>
                  <a:cubicBezTo>
                    <a:pt x="29" y="3"/>
                    <a:pt x="30" y="2"/>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84" name="Freeform 100">
              <a:extLst>
                <a:ext uri="{FF2B5EF4-FFF2-40B4-BE49-F238E27FC236}">
                  <a16:creationId xmlns:a16="http://schemas.microsoft.com/office/drawing/2014/main" id="{6590D725-AA6D-4D03-9BE3-C00F00DEB389}"/>
                </a:ext>
              </a:extLst>
            </p:cNvPr>
            <p:cNvSpPr>
              <a:spLocks/>
            </p:cNvSpPr>
            <p:nvPr/>
          </p:nvSpPr>
          <p:spPr bwMode="auto">
            <a:xfrm>
              <a:off x="2573338" y="6575425"/>
              <a:ext cx="150813" cy="15875"/>
            </a:xfrm>
            <a:custGeom>
              <a:avLst/>
              <a:gdLst>
                <a:gd name="T0" fmla="*/ 29 w 30"/>
                <a:gd name="T1" fmla="*/ 0 h 3"/>
                <a:gd name="T2" fmla="*/ 2 w 30"/>
                <a:gd name="T3" fmla="*/ 0 h 3"/>
                <a:gd name="T4" fmla="*/ 0 w 30"/>
                <a:gd name="T5" fmla="*/ 2 h 3"/>
                <a:gd name="T6" fmla="*/ 2 w 30"/>
                <a:gd name="T7" fmla="*/ 3 h 3"/>
                <a:gd name="T8" fmla="*/ 29 w 30"/>
                <a:gd name="T9" fmla="*/ 3 h 3"/>
                <a:gd name="T10" fmla="*/ 30 w 30"/>
                <a:gd name="T11" fmla="*/ 2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1"/>
                    <a:pt x="0" y="2"/>
                  </a:cubicBezTo>
                  <a:cubicBezTo>
                    <a:pt x="0" y="3"/>
                    <a:pt x="1" y="3"/>
                    <a:pt x="2" y="3"/>
                  </a:cubicBezTo>
                  <a:cubicBezTo>
                    <a:pt x="29" y="3"/>
                    <a:pt x="29" y="3"/>
                    <a:pt x="29" y="3"/>
                  </a:cubicBezTo>
                  <a:cubicBezTo>
                    <a:pt x="29" y="3"/>
                    <a:pt x="30" y="3"/>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85" name="Freeform 101">
              <a:extLst>
                <a:ext uri="{FF2B5EF4-FFF2-40B4-BE49-F238E27FC236}">
                  <a16:creationId xmlns:a16="http://schemas.microsoft.com/office/drawing/2014/main" id="{815B7707-42C9-4EF0-B227-14758096C5D7}"/>
                </a:ext>
              </a:extLst>
            </p:cNvPr>
            <p:cNvSpPr>
              <a:spLocks/>
            </p:cNvSpPr>
            <p:nvPr/>
          </p:nvSpPr>
          <p:spPr bwMode="auto">
            <a:xfrm>
              <a:off x="2573338" y="6611938"/>
              <a:ext cx="150813" cy="20638"/>
            </a:xfrm>
            <a:custGeom>
              <a:avLst/>
              <a:gdLst>
                <a:gd name="T0" fmla="*/ 29 w 30"/>
                <a:gd name="T1" fmla="*/ 0 h 4"/>
                <a:gd name="T2" fmla="*/ 2 w 30"/>
                <a:gd name="T3" fmla="*/ 0 h 4"/>
                <a:gd name="T4" fmla="*/ 0 w 30"/>
                <a:gd name="T5" fmla="*/ 2 h 4"/>
                <a:gd name="T6" fmla="*/ 2 w 30"/>
                <a:gd name="T7" fmla="*/ 4 h 4"/>
                <a:gd name="T8" fmla="*/ 29 w 30"/>
                <a:gd name="T9" fmla="*/ 4 h 4"/>
                <a:gd name="T10" fmla="*/ 30 w 30"/>
                <a:gd name="T11" fmla="*/ 2 h 4"/>
                <a:gd name="T12" fmla="*/ 29 w 3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0" h="4">
                  <a:moveTo>
                    <a:pt x="29" y="0"/>
                  </a:moveTo>
                  <a:cubicBezTo>
                    <a:pt x="2" y="0"/>
                    <a:pt x="2" y="0"/>
                    <a:pt x="2" y="0"/>
                  </a:cubicBezTo>
                  <a:cubicBezTo>
                    <a:pt x="1" y="0"/>
                    <a:pt x="0" y="1"/>
                    <a:pt x="0" y="2"/>
                  </a:cubicBezTo>
                  <a:cubicBezTo>
                    <a:pt x="0" y="3"/>
                    <a:pt x="1" y="4"/>
                    <a:pt x="2" y="4"/>
                  </a:cubicBezTo>
                  <a:cubicBezTo>
                    <a:pt x="29" y="4"/>
                    <a:pt x="29" y="4"/>
                    <a:pt x="29" y="4"/>
                  </a:cubicBezTo>
                  <a:cubicBezTo>
                    <a:pt x="29" y="4"/>
                    <a:pt x="30" y="3"/>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86" name="Freeform 102">
              <a:extLst>
                <a:ext uri="{FF2B5EF4-FFF2-40B4-BE49-F238E27FC236}">
                  <a16:creationId xmlns:a16="http://schemas.microsoft.com/office/drawing/2014/main" id="{A4C2E339-662B-475B-88FE-5F754E9AD0BC}"/>
                </a:ext>
              </a:extLst>
            </p:cNvPr>
            <p:cNvSpPr>
              <a:spLocks/>
            </p:cNvSpPr>
            <p:nvPr/>
          </p:nvSpPr>
          <p:spPr bwMode="auto">
            <a:xfrm>
              <a:off x="2573338" y="6653213"/>
              <a:ext cx="150813" cy="14288"/>
            </a:xfrm>
            <a:custGeom>
              <a:avLst/>
              <a:gdLst>
                <a:gd name="T0" fmla="*/ 29 w 30"/>
                <a:gd name="T1" fmla="*/ 0 h 3"/>
                <a:gd name="T2" fmla="*/ 2 w 30"/>
                <a:gd name="T3" fmla="*/ 0 h 3"/>
                <a:gd name="T4" fmla="*/ 0 w 30"/>
                <a:gd name="T5" fmla="*/ 1 h 3"/>
                <a:gd name="T6" fmla="*/ 2 w 30"/>
                <a:gd name="T7" fmla="*/ 3 h 3"/>
                <a:gd name="T8" fmla="*/ 29 w 30"/>
                <a:gd name="T9" fmla="*/ 3 h 3"/>
                <a:gd name="T10" fmla="*/ 30 w 30"/>
                <a:gd name="T11" fmla="*/ 1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0"/>
                    <a:pt x="0" y="1"/>
                  </a:cubicBezTo>
                  <a:cubicBezTo>
                    <a:pt x="0" y="2"/>
                    <a:pt x="1" y="3"/>
                    <a:pt x="2" y="3"/>
                  </a:cubicBezTo>
                  <a:cubicBezTo>
                    <a:pt x="29" y="3"/>
                    <a:pt x="29" y="3"/>
                    <a:pt x="29" y="3"/>
                  </a:cubicBezTo>
                  <a:cubicBezTo>
                    <a:pt x="29" y="3"/>
                    <a:pt x="30" y="2"/>
                    <a:pt x="30" y="1"/>
                  </a:cubicBezTo>
                  <a:cubicBezTo>
                    <a:pt x="30" y="0"/>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87" name="Freeform 103">
              <a:extLst>
                <a:ext uri="{FF2B5EF4-FFF2-40B4-BE49-F238E27FC236}">
                  <a16:creationId xmlns:a16="http://schemas.microsoft.com/office/drawing/2014/main" id="{F1FB0748-E436-47AF-AF28-174AD9A02714}"/>
                </a:ext>
              </a:extLst>
            </p:cNvPr>
            <p:cNvSpPr>
              <a:spLocks/>
            </p:cNvSpPr>
            <p:nvPr/>
          </p:nvSpPr>
          <p:spPr bwMode="auto">
            <a:xfrm>
              <a:off x="2538413" y="6462713"/>
              <a:ext cx="20638" cy="20638"/>
            </a:xfrm>
            <a:custGeom>
              <a:avLst/>
              <a:gdLst>
                <a:gd name="T0" fmla="*/ 3 w 4"/>
                <a:gd name="T1" fmla="*/ 0 h 4"/>
                <a:gd name="T2" fmla="*/ 2 w 4"/>
                <a:gd name="T3" fmla="*/ 0 h 4"/>
                <a:gd name="T4" fmla="*/ 0 w 4"/>
                <a:gd name="T5" fmla="*/ 2 h 4"/>
                <a:gd name="T6" fmla="*/ 2 w 4"/>
                <a:gd name="T7" fmla="*/ 4 h 4"/>
                <a:gd name="T8" fmla="*/ 3 w 4"/>
                <a:gd name="T9" fmla="*/ 4 h 4"/>
                <a:gd name="T10" fmla="*/ 4 w 4"/>
                <a:gd name="T11" fmla="*/ 2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cubicBezTo>
                    <a:pt x="2" y="0"/>
                    <a:pt x="2" y="0"/>
                    <a:pt x="2" y="0"/>
                  </a:cubicBezTo>
                  <a:cubicBezTo>
                    <a:pt x="1" y="0"/>
                    <a:pt x="0" y="1"/>
                    <a:pt x="0" y="2"/>
                  </a:cubicBezTo>
                  <a:cubicBezTo>
                    <a:pt x="0" y="3"/>
                    <a:pt x="1" y="4"/>
                    <a:pt x="2" y="4"/>
                  </a:cubicBezTo>
                  <a:cubicBezTo>
                    <a:pt x="3" y="4"/>
                    <a:pt x="3" y="4"/>
                    <a:pt x="3" y="4"/>
                  </a:cubicBezTo>
                  <a:cubicBezTo>
                    <a:pt x="4" y="4"/>
                    <a:pt x="4" y="3"/>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88" name="Freeform 104">
              <a:extLst>
                <a:ext uri="{FF2B5EF4-FFF2-40B4-BE49-F238E27FC236}">
                  <a16:creationId xmlns:a16="http://schemas.microsoft.com/office/drawing/2014/main" id="{22A4EBCF-9F40-48AB-9D31-2F9E64EBF485}"/>
                </a:ext>
              </a:extLst>
            </p:cNvPr>
            <p:cNvSpPr>
              <a:spLocks/>
            </p:cNvSpPr>
            <p:nvPr/>
          </p:nvSpPr>
          <p:spPr bwMode="auto">
            <a:xfrm>
              <a:off x="2538413" y="6503988"/>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4" y="3"/>
                    <a:pt x="4" y="2"/>
                    <a:pt x="4" y="1"/>
                  </a:cubicBezTo>
                  <a:cubicBezTo>
                    <a:pt x="4" y="0"/>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89" name="Freeform 105">
              <a:extLst>
                <a:ext uri="{FF2B5EF4-FFF2-40B4-BE49-F238E27FC236}">
                  <a16:creationId xmlns:a16="http://schemas.microsoft.com/office/drawing/2014/main" id="{46617A91-C2D1-4004-AEE3-05FF7B324A59}"/>
                </a:ext>
              </a:extLst>
            </p:cNvPr>
            <p:cNvSpPr>
              <a:spLocks/>
            </p:cNvSpPr>
            <p:nvPr/>
          </p:nvSpPr>
          <p:spPr bwMode="auto">
            <a:xfrm>
              <a:off x="2538413" y="6538913"/>
              <a:ext cx="20638" cy="15875"/>
            </a:xfrm>
            <a:custGeom>
              <a:avLst/>
              <a:gdLst>
                <a:gd name="T0" fmla="*/ 3 w 4"/>
                <a:gd name="T1" fmla="*/ 0 h 3"/>
                <a:gd name="T2" fmla="*/ 2 w 4"/>
                <a:gd name="T3" fmla="*/ 0 h 3"/>
                <a:gd name="T4" fmla="*/ 0 w 4"/>
                <a:gd name="T5" fmla="*/ 2 h 3"/>
                <a:gd name="T6" fmla="*/ 2 w 4"/>
                <a:gd name="T7" fmla="*/ 3 h 3"/>
                <a:gd name="T8" fmla="*/ 3 w 4"/>
                <a:gd name="T9" fmla="*/ 3 h 3"/>
                <a:gd name="T10" fmla="*/ 4 w 4"/>
                <a:gd name="T11" fmla="*/ 2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2"/>
                  </a:cubicBezTo>
                  <a:cubicBezTo>
                    <a:pt x="0" y="2"/>
                    <a:pt x="1" y="3"/>
                    <a:pt x="2" y="3"/>
                  </a:cubicBezTo>
                  <a:cubicBezTo>
                    <a:pt x="3" y="3"/>
                    <a:pt x="3" y="3"/>
                    <a:pt x="3" y="3"/>
                  </a:cubicBezTo>
                  <a:cubicBezTo>
                    <a:pt x="4" y="3"/>
                    <a:pt x="4" y="2"/>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90" name="Freeform 106">
              <a:extLst>
                <a:ext uri="{FF2B5EF4-FFF2-40B4-BE49-F238E27FC236}">
                  <a16:creationId xmlns:a16="http://schemas.microsoft.com/office/drawing/2014/main" id="{46FAEBA2-6202-491C-BCEB-260E0FDD5399}"/>
                </a:ext>
              </a:extLst>
            </p:cNvPr>
            <p:cNvSpPr>
              <a:spLocks/>
            </p:cNvSpPr>
            <p:nvPr/>
          </p:nvSpPr>
          <p:spPr bwMode="auto">
            <a:xfrm>
              <a:off x="2538413" y="6575425"/>
              <a:ext cx="20638" cy="15875"/>
            </a:xfrm>
            <a:custGeom>
              <a:avLst/>
              <a:gdLst>
                <a:gd name="T0" fmla="*/ 3 w 4"/>
                <a:gd name="T1" fmla="*/ 0 h 3"/>
                <a:gd name="T2" fmla="*/ 2 w 4"/>
                <a:gd name="T3" fmla="*/ 0 h 3"/>
                <a:gd name="T4" fmla="*/ 0 w 4"/>
                <a:gd name="T5" fmla="*/ 2 h 3"/>
                <a:gd name="T6" fmla="*/ 2 w 4"/>
                <a:gd name="T7" fmla="*/ 3 h 3"/>
                <a:gd name="T8" fmla="*/ 3 w 4"/>
                <a:gd name="T9" fmla="*/ 3 h 3"/>
                <a:gd name="T10" fmla="*/ 4 w 4"/>
                <a:gd name="T11" fmla="*/ 2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2"/>
                  </a:cubicBezTo>
                  <a:cubicBezTo>
                    <a:pt x="0" y="3"/>
                    <a:pt x="1" y="3"/>
                    <a:pt x="2" y="3"/>
                  </a:cubicBezTo>
                  <a:cubicBezTo>
                    <a:pt x="3" y="3"/>
                    <a:pt x="3" y="3"/>
                    <a:pt x="3" y="3"/>
                  </a:cubicBezTo>
                  <a:cubicBezTo>
                    <a:pt x="4" y="3"/>
                    <a:pt x="4" y="3"/>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91" name="Freeform 107">
              <a:extLst>
                <a:ext uri="{FF2B5EF4-FFF2-40B4-BE49-F238E27FC236}">
                  <a16:creationId xmlns:a16="http://schemas.microsoft.com/office/drawing/2014/main" id="{25DFFCDF-E747-4126-B36D-780CEF26B3AC}"/>
                </a:ext>
              </a:extLst>
            </p:cNvPr>
            <p:cNvSpPr>
              <a:spLocks/>
            </p:cNvSpPr>
            <p:nvPr/>
          </p:nvSpPr>
          <p:spPr bwMode="auto">
            <a:xfrm>
              <a:off x="2573338" y="6354763"/>
              <a:ext cx="150813" cy="15875"/>
            </a:xfrm>
            <a:custGeom>
              <a:avLst/>
              <a:gdLst>
                <a:gd name="T0" fmla="*/ 29 w 30"/>
                <a:gd name="T1" fmla="*/ 0 h 3"/>
                <a:gd name="T2" fmla="*/ 2 w 30"/>
                <a:gd name="T3" fmla="*/ 0 h 3"/>
                <a:gd name="T4" fmla="*/ 0 w 30"/>
                <a:gd name="T5" fmla="*/ 1 h 3"/>
                <a:gd name="T6" fmla="*/ 2 w 30"/>
                <a:gd name="T7" fmla="*/ 3 h 3"/>
                <a:gd name="T8" fmla="*/ 29 w 30"/>
                <a:gd name="T9" fmla="*/ 3 h 3"/>
                <a:gd name="T10" fmla="*/ 30 w 30"/>
                <a:gd name="T11" fmla="*/ 1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0"/>
                    <a:pt x="0" y="1"/>
                  </a:cubicBezTo>
                  <a:cubicBezTo>
                    <a:pt x="0" y="2"/>
                    <a:pt x="1" y="3"/>
                    <a:pt x="2" y="3"/>
                  </a:cubicBezTo>
                  <a:cubicBezTo>
                    <a:pt x="29" y="3"/>
                    <a:pt x="29" y="3"/>
                    <a:pt x="29" y="3"/>
                  </a:cubicBezTo>
                  <a:cubicBezTo>
                    <a:pt x="29" y="3"/>
                    <a:pt x="30" y="2"/>
                    <a:pt x="30" y="1"/>
                  </a:cubicBezTo>
                  <a:cubicBezTo>
                    <a:pt x="30" y="0"/>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92" name="Freeform 108">
              <a:extLst>
                <a:ext uri="{FF2B5EF4-FFF2-40B4-BE49-F238E27FC236}">
                  <a16:creationId xmlns:a16="http://schemas.microsoft.com/office/drawing/2014/main" id="{6AE5A828-B39E-478D-BCC6-127E8F640E0D}"/>
                </a:ext>
              </a:extLst>
            </p:cNvPr>
            <p:cNvSpPr>
              <a:spLocks/>
            </p:cNvSpPr>
            <p:nvPr/>
          </p:nvSpPr>
          <p:spPr bwMode="auto">
            <a:xfrm>
              <a:off x="2573338" y="6391275"/>
              <a:ext cx="150813" cy="14288"/>
            </a:xfrm>
            <a:custGeom>
              <a:avLst/>
              <a:gdLst>
                <a:gd name="T0" fmla="*/ 29 w 30"/>
                <a:gd name="T1" fmla="*/ 0 h 3"/>
                <a:gd name="T2" fmla="*/ 2 w 30"/>
                <a:gd name="T3" fmla="*/ 0 h 3"/>
                <a:gd name="T4" fmla="*/ 0 w 30"/>
                <a:gd name="T5" fmla="*/ 1 h 3"/>
                <a:gd name="T6" fmla="*/ 2 w 30"/>
                <a:gd name="T7" fmla="*/ 3 h 3"/>
                <a:gd name="T8" fmla="*/ 29 w 30"/>
                <a:gd name="T9" fmla="*/ 3 h 3"/>
                <a:gd name="T10" fmla="*/ 30 w 30"/>
                <a:gd name="T11" fmla="*/ 1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1"/>
                    <a:pt x="0" y="1"/>
                  </a:cubicBezTo>
                  <a:cubicBezTo>
                    <a:pt x="0" y="2"/>
                    <a:pt x="1" y="3"/>
                    <a:pt x="2" y="3"/>
                  </a:cubicBezTo>
                  <a:cubicBezTo>
                    <a:pt x="29" y="3"/>
                    <a:pt x="29" y="3"/>
                    <a:pt x="29" y="3"/>
                  </a:cubicBezTo>
                  <a:cubicBezTo>
                    <a:pt x="29" y="3"/>
                    <a:pt x="30" y="2"/>
                    <a:pt x="30" y="1"/>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93" name="Freeform 109">
              <a:extLst>
                <a:ext uri="{FF2B5EF4-FFF2-40B4-BE49-F238E27FC236}">
                  <a16:creationId xmlns:a16="http://schemas.microsoft.com/office/drawing/2014/main" id="{86115BCA-9F00-48CE-8EDE-955AB5ADEC5E}"/>
                </a:ext>
              </a:extLst>
            </p:cNvPr>
            <p:cNvSpPr>
              <a:spLocks/>
            </p:cNvSpPr>
            <p:nvPr/>
          </p:nvSpPr>
          <p:spPr bwMode="auto">
            <a:xfrm>
              <a:off x="2573338" y="6426200"/>
              <a:ext cx="150813" cy="15875"/>
            </a:xfrm>
            <a:custGeom>
              <a:avLst/>
              <a:gdLst>
                <a:gd name="T0" fmla="*/ 29 w 30"/>
                <a:gd name="T1" fmla="*/ 0 h 3"/>
                <a:gd name="T2" fmla="*/ 2 w 30"/>
                <a:gd name="T3" fmla="*/ 0 h 3"/>
                <a:gd name="T4" fmla="*/ 0 w 30"/>
                <a:gd name="T5" fmla="*/ 2 h 3"/>
                <a:gd name="T6" fmla="*/ 2 w 30"/>
                <a:gd name="T7" fmla="*/ 3 h 3"/>
                <a:gd name="T8" fmla="*/ 29 w 30"/>
                <a:gd name="T9" fmla="*/ 3 h 3"/>
                <a:gd name="T10" fmla="*/ 30 w 30"/>
                <a:gd name="T11" fmla="*/ 2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1"/>
                    <a:pt x="0" y="2"/>
                  </a:cubicBezTo>
                  <a:cubicBezTo>
                    <a:pt x="0" y="3"/>
                    <a:pt x="1" y="3"/>
                    <a:pt x="2" y="3"/>
                  </a:cubicBezTo>
                  <a:cubicBezTo>
                    <a:pt x="29" y="3"/>
                    <a:pt x="29" y="3"/>
                    <a:pt x="29" y="3"/>
                  </a:cubicBezTo>
                  <a:cubicBezTo>
                    <a:pt x="29" y="3"/>
                    <a:pt x="30" y="3"/>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94" name="Freeform 110">
              <a:extLst>
                <a:ext uri="{FF2B5EF4-FFF2-40B4-BE49-F238E27FC236}">
                  <a16:creationId xmlns:a16="http://schemas.microsoft.com/office/drawing/2014/main" id="{9B2E02B4-7D61-483B-B41A-7C5962377806}"/>
                </a:ext>
              </a:extLst>
            </p:cNvPr>
            <p:cNvSpPr>
              <a:spLocks/>
            </p:cNvSpPr>
            <p:nvPr/>
          </p:nvSpPr>
          <p:spPr bwMode="auto">
            <a:xfrm>
              <a:off x="2538413" y="6354763"/>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4" y="3"/>
                    <a:pt x="4" y="2"/>
                    <a:pt x="4" y="1"/>
                  </a:cubicBezTo>
                  <a:cubicBezTo>
                    <a:pt x="4" y="0"/>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95" name="Freeform 111">
              <a:extLst>
                <a:ext uri="{FF2B5EF4-FFF2-40B4-BE49-F238E27FC236}">
                  <a16:creationId xmlns:a16="http://schemas.microsoft.com/office/drawing/2014/main" id="{E37A9982-459F-435D-832A-6865EEA176CF}"/>
                </a:ext>
              </a:extLst>
            </p:cNvPr>
            <p:cNvSpPr>
              <a:spLocks/>
            </p:cNvSpPr>
            <p:nvPr/>
          </p:nvSpPr>
          <p:spPr bwMode="auto">
            <a:xfrm>
              <a:off x="2538413" y="6391275"/>
              <a:ext cx="20638" cy="14288"/>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4" y="3"/>
                    <a:pt x="4" y="2"/>
                    <a:pt x="4" y="1"/>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96" name="Freeform 112">
              <a:extLst>
                <a:ext uri="{FF2B5EF4-FFF2-40B4-BE49-F238E27FC236}">
                  <a16:creationId xmlns:a16="http://schemas.microsoft.com/office/drawing/2014/main" id="{A441D42F-C090-4FB2-815B-509FE43EB0F0}"/>
                </a:ext>
              </a:extLst>
            </p:cNvPr>
            <p:cNvSpPr>
              <a:spLocks/>
            </p:cNvSpPr>
            <p:nvPr/>
          </p:nvSpPr>
          <p:spPr bwMode="auto">
            <a:xfrm>
              <a:off x="2538413" y="6426200"/>
              <a:ext cx="20638" cy="15875"/>
            </a:xfrm>
            <a:custGeom>
              <a:avLst/>
              <a:gdLst>
                <a:gd name="T0" fmla="*/ 3 w 4"/>
                <a:gd name="T1" fmla="*/ 0 h 3"/>
                <a:gd name="T2" fmla="*/ 2 w 4"/>
                <a:gd name="T3" fmla="*/ 0 h 3"/>
                <a:gd name="T4" fmla="*/ 0 w 4"/>
                <a:gd name="T5" fmla="*/ 2 h 3"/>
                <a:gd name="T6" fmla="*/ 2 w 4"/>
                <a:gd name="T7" fmla="*/ 3 h 3"/>
                <a:gd name="T8" fmla="*/ 3 w 4"/>
                <a:gd name="T9" fmla="*/ 3 h 3"/>
                <a:gd name="T10" fmla="*/ 4 w 4"/>
                <a:gd name="T11" fmla="*/ 2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2"/>
                  </a:cubicBezTo>
                  <a:cubicBezTo>
                    <a:pt x="0" y="3"/>
                    <a:pt x="1" y="3"/>
                    <a:pt x="2" y="3"/>
                  </a:cubicBezTo>
                  <a:cubicBezTo>
                    <a:pt x="3" y="3"/>
                    <a:pt x="3" y="3"/>
                    <a:pt x="3" y="3"/>
                  </a:cubicBezTo>
                  <a:cubicBezTo>
                    <a:pt x="4" y="3"/>
                    <a:pt x="4" y="3"/>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97" name="Freeform 113">
              <a:extLst>
                <a:ext uri="{FF2B5EF4-FFF2-40B4-BE49-F238E27FC236}">
                  <a16:creationId xmlns:a16="http://schemas.microsoft.com/office/drawing/2014/main" id="{90017C7B-7964-468E-8DAC-660209B1396D}"/>
                </a:ext>
              </a:extLst>
            </p:cNvPr>
            <p:cNvSpPr>
              <a:spLocks/>
            </p:cNvSpPr>
            <p:nvPr/>
          </p:nvSpPr>
          <p:spPr bwMode="auto">
            <a:xfrm>
              <a:off x="2573338" y="6313488"/>
              <a:ext cx="150813" cy="20638"/>
            </a:xfrm>
            <a:custGeom>
              <a:avLst/>
              <a:gdLst>
                <a:gd name="T0" fmla="*/ 29 w 30"/>
                <a:gd name="T1" fmla="*/ 0 h 4"/>
                <a:gd name="T2" fmla="*/ 2 w 30"/>
                <a:gd name="T3" fmla="*/ 0 h 4"/>
                <a:gd name="T4" fmla="*/ 0 w 30"/>
                <a:gd name="T5" fmla="*/ 2 h 4"/>
                <a:gd name="T6" fmla="*/ 2 w 30"/>
                <a:gd name="T7" fmla="*/ 4 h 4"/>
                <a:gd name="T8" fmla="*/ 29 w 30"/>
                <a:gd name="T9" fmla="*/ 4 h 4"/>
                <a:gd name="T10" fmla="*/ 30 w 30"/>
                <a:gd name="T11" fmla="*/ 2 h 4"/>
                <a:gd name="T12" fmla="*/ 29 w 3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0" h="4">
                  <a:moveTo>
                    <a:pt x="29" y="0"/>
                  </a:moveTo>
                  <a:cubicBezTo>
                    <a:pt x="2" y="0"/>
                    <a:pt x="2" y="0"/>
                    <a:pt x="2" y="0"/>
                  </a:cubicBezTo>
                  <a:cubicBezTo>
                    <a:pt x="1" y="0"/>
                    <a:pt x="0" y="1"/>
                    <a:pt x="0" y="2"/>
                  </a:cubicBezTo>
                  <a:cubicBezTo>
                    <a:pt x="0" y="3"/>
                    <a:pt x="1" y="4"/>
                    <a:pt x="2" y="4"/>
                  </a:cubicBezTo>
                  <a:cubicBezTo>
                    <a:pt x="29" y="4"/>
                    <a:pt x="29" y="4"/>
                    <a:pt x="29" y="4"/>
                  </a:cubicBezTo>
                  <a:cubicBezTo>
                    <a:pt x="29" y="4"/>
                    <a:pt x="30" y="3"/>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98" name="Freeform 114">
              <a:extLst>
                <a:ext uri="{FF2B5EF4-FFF2-40B4-BE49-F238E27FC236}">
                  <a16:creationId xmlns:a16="http://schemas.microsoft.com/office/drawing/2014/main" id="{C0A887D8-8CF6-4631-A891-6616C8B6FAE3}"/>
                </a:ext>
              </a:extLst>
            </p:cNvPr>
            <p:cNvSpPr>
              <a:spLocks/>
            </p:cNvSpPr>
            <p:nvPr/>
          </p:nvSpPr>
          <p:spPr bwMode="auto">
            <a:xfrm>
              <a:off x="2538413" y="6313488"/>
              <a:ext cx="20638" cy="20638"/>
            </a:xfrm>
            <a:custGeom>
              <a:avLst/>
              <a:gdLst>
                <a:gd name="T0" fmla="*/ 3 w 4"/>
                <a:gd name="T1" fmla="*/ 0 h 4"/>
                <a:gd name="T2" fmla="*/ 2 w 4"/>
                <a:gd name="T3" fmla="*/ 0 h 4"/>
                <a:gd name="T4" fmla="*/ 0 w 4"/>
                <a:gd name="T5" fmla="*/ 2 h 4"/>
                <a:gd name="T6" fmla="*/ 2 w 4"/>
                <a:gd name="T7" fmla="*/ 4 h 4"/>
                <a:gd name="T8" fmla="*/ 3 w 4"/>
                <a:gd name="T9" fmla="*/ 4 h 4"/>
                <a:gd name="T10" fmla="*/ 4 w 4"/>
                <a:gd name="T11" fmla="*/ 2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cubicBezTo>
                    <a:pt x="2" y="0"/>
                    <a:pt x="2" y="0"/>
                    <a:pt x="2" y="0"/>
                  </a:cubicBezTo>
                  <a:cubicBezTo>
                    <a:pt x="1" y="0"/>
                    <a:pt x="0" y="1"/>
                    <a:pt x="0" y="2"/>
                  </a:cubicBezTo>
                  <a:cubicBezTo>
                    <a:pt x="0" y="3"/>
                    <a:pt x="1" y="4"/>
                    <a:pt x="2" y="4"/>
                  </a:cubicBezTo>
                  <a:cubicBezTo>
                    <a:pt x="3" y="4"/>
                    <a:pt x="3" y="4"/>
                    <a:pt x="3" y="4"/>
                  </a:cubicBezTo>
                  <a:cubicBezTo>
                    <a:pt x="4" y="4"/>
                    <a:pt x="4" y="3"/>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99" name="Freeform 115">
              <a:extLst>
                <a:ext uri="{FF2B5EF4-FFF2-40B4-BE49-F238E27FC236}">
                  <a16:creationId xmlns:a16="http://schemas.microsoft.com/office/drawing/2014/main" id="{D104E184-3C99-4B57-A7D9-4EAAD9A176F7}"/>
                </a:ext>
              </a:extLst>
            </p:cNvPr>
            <p:cNvSpPr>
              <a:spLocks/>
            </p:cNvSpPr>
            <p:nvPr/>
          </p:nvSpPr>
          <p:spPr bwMode="auto">
            <a:xfrm>
              <a:off x="2538413" y="6611938"/>
              <a:ext cx="20638" cy="20638"/>
            </a:xfrm>
            <a:custGeom>
              <a:avLst/>
              <a:gdLst>
                <a:gd name="T0" fmla="*/ 3 w 4"/>
                <a:gd name="T1" fmla="*/ 0 h 4"/>
                <a:gd name="T2" fmla="*/ 2 w 4"/>
                <a:gd name="T3" fmla="*/ 0 h 4"/>
                <a:gd name="T4" fmla="*/ 0 w 4"/>
                <a:gd name="T5" fmla="*/ 2 h 4"/>
                <a:gd name="T6" fmla="*/ 2 w 4"/>
                <a:gd name="T7" fmla="*/ 4 h 4"/>
                <a:gd name="T8" fmla="*/ 3 w 4"/>
                <a:gd name="T9" fmla="*/ 4 h 4"/>
                <a:gd name="T10" fmla="*/ 4 w 4"/>
                <a:gd name="T11" fmla="*/ 2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cubicBezTo>
                    <a:pt x="2" y="0"/>
                    <a:pt x="2" y="0"/>
                    <a:pt x="2" y="0"/>
                  </a:cubicBezTo>
                  <a:cubicBezTo>
                    <a:pt x="1" y="0"/>
                    <a:pt x="0" y="1"/>
                    <a:pt x="0" y="2"/>
                  </a:cubicBezTo>
                  <a:cubicBezTo>
                    <a:pt x="0" y="3"/>
                    <a:pt x="1" y="4"/>
                    <a:pt x="2" y="4"/>
                  </a:cubicBezTo>
                  <a:cubicBezTo>
                    <a:pt x="3" y="4"/>
                    <a:pt x="3" y="4"/>
                    <a:pt x="3" y="4"/>
                  </a:cubicBezTo>
                  <a:cubicBezTo>
                    <a:pt x="4" y="4"/>
                    <a:pt x="4" y="3"/>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00" name="Freeform 116">
              <a:extLst>
                <a:ext uri="{FF2B5EF4-FFF2-40B4-BE49-F238E27FC236}">
                  <a16:creationId xmlns:a16="http://schemas.microsoft.com/office/drawing/2014/main" id="{F37DE978-B273-484E-895B-0B2C43F3F008}"/>
                </a:ext>
              </a:extLst>
            </p:cNvPr>
            <p:cNvSpPr>
              <a:spLocks/>
            </p:cNvSpPr>
            <p:nvPr/>
          </p:nvSpPr>
          <p:spPr bwMode="auto">
            <a:xfrm>
              <a:off x="2538413" y="6653213"/>
              <a:ext cx="20638" cy="14288"/>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4" y="3"/>
                    <a:pt x="4" y="2"/>
                    <a:pt x="4" y="1"/>
                  </a:cubicBezTo>
                  <a:cubicBezTo>
                    <a:pt x="4" y="0"/>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01" name="Freeform 117">
              <a:extLst>
                <a:ext uri="{FF2B5EF4-FFF2-40B4-BE49-F238E27FC236}">
                  <a16:creationId xmlns:a16="http://schemas.microsoft.com/office/drawing/2014/main" id="{ED11A24F-06C9-4196-8700-C05EF76B1B29}"/>
                </a:ext>
              </a:extLst>
            </p:cNvPr>
            <p:cNvSpPr>
              <a:spLocks noEditPoints="1"/>
            </p:cNvSpPr>
            <p:nvPr/>
          </p:nvSpPr>
          <p:spPr bwMode="auto">
            <a:xfrm>
              <a:off x="2779713" y="6272213"/>
              <a:ext cx="160338" cy="431800"/>
            </a:xfrm>
            <a:custGeom>
              <a:avLst/>
              <a:gdLst>
                <a:gd name="T0" fmla="*/ 20 w 32"/>
                <a:gd name="T1" fmla="*/ 72 h 84"/>
                <a:gd name="T2" fmla="*/ 13 w 32"/>
                <a:gd name="T3" fmla="*/ 72 h 84"/>
                <a:gd name="T4" fmla="*/ 13 w 32"/>
                <a:gd name="T5" fmla="*/ 71 h 84"/>
                <a:gd name="T6" fmla="*/ 17 w 32"/>
                <a:gd name="T7" fmla="*/ 79 h 84"/>
                <a:gd name="T8" fmla="*/ 16 w 32"/>
                <a:gd name="T9" fmla="*/ 79 h 84"/>
                <a:gd name="T10" fmla="*/ 17 w 32"/>
                <a:gd name="T11" fmla="*/ 75 h 84"/>
                <a:gd name="T12" fmla="*/ 28 w 32"/>
                <a:gd name="T13" fmla="*/ 23 h 84"/>
                <a:gd name="T14" fmla="*/ 28 w 32"/>
                <a:gd name="T15" fmla="*/ 21 h 84"/>
                <a:gd name="T16" fmla="*/ 18 w 32"/>
                <a:gd name="T17" fmla="*/ 1 h 84"/>
                <a:gd name="T18" fmla="*/ 25 w 32"/>
                <a:gd name="T19" fmla="*/ 19 h 84"/>
                <a:gd name="T20" fmla="*/ 25 w 32"/>
                <a:gd name="T21" fmla="*/ 26 h 84"/>
                <a:gd name="T22" fmla="*/ 22 w 32"/>
                <a:gd name="T23" fmla="*/ 36 h 84"/>
                <a:gd name="T24" fmla="*/ 26 w 32"/>
                <a:gd name="T25" fmla="*/ 39 h 84"/>
                <a:gd name="T26" fmla="*/ 20 w 32"/>
                <a:gd name="T27" fmla="*/ 48 h 84"/>
                <a:gd name="T28" fmla="*/ 22 w 32"/>
                <a:gd name="T29" fmla="*/ 49 h 84"/>
                <a:gd name="T30" fmla="*/ 18 w 32"/>
                <a:gd name="T31" fmla="*/ 17 h 84"/>
                <a:gd name="T32" fmla="*/ 15 w 32"/>
                <a:gd name="T33" fmla="*/ 17 h 84"/>
                <a:gd name="T34" fmla="*/ 10 w 32"/>
                <a:gd name="T35" fmla="*/ 49 h 84"/>
                <a:gd name="T36" fmla="*/ 12 w 32"/>
                <a:gd name="T37" fmla="*/ 48 h 84"/>
                <a:gd name="T38" fmla="*/ 7 w 32"/>
                <a:gd name="T39" fmla="*/ 39 h 84"/>
                <a:gd name="T40" fmla="*/ 10 w 32"/>
                <a:gd name="T41" fmla="*/ 36 h 84"/>
                <a:gd name="T42" fmla="*/ 7 w 32"/>
                <a:gd name="T43" fmla="*/ 26 h 84"/>
                <a:gd name="T44" fmla="*/ 7 w 32"/>
                <a:gd name="T45" fmla="*/ 19 h 84"/>
                <a:gd name="T46" fmla="*/ 14 w 32"/>
                <a:gd name="T47" fmla="*/ 1 h 84"/>
                <a:gd name="T48" fmla="*/ 4 w 32"/>
                <a:gd name="T49" fmla="*/ 21 h 84"/>
                <a:gd name="T50" fmla="*/ 5 w 32"/>
                <a:gd name="T51" fmla="*/ 23 h 84"/>
                <a:gd name="T52" fmla="*/ 6 w 32"/>
                <a:gd name="T53" fmla="*/ 35 h 84"/>
                <a:gd name="T54" fmla="*/ 3 w 32"/>
                <a:gd name="T55" fmla="*/ 39 h 84"/>
                <a:gd name="T56" fmla="*/ 7 w 32"/>
                <a:gd name="T57" fmla="*/ 51 h 84"/>
                <a:gd name="T58" fmla="*/ 15 w 32"/>
                <a:gd name="T59" fmla="*/ 60 h 84"/>
                <a:gd name="T60" fmla="*/ 13 w 32"/>
                <a:gd name="T61" fmla="*/ 65 h 84"/>
                <a:gd name="T62" fmla="*/ 15 w 32"/>
                <a:gd name="T63" fmla="*/ 68 h 84"/>
                <a:gd name="T64" fmla="*/ 10 w 32"/>
                <a:gd name="T65" fmla="*/ 72 h 84"/>
                <a:gd name="T66" fmla="*/ 12 w 32"/>
                <a:gd name="T67" fmla="*/ 79 h 84"/>
                <a:gd name="T68" fmla="*/ 14 w 32"/>
                <a:gd name="T69" fmla="*/ 83 h 84"/>
                <a:gd name="T70" fmla="*/ 18 w 32"/>
                <a:gd name="T71" fmla="*/ 83 h 84"/>
                <a:gd name="T72" fmla="*/ 20 w 32"/>
                <a:gd name="T73" fmla="*/ 79 h 84"/>
                <a:gd name="T74" fmla="*/ 23 w 32"/>
                <a:gd name="T75" fmla="*/ 72 h 84"/>
                <a:gd name="T76" fmla="*/ 18 w 32"/>
                <a:gd name="T77" fmla="*/ 68 h 84"/>
                <a:gd name="T78" fmla="*/ 19 w 32"/>
                <a:gd name="T79" fmla="*/ 65 h 84"/>
                <a:gd name="T80" fmla="*/ 18 w 32"/>
                <a:gd name="T81" fmla="*/ 60 h 84"/>
                <a:gd name="T82" fmla="*/ 25 w 32"/>
                <a:gd name="T83" fmla="*/ 51 h 84"/>
                <a:gd name="T84" fmla="*/ 29 w 32"/>
                <a:gd name="T85" fmla="*/ 39 h 84"/>
                <a:gd name="T86" fmla="*/ 26 w 32"/>
                <a:gd name="T87" fmla="*/ 35 h 84"/>
                <a:gd name="T88" fmla="*/ 31 w 32"/>
                <a:gd name="T89"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84">
                  <a:moveTo>
                    <a:pt x="19" y="71"/>
                  </a:moveTo>
                  <a:cubicBezTo>
                    <a:pt x="19" y="71"/>
                    <a:pt x="20" y="71"/>
                    <a:pt x="20" y="72"/>
                  </a:cubicBezTo>
                  <a:cubicBezTo>
                    <a:pt x="20" y="72"/>
                    <a:pt x="19" y="72"/>
                    <a:pt x="19" y="72"/>
                  </a:cubicBezTo>
                  <a:cubicBezTo>
                    <a:pt x="13" y="72"/>
                    <a:pt x="13" y="72"/>
                    <a:pt x="13" y="72"/>
                  </a:cubicBezTo>
                  <a:cubicBezTo>
                    <a:pt x="13" y="72"/>
                    <a:pt x="13" y="72"/>
                    <a:pt x="13" y="72"/>
                  </a:cubicBezTo>
                  <a:cubicBezTo>
                    <a:pt x="13" y="71"/>
                    <a:pt x="13" y="71"/>
                    <a:pt x="13" y="71"/>
                  </a:cubicBezTo>
                  <a:lnTo>
                    <a:pt x="19" y="71"/>
                  </a:lnTo>
                  <a:close/>
                  <a:moveTo>
                    <a:pt x="17" y="79"/>
                  </a:moveTo>
                  <a:cubicBezTo>
                    <a:pt x="16" y="80"/>
                    <a:pt x="16" y="80"/>
                    <a:pt x="16" y="80"/>
                  </a:cubicBezTo>
                  <a:cubicBezTo>
                    <a:pt x="16" y="79"/>
                    <a:pt x="16" y="79"/>
                    <a:pt x="16" y="79"/>
                  </a:cubicBezTo>
                  <a:cubicBezTo>
                    <a:pt x="16" y="75"/>
                    <a:pt x="16" y="75"/>
                    <a:pt x="16" y="75"/>
                  </a:cubicBezTo>
                  <a:cubicBezTo>
                    <a:pt x="17" y="75"/>
                    <a:pt x="17" y="75"/>
                    <a:pt x="17" y="75"/>
                  </a:cubicBezTo>
                  <a:lnTo>
                    <a:pt x="17" y="79"/>
                  </a:lnTo>
                  <a:close/>
                  <a:moveTo>
                    <a:pt x="28" y="23"/>
                  </a:moveTo>
                  <a:cubicBezTo>
                    <a:pt x="27" y="23"/>
                    <a:pt x="27" y="23"/>
                    <a:pt x="27" y="23"/>
                  </a:cubicBezTo>
                  <a:cubicBezTo>
                    <a:pt x="28" y="21"/>
                    <a:pt x="28" y="21"/>
                    <a:pt x="28" y="21"/>
                  </a:cubicBezTo>
                  <a:cubicBezTo>
                    <a:pt x="32" y="13"/>
                    <a:pt x="28" y="3"/>
                    <a:pt x="20" y="0"/>
                  </a:cubicBezTo>
                  <a:cubicBezTo>
                    <a:pt x="20" y="0"/>
                    <a:pt x="19" y="0"/>
                    <a:pt x="18" y="1"/>
                  </a:cubicBezTo>
                  <a:cubicBezTo>
                    <a:pt x="18" y="2"/>
                    <a:pt x="19" y="3"/>
                    <a:pt x="19" y="3"/>
                  </a:cubicBezTo>
                  <a:cubicBezTo>
                    <a:pt x="25" y="6"/>
                    <a:pt x="29" y="13"/>
                    <a:pt x="25" y="19"/>
                  </a:cubicBezTo>
                  <a:cubicBezTo>
                    <a:pt x="23" y="24"/>
                    <a:pt x="23" y="24"/>
                    <a:pt x="23" y="24"/>
                  </a:cubicBezTo>
                  <a:cubicBezTo>
                    <a:pt x="22" y="25"/>
                    <a:pt x="24" y="27"/>
                    <a:pt x="25" y="26"/>
                  </a:cubicBezTo>
                  <a:cubicBezTo>
                    <a:pt x="27" y="26"/>
                    <a:pt x="27" y="26"/>
                    <a:pt x="27" y="26"/>
                  </a:cubicBezTo>
                  <a:cubicBezTo>
                    <a:pt x="26" y="28"/>
                    <a:pt x="25" y="32"/>
                    <a:pt x="22" y="36"/>
                  </a:cubicBezTo>
                  <a:cubicBezTo>
                    <a:pt x="21" y="37"/>
                    <a:pt x="23" y="39"/>
                    <a:pt x="24" y="39"/>
                  </a:cubicBezTo>
                  <a:cubicBezTo>
                    <a:pt x="26" y="39"/>
                    <a:pt x="26" y="39"/>
                    <a:pt x="26" y="39"/>
                  </a:cubicBezTo>
                  <a:cubicBezTo>
                    <a:pt x="24" y="41"/>
                    <a:pt x="23" y="43"/>
                    <a:pt x="20" y="46"/>
                  </a:cubicBezTo>
                  <a:cubicBezTo>
                    <a:pt x="20" y="47"/>
                    <a:pt x="20" y="47"/>
                    <a:pt x="20" y="48"/>
                  </a:cubicBezTo>
                  <a:cubicBezTo>
                    <a:pt x="21" y="49"/>
                    <a:pt x="21" y="49"/>
                    <a:pt x="22" y="49"/>
                  </a:cubicBezTo>
                  <a:cubicBezTo>
                    <a:pt x="22" y="49"/>
                    <a:pt x="22" y="49"/>
                    <a:pt x="22" y="49"/>
                  </a:cubicBezTo>
                  <a:cubicBezTo>
                    <a:pt x="21" y="51"/>
                    <a:pt x="20" y="53"/>
                    <a:pt x="18" y="56"/>
                  </a:cubicBezTo>
                  <a:cubicBezTo>
                    <a:pt x="18" y="17"/>
                    <a:pt x="18" y="17"/>
                    <a:pt x="18" y="17"/>
                  </a:cubicBezTo>
                  <a:cubicBezTo>
                    <a:pt x="18" y="16"/>
                    <a:pt x="17" y="15"/>
                    <a:pt x="16" y="15"/>
                  </a:cubicBezTo>
                  <a:cubicBezTo>
                    <a:pt x="15" y="15"/>
                    <a:pt x="15" y="16"/>
                    <a:pt x="15" y="17"/>
                  </a:cubicBezTo>
                  <a:cubicBezTo>
                    <a:pt x="15" y="56"/>
                    <a:pt x="15" y="56"/>
                    <a:pt x="15" y="56"/>
                  </a:cubicBezTo>
                  <a:cubicBezTo>
                    <a:pt x="13" y="53"/>
                    <a:pt x="11" y="51"/>
                    <a:pt x="10" y="49"/>
                  </a:cubicBezTo>
                  <a:cubicBezTo>
                    <a:pt x="10" y="49"/>
                    <a:pt x="10" y="49"/>
                    <a:pt x="10" y="49"/>
                  </a:cubicBezTo>
                  <a:cubicBezTo>
                    <a:pt x="11" y="49"/>
                    <a:pt x="12" y="49"/>
                    <a:pt x="12" y="48"/>
                  </a:cubicBezTo>
                  <a:cubicBezTo>
                    <a:pt x="12" y="47"/>
                    <a:pt x="12" y="47"/>
                    <a:pt x="12" y="46"/>
                  </a:cubicBezTo>
                  <a:cubicBezTo>
                    <a:pt x="10" y="43"/>
                    <a:pt x="8" y="41"/>
                    <a:pt x="7" y="39"/>
                  </a:cubicBezTo>
                  <a:cubicBezTo>
                    <a:pt x="8" y="39"/>
                    <a:pt x="8" y="39"/>
                    <a:pt x="8" y="39"/>
                  </a:cubicBezTo>
                  <a:cubicBezTo>
                    <a:pt x="10" y="39"/>
                    <a:pt x="11" y="37"/>
                    <a:pt x="10" y="36"/>
                  </a:cubicBezTo>
                  <a:cubicBezTo>
                    <a:pt x="8" y="32"/>
                    <a:pt x="6" y="28"/>
                    <a:pt x="5" y="26"/>
                  </a:cubicBezTo>
                  <a:cubicBezTo>
                    <a:pt x="7" y="26"/>
                    <a:pt x="7" y="26"/>
                    <a:pt x="7" y="26"/>
                  </a:cubicBezTo>
                  <a:cubicBezTo>
                    <a:pt x="8" y="27"/>
                    <a:pt x="10" y="25"/>
                    <a:pt x="9" y="24"/>
                  </a:cubicBezTo>
                  <a:cubicBezTo>
                    <a:pt x="7" y="19"/>
                    <a:pt x="7" y="19"/>
                    <a:pt x="7" y="19"/>
                  </a:cubicBezTo>
                  <a:cubicBezTo>
                    <a:pt x="4" y="13"/>
                    <a:pt x="7" y="6"/>
                    <a:pt x="13" y="3"/>
                  </a:cubicBezTo>
                  <a:cubicBezTo>
                    <a:pt x="14" y="3"/>
                    <a:pt x="14" y="2"/>
                    <a:pt x="14" y="1"/>
                  </a:cubicBezTo>
                  <a:cubicBezTo>
                    <a:pt x="14" y="0"/>
                    <a:pt x="13" y="0"/>
                    <a:pt x="12" y="0"/>
                  </a:cubicBezTo>
                  <a:cubicBezTo>
                    <a:pt x="4" y="3"/>
                    <a:pt x="0" y="13"/>
                    <a:pt x="4" y="21"/>
                  </a:cubicBezTo>
                  <a:cubicBezTo>
                    <a:pt x="5" y="23"/>
                    <a:pt x="5" y="23"/>
                    <a:pt x="5" y="23"/>
                  </a:cubicBezTo>
                  <a:cubicBezTo>
                    <a:pt x="5" y="23"/>
                    <a:pt x="5" y="23"/>
                    <a:pt x="5" y="23"/>
                  </a:cubicBezTo>
                  <a:cubicBezTo>
                    <a:pt x="2" y="22"/>
                    <a:pt x="1" y="24"/>
                    <a:pt x="1" y="26"/>
                  </a:cubicBezTo>
                  <a:cubicBezTo>
                    <a:pt x="2" y="28"/>
                    <a:pt x="4" y="31"/>
                    <a:pt x="6" y="35"/>
                  </a:cubicBezTo>
                  <a:cubicBezTo>
                    <a:pt x="6" y="35"/>
                    <a:pt x="6" y="35"/>
                    <a:pt x="6" y="35"/>
                  </a:cubicBezTo>
                  <a:cubicBezTo>
                    <a:pt x="4" y="35"/>
                    <a:pt x="2" y="37"/>
                    <a:pt x="3" y="39"/>
                  </a:cubicBezTo>
                  <a:cubicBezTo>
                    <a:pt x="4" y="41"/>
                    <a:pt x="6" y="44"/>
                    <a:pt x="8" y="47"/>
                  </a:cubicBezTo>
                  <a:cubicBezTo>
                    <a:pt x="7" y="47"/>
                    <a:pt x="6" y="49"/>
                    <a:pt x="7" y="51"/>
                  </a:cubicBezTo>
                  <a:cubicBezTo>
                    <a:pt x="8" y="52"/>
                    <a:pt x="10" y="56"/>
                    <a:pt x="13" y="59"/>
                  </a:cubicBezTo>
                  <a:cubicBezTo>
                    <a:pt x="13" y="59"/>
                    <a:pt x="14" y="60"/>
                    <a:pt x="15" y="60"/>
                  </a:cubicBezTo>
                  <a:cubicBezTo>
                    <a:pt x="15" y="63"/>
                    <a:pt x="15" y="63"/>
                    <a:pt x="15" y="63"/>
                  </a:cubicBezTo>
                  <a:cubicBezTo>
                    <a:pt x="14" y="63"/>
                    <a:pt x="13" y="64"/>
                    <a:pt x="13" y="65"/>
                  </a:cubicBezTo>
                  <a:cubicBezTo>
                    <a:pt x="13" y="65"/>
                    <a:pt x="14" y="66"/>
                    <a:pt x="15" y="66"/>
                  </a:cubicBezTo>
                  <a:cubicBezTo>
                    <a:pt x="15" y="68"/>
                    <a:pt x="15" y="68"/>
                    <a:pt x="15" y="68"/>
                  </a:cubicBezTo>
                  <a:cubicBezTo>
                    <a:pt x="13" y="68"/>
                    <a:pt x="13" y="68"/>
                    <a:pt x="13" y="68"/>
                  </a:cubicBezTo>
                  <a:cubicBezTo>
                    <a:pt x="11" y="68"/>
                    <a:pt x="10" y="69"/>
                    <a:pt x="10" y="72"/>
                  </a:cubicBezTo>
                  <a:cubicBezTo>
                    <a:pt x="10" y="73"/>
                    <a:pt x="11" y="75"/>
                    <a:pt x="12" y="75"/>
                  </a:cubicBezTo>
                  <a:cubicBezTo>
                    <a:pt x="12" y="79"/>
                    <a:pt x="12" y="79"/>
                    <a:pt x="12" y="79"/>
                  </a:cubicBezTo>
                  <a:cubicBezTo>
                    <a:pt x="12" y="80"/>
                    <a:pt x="12" y="80"/>
                    <a:pt x="13" y="81"/>
                  </a:cubicBezTo>
                  <a:cubicBezTo>
                    <a:pt x="14" y="83"/>
                    <a:pt x="14" y="83"/>
                    <a:pt x="14" y="83"/>
                  </a:cubicBezTo>
                  <a:cubicBezTo>
                    <a:pt x="15" y="83"/>
                    <a:pt x="15" y="84"/>
                    <a:pt x="16" y="84"/>
                  </a:cubicBezTo>
                  <a:cubicBezTo>
                    <a:pt x="17" y="84"/>
                    <a:pt x="18" y="83"/>
                    <a:pt x="18" y="83"/>
                  </a:cubicBezTo>
                  <a:cubicBezTo>
                    <a:pt x="20" y="81"/>
                    <a:pt x="20" y="81"/>
                    <a:pt x="20" y="81"/>
                  </a:cubicBezTo>
                  <a:cubicBezTo>
                    <a:pt x="20" y="80"/>
                    <a:pt x="20" y="80"/>
                    <a:pt x="20" y="79"/>
                  </a:cubicBezTo>
                  <a:cubicBezTo>
                    <a:pt x="20" y="75"/>
                    <a:pt x="20" y="75"/>
                    <a:pt x="20" y="75"/>
                  </a:cubicBezTo>
                  <a:cubicBezTo>
                    <a:pt x="22" y="75"/>
                    <a:pt x="23" y="73"/>
                    <a:pt x="23" y="72"/>
                  </a:cubicBezTo>
                  <a:cubicBezTo>
                    <a:pt x="23" y="69"/>
                    <a:pt x="21" y="68"/>
                    <a:pt x="19" y="68"/>
                  </a:cubicBezTo>
                  <a:cubicBezTo>
                    <a:pt x="18" y="68"/>
                    <a:pt x="18" y="68"/>
                    <a:pt x="18" y="68"/>
                  </a:cubicBezTo>
                  <a:cubicBezTo>
                    <a:pt x="18" y="66"/>
                    <a:pt x="18" y="66"/>
                    <a:pt x="18" y="66"/>
                  </a:cubicBezTo>
                  <a:cubicBezTo>
                    <a:pt x="19" y="66"/>
                    <a:pt x="19" y="65"/>
                    <a:pt x="19" y="65"/>
                  </a:cubicBezTo>
                  <a:cubicBezTo>
                    <a:pt x="19" y="64"/>
                    <a:pt x="19" y="63"/>
                    <a:pt x="18" y="63"/>
                  </a:cubicBezTo>
                  <a:cubicBezTo>
                    <a:pt x="18" y="60"/>
                    <a:pt x="18" y="60"/>
                    <a:pt x="18" y="60"/>
                  </a:cubicBezTo>
                  <a:cubicBezTo>
                    <a:pt x="18" y="60"/>
                    <a:pt x="19" y="59"/>
                    <a:pt x="19" y="59"/>
                  </a:cubicBezTo>
                  <a:cubicBezTo>
                    <a:pt x="22" y="56"/>
                    <a:pt x="24" y="52"/>
                    <a:pt x="25" y="51"/>
                  </a:cubicBezTo>
                  <a:cubicBezTo>
                    <a:pt x="26" y="49"/>
                    <a:pt x="26" y="47"/>
                    <a:pt x="24" y="47"/>
                  </a:cubicBezTo>
                  <a:cubicBezTo>
                    <a:pt x="26" y="44"/>
                    <a:pt x="28" y="41"/>
                    <a:pt x="29" y="39"/>
                  </a:cubicBezTo>
                  <a:cubicBezTo>
                    <a:pt x="30" y="38"/>
                    <a:pt x="30" y="37"/>
                    <a:pt x="29" y="36"/>
                  </a:cubicBezTo>
                  <a:cubicBezTo>
                    <a:pt x="28" y="36"/>
                    <a:pt x="27" y="35"/>
                    <a:pt x="26" y="35"/>
                  </a:cubicBezTo>
                  <a:cubicBezTo>
                    <a:pt x="26" y="35"/>
                    <a:pt x="26" y="35"/>
                    <a:pt x="26" y="35"/>
                  </a:cubicBezTo>
                  <a:cubicBezTo>
                    <a:pt x="28" y="31"/>
                    <a:pt x="30" y="28"/>
                    <a:pt x="31" y="26"/>
                  </a:cubicBezTo>
                  <a:cubicBezTo>
                    <a:pt x="32" y="24"/>
                    <a:pt x="30" y="22"/>
                    <a:pt x="28" y="2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02" name="Freeform 118">
              <a:extLst>
                <a:ext uri="{FF2B5EF4-FFF2-40B4-BE49-F238E27FC236}">
                  <a16:creationId xmlns:a16="http://schemas.microsoft.com/office/drawing/2014/main" id="{645B5EC5-9A23-48B0-A878-828823AB297C}"/>
                </a:ext>
              </a:extLst>
            </p:cNvPr>
            <p:cNvSpPr>
              <a:spLocks noEditPoints="1"/>
            </p:cNvSpPr>
            <p:nvPr/>
          </p:nvSpPr>
          <p:spPr bwMode="auto">
            <a:xfrm>
              <a:off x="11269663" y="6653213"/>
              <a:ext cx="49213" cy="50800"/>
            </a:xfrm>
            <a:custGeom>
              <a:avLst/>
              <a:gdLst>
                <a:gd name="T0" fmla="*/ 7 w 10"/>
                <a:gd name="T1" fmla="*/ 5 h 10"/>
                <a:gd name="T2" fmla="*/ 5 w 10"/>
                <a:gd name="T3" fmla="*/ 6 h 10"/>
                <a:gd name="T4" fmla="*/ 3 w 10"/>
                <a:gd name="T5" fmla="*/ 5 h 10"/>
                <a:gd name="T6" fmla="*/ 5 w 10"/>
                <a:gd name="T7" fmla="*/ 3 h 10"/>
                <a:gd name="T8" fmla="*/ 7 w 10"/>
                <a:gd name="T9" fmla="*/ 5 h 10"/>
                <a:gd name="T10" fmla="*/ 0 w 10"/>
                <a:gd name="T11" fmla="*/ 5 h 10"/>
                <a:gd name="T12" fmla="*/ 5 w 10"/>
                <a:gd name="T13" fmla="*/ 10 h 10"/>
                <a:gd name="T14" fmla="*/ 10 w 10"/>
                <a:gd name="T15" fmla="*/ 5 h 10"/>
                <a:gd name="T16" fmla="*/ 5 w 10"/>
                <a:gd name="T17" fmla="*/ 0 h 10"/>
                <a:gd name="T18" fmla="*/ 0 w 10"/>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5"/>
                  </a:moveTo>
                  <a:cubicBezTo>
                    <a:pt x="7" y="6"/>
                    <a:pt x="6" y="6"/>
                    <a:pt x="5" y="6"/>
                  </a:cubicBezTo>
                  <a:cubicBezTo>
                    <a:pt x="4" y="6"/>
                    <a:pt x="3" y="6"/>
                    <a:pt x="3" y="5"/>
                  </a:cubicBezTo>
                  <a:cubicBezTo>
                    <a:pt x="3" y="4"/>
                    <a:pt x="4" y="3"/>
                    <a:pt x="5" y="3"/>
                  </a:cubicBezTo>
                  <a:cubicBezTo>
                    <a:pt x="6" y="3"/>
                    <a:pt x="7" y="4"/>
                    <a:pt x="7" y="5"/>
                  </a:cubicBezTo>
                  <a:moveTo>
                    <a:pt x="0" y="5"/>
                  </a:moveTo>
                  <a:cubicBezTo>
                    <a:pt x="0" y="7"/>
                    <a:pt x="2" y="10"/>
                    <a:pt x="5" y="10"/>
                  </a:cubicBezTo>
                  <a:cubicBezTo>
                    <a:pt x="8" y="10"/>
                    <a:pt x="10" y="7"/>
                    <a:pt x="10" y="5"/>
                  </a:cubicBezTo>
                  <a:cubicBezTo>
                    <a:pt x="10" y="2"/>
                    <a:pt x="8" y="0"/>
                    <a:pt x="5" y="0"/>
                  </a:cubicBezTo>
                  <a:cubicBezTo>
                    <a:pt x="2" y="0"/>
                    <a:pt x="0" y="2"/>
                    <a:pt x="0" y="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03" name="Freeform 119">
              <a:extLst>
                <a:ext uri="{FF2B5EF4-FFF2-40B4-BE49-F238E27FC236}">
                  <a16:creationId xmlns:a16="http://schemas.microsoft.com/office/drawing/2014/main" id="{9AA77427-AB60-4756-AD80-8567FBD4BD40}"/>
                </a:ext>
              </a:extLst>
            </p:cNvPr>
            <p:cNvSpPr>
              <a:spLocks/>
            </p:cNvSpPr>
            <p:nvPr/>
          </p:nvSpPr>
          <p:spPr bwMode="auto">
            <a:xfrm>
              <a:off x="11163301" y="6451600"/>
              <a:ext cx="141288" cy="15875"/>
            </a:xfrm>
            <a:custGeom>
              <a:avLst/>
              <a:gdLst>
                <a:gd name="T0" fmla="*/ 28 w 28"/>
                <a:gd name="T1" fmla="*/ 2 h 3"/>
                <a:gd name="T2" fmla="*/ 26 w 28"/>
                <a:gd name="T3" fmla="*/ 0 h 3"/>
                <a:gd name="T4" fmla="*/ 1 w 28"/>
                <a:gd name="T5" fmla="*/ 0 h 3"/>
                <a:gd name="T6" fmla="*/ 0 w 28"/>
                <a:gd name="T7" fmla="*/ 2 h 3"/>
                <a:gd name="T8" fmla="*/ 1 w 28"/>
                <a:gd name="T9" fmla="*/ 3 h 3"/>
                <a:gd name="T10" fmla="*/ 26 w 28"/>
                <a:gd name="T11" fmla="*/ 3 h 3"/>
                <a:gd name="T12" fmla="*/ 28 w 28"/>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8" h="3">
                  <a:moveTo>
                    <a:pt x="28" y="2"/>
                  </a:moveTo>
                  <a:cubicBezTo>
                    <a:pt x="28" y="1"/>
                    <a:pt x="27" y="0"/>
                    <a:pt x="26" y="0"/>
                  </a:cubicBezTo>
                  <a:cubicBezTo>
                    <a:pt x="1" y="0"/>
                    <a:pt x="1" y="0"/>
                    <a:pt x="1" y="0"/>
                  </a:cubicBezTo>
                  <a:cubicBezTo>
                    <a:pt x="1" y="0"/>
                    <a:pt x="0" y="1"/>
                    <a:pt x="0" y="2"/>
                  </a:cubicBezTo>
                  <a:cubicBezTo>
                    <a:pt x="0" y="3"/>
                    <a:pt x="1" y="3"/>
                    <a:pt x="1" y="3"/>
                  </a:cubicBezTo>
                  <a:cubicBezTo>
                    <a:pt x="26" y="3"/>
                    <a:pt x="26" y="3"/>
                    <a:pt x="26" y="3"/>
                  </a:cubicBezTo>
                  <a:cubicBezTo>
                    <a:pt x="27" y="3"/>
                    <a:pt x="28" y="3"/>
                    <a:pt x="28"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04" name="Freeform 120">
              <a:extLst>
                <a:ext uri="{FF2B5EF4-FFF2-40B4-BE49-F238E27FC236}">
                  <a16:creationId xmlns:a16="http://schemas.microsoft.com/office/drawing/2014/main" id="{352674A4-1C55-4188-816D-59646DA5458C}"/>
                </a:ext>
              </a:extLst>
            </p:cNvPr>
            <p:cNvSpPr>
              <a:spLocks/>
            </p:cNvSpPr>
            <p:nvPr/>
          </p:nvSpPr>
          <p:spPr bwMode="auto">
            <a:xfrm>
              <a:off x="11163301" y="6334125"/>
              <a:ext cx="260350" cy="15875"/>
            </a:xfrm>
            <a:custGeom>
              <a:avLst/>
              <a:gdLst>
                <a:gd name="T0" fmla="*/ 50 w 52"/>
                <a:gd name="T1" fmla="*/ 0 h 3"/>
                <a:gd name="T2" fmla="*/ 1 w 52"/>
                <a:gd name="T3" fmla="*/ 0 h 3"/>
                <a:gd name="T4" fmla="*/ 0 w 52"/>
                <a:gd name="T5" fmla="*/ 2 h 3"/>
                <a:gd name="T6" fmla="*/ 1 w 52"/>
                <a:gd name="T7" fmla="*/ 3 h 3"/>
                <a:gd name="T8" fmla="*/ 50 w 52"/>
                <a:gd name="T9" fmla="*/ 3 h 3"/>
                <a:gd name="T10" fmla="*/ 52 w 52"/>
                <a:gd name="T11" fmla="*/ 2 h 3"/>
                <a:gd name="T12" fmla="*/ 50 w 5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2" h="3">
                  <a:moveTo>
                    <a:pt x="50" y="0"/>
                  </a:moveTo>
                  <a:cubicBezTo>
                    <a:pt x="1" y="0"/>
                    <a:pt x="1" y="0"/>
                    <a:pt x="1" y="0"/>
                  </a:cubicBezTo>
                  <a:cubicBezTo>
                    <a:pt x="1" y="0"/>
                    <a:pt x="0" y="1"/>
                    <a:pt x="0" y="2"/>
                  </a:cubicBezTo>
                  <a:cubicBezTo>
                    <a:pt x="0" y="3"/>
                    <a:pt x="1" y="3"/>
                    <a:pt x="1" y="3"/>
                  </a:cubicBezTo>
                  <a:cubicBezTo>
                    <a:pt x="50" y="3"/>
                    <a:pt x="50" y="3"/>
                    <a:pt x="50" y="3"/>
                  </a:cubicBezTo>
                  <a:cubicBezTo>
                    <a:pt x="51" y="3"/>
                    <a:pt x="52" y="3"/>
                    <a:pt x="52" y="2"/>
                  </a:cubicBezTo>
                  <a:cubicBezTo>
                    <a:pt x="52" y="1"/>
                    <a:pt x="51" y="0"/>
                    <a:pt x="50"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05" name="Freeform 121">
              <a:extLst>
                <a:ext uri="{FF2B5EF4-FFF2-40B4-BE49-F238E27FC236}">
                  <a16:creationId xmlns:a16="http://schemas.microsoft.com/office/drawing/2014/main" id="{47A1D5E3-03A7-4B03-977A-817B3AE341F9}"/>
                </a:ext>
              </a:extLst>
            </p:cNvPr>
            <p:cNvSpPr>
              <a:spLocks/>
            </p:cNvSpPr>
            <p:nvPr/>
          </p:nvSpPr>
          <p:spPr bwMode="auto">
            <a:xfrm>
              <a:off x="11163301" y="6375400"/>
              <a:ext cx="260350" cy="15875"/>
            </a:xfrm>
            <a:custGeom>
              <a:avLst/>
              <a:gdLst>
                <a:gd name="T0" fmla="*/ 50 w 52"/>
                <a:gd name="T1" fmla="*/ 0 h 3"/>
                <a:gd name="T2" fmla="*/ 1 w 52"/>
                <a:gd name="T3" fmla="*/ 0 h 3"/>
                <a:gd name="T4" fmla="*/ 0 w 52"/>
                <a:gd name="T5" fmla="*/ 1 h 3"/>
                <a:gd name="T6" fmla="*/ 1 w 52"/>
                <a:gd name="T7" fmla="*/ 3 h 3"/>
                <a:gd name="T8" fmla="*/ 50 w 52"/>
                <a:gd name="T9" fmla="*/ 3 h 3"/>
                <a:gd name="T10" fmla="*/ 52 w 52"/>
                <a:gd name="T11" fmla="*/ 1 h 3"/>
                <a:gd name="T12" fmla="*/ 50 w 5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2" h="3">
                  <a:moveTo>
                    <a:pt x="50" y="0"/>
                  </a:moveTo>
                  <a:cubicBezTo>
                    <a:pt x="1" y="0"/>
                    <a:pt x="1" y="0"/>
                    <a:pt x="1" y="0"/>
                  </a:cubicBezTo>
                  <a:cubicBezTo>
                    <a:pt x="1" y="0"/>
                    <a:pt x="0" y="0"/>
                    <a:pt x="0" y="1"/>
                  </a:cubicBezTo>
                  <a:cubicBezTo>
                    <a:pt x="0" y="2"/>
                    <a:pt x="1" y="3"/>
                    <a:pt x="1" y="3"/>
                  </a:cubicBezTo>
                  <a:cubicBezTo>
                    <a:pt x="50" y="3"/>
                    <a:pt x="50" y="3"/>
                    <a:pt x="50" y="3"/>
                  </a:cubicBezTo>
                  <a:cubicBezTo>
                    <a:pt x="51" y="3"/>
                    <a:pt x="52" y="2"/>
                    <a:pt x="52" y="1"/>
                  </a:cubicBezTo>
                  <a:cubicBezTo>
                    <a:pt x="52" y="0"/>
                    <a:pt x="51" y="0"/>
                    <a:pt x="50"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06" name="Freeform 122">
              <a:extLst>
                <a:ext uri="{FF2B5EF4-FFF2-40B4-BE49-F238E27FC236}">
                  <a16:creationId xmlns:a16="http://schemas.microsoft.com/office/drawing/2014/main" id="{39BECB7F-1993-4DB5-A855-76AADCA050C8}"/>
                </a:ext>
              </a:extLst>
            </p:cNvPr>
            <p:cNvSpPr>
              <a:spLocks/>
            </p:cNvSpPr>
            <p:nvPr/>
          </p:nvSpPr>
          <p:spPr bwMode="auto">
            <a:xfrm>
              <a:off x="11163301" y="6411913"/>
              <a:ext cx="260350" cy="19050"/>
            </a:xfrm>
            <a:custGeom>
              <a:avLst/>
              <a:gdLst>
                <a:gd name="T0" fmla="*/ 50 w 52"/>
                <a:gd name="T1" fmla="*/ 0 h 4"/>
                <a:gd name="T2" fmla="*/ 1 w 52"/>
                <a:gd name="T3" fmla="*/ 0 h 4"/>
                <a:gd name="T4" fmla="*/ 0 w 52"/>
                <a:gd name="T5" fmla="*/ 2 h 4"/>
                <a:gd name="T6" fmla="*/ 1 w 52"/>
                <a:gd name="T7" fmla="*/ 4 h 4"/>
                <a:gd name="T8" fmla="*/ 50 w 52"/>
                <a:gd name="T9" fmla="*/ 4 h 4"/>
                <a:gd name="T10" fmla="*/ 52 w 52"/>
                <a:gd name="T11" fmla="*/ 2 h 4"/>
                <a:gd name="T12" fmla="*/ 50 w 5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50" y="0"/>
                  </a:moveTo>
                  <a:cubicBezTo>
                    <a:pt x="1" y="0"/>
                    <a:pt x="1" y="0"/>
                    <a:pt x="1" y="0"/>
                  </a:cubicBezTo>
                  <a:cubicBezTo>
                    <a:pt x="1" y="0"/>
                    <a:pt x="0" y="1"/>
                    <a:pt x="0" y="2"/>
                  </a:cubicBezTo>
                  <a:cubicBezTo>
                    <a:pt x="0" y="3"/>
                    <a:pt x="1" y="4"/>
                    <a:pt x="1" y="4"/>
                  </a:cubicBezTo>
                  <a:cubicBezTo>
                    <a:pt x="50" y="4"/>
                    <a:pt x="50" y="4"/>
                    <a:pt x="50" y="4"/>
                  </a:cubicBezTo>
                  <a:cubicBezTo>
                    <a:pt x="51" y="4"/>
                    <a:pt x="52" y="3"/>
                    <a:pt x="52" y="2"/>
                  </a:cubicBezTo>
                  <a:cubicBezTo>
                    <a:pt x="52" y="1"/>
                    <a:pt x="51" y="0"/>
                    <a:pt x="50"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07" name="Freeform 123">
              <a:extLst>
                <a:ext uri="{FF2B5EF4-FFF2-40B4-BE49-F238E27FC236}">
                  <a16:creationId xmlns:a16="http://schemas.microsoft.com/office/drawing/2014/main" id="{F7675D2B-6A07-45D2-A9B1-84CACF4EDA99}"/>
                </a:ext>
              </a:extLst>
            </p:cNvPr>
            <p:cNvSpPr>
              <a:spLocks/>
            </p:cNvSpPr>
            <p:nvPr/>
          </p:nvSpPr>
          <p:spPr bwMode="auto">
            <a:xfrm>
              <a:off x="11163301" y="6292850"/>
              <a:ext cx="260350" cy="20638"/>
            </a:xfrm>
            <a:custGeom>
              <a:avLst/>
              <a:gdLst>
                <a:gd name="T0" fmla="*/ 0 w 52"/>
                <a:gd name="T1" fmla="*/ 2 h 4"/>
                <a:gd name="T2" fmla="*/ 1 w 52"/>
                <a:gd name="T3" fmla="*/ 4 h 4"/>
                <a:gd name="T4" fmla="*/ 50 w 52"/>
                <a:gd name="T5" fmla="*/ 4 h 4"/>
                <a:gd name="T6" fmla="*/ 52 w 52"/>
                <a:gd name="T7" fmla="*/ 2 h 4"/>
                <a:gd name="T8" fmla="*/ 50 w 52"/>
                <a:gd name="T9" fmla="*/ 0 h 4"/>
                <a:gd name="T10" fmla="*/ 1 w 52"/>
                <a:gd name="T11" fmla="*/ 0 h 4"/>
                <a:gd name="T12" fmla="*/ 0 w 5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0" y="2"/>
                  </a:moveTo>
                  <a:cubicBezTo>
                    <a:pt x="0" y="3"/>
                    <a:pt x="1" y="4"/>
                    <a:pt x="1" y="4"/>
                  </a:cubicBezTo>
                  <a:cubicBezTo>
                    <a:pt x="50" y="4"/>
                    <a:pt x="50" y="4"/>
                    <a:pt x="50" y="4"/>
                  </a:cubicBezTo>
                  <a:cubicBezTo>
                    <a:pt x="51" y="4"/>
                    <a:pt x="52" y="3"/>
                    <a:pt x="52" y="2"/>
                  </a:cubicBezTo>
                  <a:cubicBezTo>
                    <a:pt x="52" y="1"/>
                    <a:pt x="51" y="0"/>
                    <a:pt x="50" y="0"/>
                  </a:cubicBezTo>
                  <a:cubicBezTo>
                    <a:pt x="1" y="0"/>
                    <a:pt x="1" y="0"/>
                    <a:pt x="1"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08" name="Freeform 124">
              <a:extLst>
                <a:ext uri="{FF2B5EF4-FFF2-40B4-BE49-F238E27FC236}">
                  <a16:creationId xmlns:a16="http://schemas.microsoft.com/office/drawing/2014/main" id="{7E587868-0189-453C-B405-F43AF3DC2A8D}"/>
                </a:ext>
              </a:extLst>
            </p:cNvPr>
            <p:cNvSpPr>
              <a:spLocks/>
            </p:cNvSpPr>
            <p:nvPr/>
          </p:nvSpPr>
          <p:spPr bwMode="auto">
            <a:xfrm>
              <a:off x="11168063" y="6565900"/>
              <a:ext cx="15875" cy="14288"/>
            </a:xfrm>
            <a:custGeom>
              <a:avLst/>
              <a:gdLst>
                <a:gd name="T0" fmla="*/ 2 w 3"/>
                <a:gd name="T1" fmla="*/ 0 h 3"/>
                <a:gd name="T2" fmla="*/ 1 w 3"/>
                <a:gd name="T3" fmla="*/ 0 h 3"/>
                <a:gd name="T4" fmla="*/ 0 w 3"/>
                <a:gd name="T5" fmla="*/ 1 h 3"/>
                <a:gd name="T6" fmla="*/ 1 w 3"/>
                <a:gd name="T7" fmla="*/ 3 h 3"/>
                <a:gd name="T8" fmla="*/ 2 w 3"/>
                <a:gd name="T9" fmla="*/ 3 h 3"/>
                <a:gd name="T10" fmla="*/ 3 w 3"/>
                <a:gd name="T11" fmla="*/ 1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cubicBezTo>
                    <a:pt x="1" y="0"/>
                    <a:pt x="1" y="0"/>
                    <a:pt x="1" y="0"/>
                  </a:cubicBezTo>
                  <a:cubicBezTo>
                    <a:pt x="1" y="0"/>
                    <a:pt x="0" y="1"/>
                    <a:pt x="0" y="1"/>
                  </a:cubicBezTo>
                  <a:cubicBezTo>
                    <a:pt x="0" y="2"/>
                    <a:pt x="1" y="3"/>
                    <a:pt x="1" y="3"/>
                  </a:cubicBezTo>
                  <a:cubicBezTo>
                    <a:pt x="2" y="3"/>
                    <a:pt x="2" y="3"/>
                    <a:pt x="2" y="3"/>
                  </a:cubicBezTo>
                  <a:cubicBezTo>
                    <a:pt x="3" y="3"/>
                    <a:pt x="3" y="2"/>
                    <a:pt x="3" y="1"/>
                  </a:cubicBezTo>
                  <a:cubicBezTo>
                    <a:pt x="3" y="1"/>
                    <a:pt x="3" y="0"/>
                    <a:pt x="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09" name="Freeform 125">
              <a:extLst>
                <a:ext uri="{FF2B5EF4-FFF2-40B4-BE49-F238E27FC236}">
                  <a16:creationId xmlns:a16="http://schemas.microsoft.com/office/drawing/2014/main" id="{56393CA5-F42F-40D2-B5A9-2D3EA582983F}"/>
                </a:ext>
              </a:extLst>
            </p:cNvPr>
            <p:cNvSpPr>
              <a:spLocks/>
            </p:cNvSpPr>
            <p:nvPr/>
          </p:nvSpPr>
          <p:spPr bwMode="auto">
            <a:xfrm>
              <a:off x="11244263" y="6565900"/>
              <a:ext cx="19050" cy="14288"/>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4" y="3"/>
                    <a:pt x="4" y="2"/>
                    <a:pt x="4" y="1"/>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10" name="Freeform 126">
              <a:extLst>
                <a:ext uri="{FF2B5EF4-FFF2-40B4-BE49-F238E27FC236}">
                  <a16:creationId xmlns:a16="http://schemas.microsoft.com/office/drawing/2014/main" id="{C1A78A7A-9FC3-4A1E-B8BB-0232ABA91C5B}"/>
                </a:ext>
              </a:extLst>
            </p:cNvPr>
            <p:cNvSpPr>
              <a:spLocks/>
            </p:cNvSpPr>
            <p:nvPr/>
          </p:nvSpPr>
          <p:spPr bwMode="auto">
            <a:xfrm>
              <a:off x="11202988" y="6565900"/>
              <a:ext cx="20638" cy="14288"/>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4" y="3"/>
                    <a:pt x="4" y="2"/>
                    <a:pt x="4" y="1"/>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11" name="Freeform 127">
              <a:extLst>
                <a:ext uri="{FF2B5EF4-FFF2-40B4-BE49-F238E27FC236}">
                  <a16:creationId xmlns:a16="http://schemas.microsoft.com/office/drawing/2014/main" id="{DB415986-3EF0-4B36-A4B6-E5E8B085E87F}"/>
                </a:ext>
              </a:extLst>
            </p:cNvPr>
            <p:cNvSpPr>
              <a:spLocks/>
            </p:cNvSpPr>
            <p:nvPr/>
          </p:nvSpPr>
          <p:spPr bwMode="auto">
            <a:xfrm>
              <a:off x="11364913" y="6565900"/>
              <a:ext cx="19050" cy="14288"/>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1"/>
                    <a:pt x="3" y="0"/>
                    <a:pt x="2"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12" name="Freeform 128">
              <a:extLst>
                <a:ext uri="{FF2B5EF4-FFF2-40B4-BE49-F238E27FC236}">
                  <a16:creationId xmlns:a16="http://schemas.microsoft.com/office/drawing/2014/main" id="{1CB8C7E6-33E7-4F02-9C7C-9DFEE65A2C8E}"/>
                </a:ext>
              </a:extLst>
            </p:cNvPr>
            <p:cNvSpPr>
              <a:spLocks/>
            </p:cNvSpPr>
            <p:nvPr/>
          </p:nvSpPr>
          <p:spPr bwMode="auto">
            <a:xfrm>
              <a:off x="11283951" y="6565900"/>
              <a:ext cx="20638" cy="14288"/>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3" y="3"/>
                    <a:pt x="4" y="2"/>
                    <a:pt x="4" y="1"/>
                  </a:cubicBezTo>
                  <a:cubicBezTo>
                    <a:pt x="4" y="1"/>
                    <a:pt x="3"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13" name="Freeform 129">
              <a:extLst>
                <a:ext uri="{FF2B5EF4-FFF2-40B4-BE49-F238E27FC236}">
                  <a16:creationId xmlns:a16="http://schemas.microsoft.com/office/drawing/2014/main" id="{7161DF71-2A87-4501-8392-519F2D5ECD9D}"/>
                </a:ext>
              </a:extLst>
            </p:cNvPr>
            <p:cNvSpPr>
              <a:spLocks/>
            </p:cNvSpPr>
            <p:nvPr/>
          </p:nvSpPr>
          <p:spPr bwMode="auto">
            <a:xfrm>
              <a:off x="11323638" y="6565900"/>
              <a:ext cx="20638" cy="14288"/>
            </a:xfrm>
            <a:custGeom>
              <a:avLst/>
              <a:gdLst>
                <a:gd name="T0" fmla="*/ 2 w 4"/>
                <a:gd name="T1" fmla="*/ 3 h 3"/>
                <a:gd name="T2" fmla="*/ 3 w 4"/>
                <a:gd name="T3" fmla="*/ 3 h 3"/>
                <a:gd name="T4" fmla="*/ 4 w 4"/>
                <a:gd name="T5" fmla="*/ 1 h 3"/>
                <a:gd name="T6" fmla="*/ 3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3" y="3"/>
                    <a:pt x="3" y="3"/>
                    <a:pt x="3" y="3"/>
                  </a:cubicBezTo>
                  <a:cubicBezTo>
                    <a:pt x="3" y="3"/>
                    <a:pt x="4" y="2"/>
                    <a:pt x="4" y="1"/>
                  </a:cubicBezTo>
                  <a:cubicBezTo>
                    <a:pt x="4" y="1"/>
                    <a:pt x="3" y="0"/>
                    <a:pt x="3"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14" name="Freeform 130">
              <a:extLst>
                <a:ext uri="{FF2B5EF4-FFF2-40B4-BE49-F238E27FC236}">
                  <a16:creationId xmlns:a16="http://schemas.microsoft.com/office/drawing/2014/main" id="{BA7D483B-3E43-467F-BC70-3F9EC969C614}"/>
                </a:ext>
              </a:extLst>
            </p:cNvPr>
            <p:cNvSpPr>
              <a:spLocks/>
            </p:cNvSpPr>
            <p:nvPr/>
          </p:nvSpPr>
          <p:spPr bwMode="auto">
            <a:xfrm>
              <a:off x="11404601" y="6565900"/>
              <a:ext cx="19050" cy="14288"/>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1"/>
                    <a:pt x="3" y="0"/>
                    <a:pt x="2"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15" name="Freeform 131">
              <a:extLst>
                <a:ext uri="{FF2B5EF4-FFF2-40B4-BE49-F238E27FC236}">
                  <a16:creationId xmlns:a16="http://schemas.microsoft.com/office/drawing/2014/main" id="{3D8371DA-9A1E-4139-82B0-3355A0586FDE}"/>
                </a:ext>
              </a:extLst>
            </p:cNvPr>
            <p:cNvSpPr>
              <a:spLocks/>
            </p:cNvSpPr>
            <p:nvPr/>
          </p:nvSpPr>
          <p:spPr bwMode="auto">
            <a:xfrm>
              <a:off x="11168063" y="6596063"/>
              <a:ext cx="15875" cy="15875"/>
            </a:xfrm>
            <a:custGeom>
              <a:avLst/>
              <a:gdLst>
                <a:gd name="T0" fmla="*/ 2 w 3"/>
                <a:gd name="T1" fmla="*/ 0 h 3"/>
                <a:gd name="T2" fmla="*/ 1 w 3"/>
                <a:gd name="T3" fmla="*/ 0 h 3"/>
                <a:gd name="T4" fmla="*/ 0 w 3"/>
                <a:gd name="T5" fmla="*/ 1 h 3"/>
                <a:gd name="T6" fmla="*/ 1 w 3"/>
                <a:gd name="T7" fmla="*/ 3 h 3"/>
                <a:gd name="T8" fmla="*/ 2 w 3"/>
                <a:gd name="T9" fmla="*/ 3 h 3"/>
                <a:gd name="T10" fmla="*/ 3 w 3"/>
                <a:gd name="T11" fmla="*/ 1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cubicBezTo>
                    <a:pt x="1" y="0"/>
                    <a:pt x="1" y="0"/>
                    <a:pt x="1" y="0"/>
                  </a:cubicBezTo>
                  <a:cubicBezTo>
                    <a:pt x="1" y="0"/>
                    <a:pt x="0" y="1"/>
                    <a:pt x="0" y="1"/>
                  </a:cubicBezTo>
                  <a:cubicBezTo>
                    <a:pt x="0" y="2"/>
                    <a:pt x="1" y="3"/>
                    <a:pt x="1" y="3"/>
                  </a:cubicBezTo>
                  <a:cubicBezTo>
                    <a:pt x="2" y="3"/>
                    <a:pt x="2" y="3"/>
                    <a:pt x="2" y="3"/>
                  </a:cubicBezTo>
                  <a:cubicBezTo>
                    <a:pt x="3" y="3"/>
                    <a:pt x="3" y="2"/>
                    <a:pt x="3" y="1"/>
                  </a:cubicBezTo>
                  <a:cubicBezTo>
                    <a:pt x="3" y="1"/>
                    <a:pt x="3" y="0"/>
                    <a:pt x="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16" name="Freeform 132">
              <a:extLst>
                <a:ext uri="{FF2B5EF4-FFF2-40B4-BE49-F238E27FC236}">
                  <a16:creationId xmlns:a16="http://schemas.microsoft.com/office/drawing/2014/main" id="{430D77ED-5E3A-476B-82F8-9CE6B7A92D68}"/>
                </a:ext>
              </a:extLst>
            </p:cNvPr>
            <p:cNvSpPr>
              <a:spLocks/>
            </p:cNvSpPr>
            <p:nvPr/>
          </p:nvSpPr>
          <p:spPr bwMode="auto">
            <a:xfrm>
              <a:off x="11283951" y="6596063"/>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3" y="3"/>
                    <a:pt x="4" y="2"/>
                    <a:pt x="4" y="1"/>
                  </a:cubicBezTo>
                  <a:cubicBezTo>
                    <a:pt x="4" y="1"/>
                    <a:pt x="3"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17" name="Freeform 133">
              <a:extLst>
                <a:ext uri="{FF2B5EF4-FFF2-40B4-BE49-F238E27FC236}">
                  <a16:creationId xmlns:a16="http://schemas.microsoft.com/office/drawing/2014/main" id="{CD228240-19ED-4866-979A-5D028F751095}"/>
                </a:ext>
              </a:extLst>
            </p:cNvPr>
            <p:cNvSpPr>
              <a:spLocks/>
            </p:cNvSpPr>
            <p:nvPr/>
          </p:nvSpPr>
          <p:spPr bwMode="auto">
            <a:xfrm>
              <a:off x="11244263" y="6596063"/>
              <a:ext cx="19050"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4" y="3"/>
                    <a:pt x="4" y="2"/>
                    <a:pt x="4" y="1"/>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18" name="Freeform 134">
              <a:extLst>
                <a:ext uri="{FF2B5EF4-FFF2-40B4-BE49-F238E27FC236}">
                  <a16:creationId xmlns:a16="http://schemas.microsoft.com/office/drawing/2014/main" id="{08C31273-1ED8-4DBD-95DC-B38B5A4A95CE}"/>
                </a:ext>
              </a:extLst>
            </p:cNvPr>
            <p:cNvSpPr>
              <a:spLocks/>
            </p:cNvSpPr>
            <p:nvPr/>
          </p:nvSpPr>
          <p:spPr bwMode="auto">
            <a:xfrm>
              <a:off x="11364913" y="6596063"/>
              <a:ext cx="19050" cy="15875"/>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1"/>
                    <a:pt x="3" y="0"/>
                    <a:pt x="2"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19" name="Freeform 135">
              <a:extLst>
                <a:ext uri="{FF2B5EF4-FFF2-40B4-BE49-F238E27FC236}">
                  <a16:creationId xmlns:a16="http://schemas.microsoft.com/office/drawing/2014/main" id="{ACB3C113-DCE5-4EDF-8D8A-D6A9AB6D88D6}"/>
                </a:ext>
              </a:extLst>
            </p:cNvPr>
            <p:cNvSpPr>
              <a:spLocks/>
            </p:cNvSpPr>
            <p:nvPr/>
          </p:nvSpPr>
          <p:spPr bwMode="auto">
            <a:xfrm>
              <a:off x="11202988" y="6596063"/>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4" y="3"/>
                    <a:pt x="4" y="2"/>
                    <a:pt x="4" y="1"/>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20" name="Freeform 136">
              <a:extLst>
                <a:ext uri="{FF2B5EF4-FFF2-40B4-BE49-F238E27FC236}">
                  <a16:creationId xmlns:a16="http://schemas.microsoft.com/office/drawing/2014/main" id="{1F9C7B6F-3ACC-4682-9F2C-7DAB9EA7EBEE}"/>
                </a:ext>
              </a:extLst>
            </p:cNvPr>
            <p:cNvSpPr>
              <a:spLocks/>
            </p:cNvSpPr>
            <p:nvPr/>
          </p:nvSpPr>
          <p:spPr bwMode="auto">
            <a:xfrm>
              <a:off x="11323638" y="6596063"/>
              <a:ext cx="20638" cy="15875"/>
            </a:xfrm>
            <a:custGeom>
              <a:avLst/>
              <a:gdLst>
                <a:gd name="T0" fmla="*/ 2 w 4"/>
                <a:gd name="T1" fmla="*/ 3 h 3"/>
                <a:gd name="T2" fmla="*/ 3 w 4"/>
                <a:gd name="T3" fmla="*/ 3 h 3"/>
                <a:gd name="T4" fmla="*/ 4 w 4"/>
                <a:gd name="T5" fmla="*/ 1 h 3"/>
                <a:gd name="T6" fmla="*/ 3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3" y="3"/>
                    <a:pt x="3" y="3"/>
                    <a:pt x="3" y="3"/>
                  </a:cubicBezTo>
                  <a:cubicBezTo>
                    <a:pt x="3" y="3"/>
                    <a:pt x="4" y="2"/>
                    <a:pt x="4" y="1"/>
                  </a:cubicBezTo>
                  <a:cubicBezTo>
                    <a:pt x="4" y="1"/>
                    <a:pt x="3" y="0"/>
                    <a:pt x="3"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21" name="Freeform 137">
              <a:extLst>
                <a:ext uri="{FF2B5EF4-FFF2-40B4-BE49-F238E27FC236}">
                  <a16:creationId xmlns:a16="http://schemas.microsoft.com/office/drawing/2014/main" id="{74E5F6D8-F6E6-4C29-816F-29482D618412}"/>
                </a:ext>
              </a:extLst>
            </p:cNvPr>
            <p:cNvSpPr>
              <a:spLocks/>
            </p:cNvSpPr>
            <p:nvPr/>
          </p:nvSpPr>
          <p:spPr bwMode="auto">
            <a:xfrm>
              <a:off x="11404601" y="6596063"/>
              <a:ext cx="19050" cy="15875"/>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1"/>
                    <a:pt x="3" y="0"/>
                    <a:pt x="2"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22" name="Freeform 138">
              <a:extLst>
                <a:ext uri="{FF2B5EF4-FFF2-40B4-BE49-F238E27FC236}">
                  <a16:creationId xmlns:a16="http://schemas.microsoft.com/office/drawing/2014/main" id="{EC09C622-3C79-4991-9366-C54283FF10D0}"/>
                </a:ext>
              </a:extLst>
            </p:cNvPr>
            <p:cNvSpPr>
              <a:spLocks/>
            </p:cNvSpPr>
            <p:nvPr/>
          </p:nvSpPr>
          <p:spPr bwMode="auto">
            <a:xfrm>
              <a:off x="11168063" y="6534150"/>
              <a:ext cx="15875" cy="15875"/>
            </a:xfrm>
            <a:custGeom>
              <a:avLst/>
              <a:gdLst>
                <a:gd name="T0" fmla="*/ 2 w 3"/>
                <a:gd name="T1" fmla="*/ 0 h 3"/>
                <a:gd name="T2" fmla="*/ 1 w 3"/>
                <a:gd name="T3" fmla="*/ 0 h 3"/>
                <a:gd name="T4" fmla="*/ 0 w 3"/>
                <a:gd name="T5" fmla="*/ 1 h 3"/>
                <a:gd name="T6" fmla="*/ 1 w 3"/>
                <a:gd name="T7" fmla="*/ 3 h 3"/>
                <a:gd name="T8" fmla="*/ 2 w 3"/>
                <a:gd name="T9" fmla="*/ 3 h 3"/>
                <a:gd name="T10" fmla="*/ 3 w 3"/>
                <a:gd name="T11" fmla="*/ 1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cubicBezTo>
                    <a:pt x="1" y="0"/>
                    <a:pt x="1" y="0"/>
                    <a:pt x="1" y="0"/>
                  </a:cubicBezTo>
                  <a:cubicBezTo>
                    <a:pt x="1" y="0"/>
                    <a:pt x="0" y="0"/>
                    <a:pt x="0" y="1"/>
                  </a:cubicBezTo>
                  <a:cubicBezTo>
                    <a:pt x="0" y="2"/>
                    <a:pt x="1" y="3"/>
                    <a:pt x="1" y="3"/>
                  </a:cubicBezTo>
                  <a:cubicBezTo>
                    <a:pt x="2" y="3"/>
                    <a:pt x="2" y="3"/>
                    <a:pt x="2" y="3"/>
                  </a:cubicBezTo>
                  <a:cubicBezTo>
                    <a:pt x="3" y="3"/>
                    <a:pt x="3" y="2"/>
                    <a:pt x="3" y="1"/>
                  </a:cubicBezTo>
                  <a:cubicBezTo>
                    <a:pt x="3" y="0"/>
                    <a:pt x="3" y="0"/>
                    <a:pt x="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23" name="Freeform 139">
              <a:extLst>
                <a:ext uri="{FF2B5EF4-FFF2-40B4-BE49-F238E27FC236}">
                  <a16:creationId xmlns:a16="http://schemas.microsoft.com/office/drawing/2014/main" id="{20BA8E01-B7C1-43B5-AB6D-4102C48C10AC}"/>
                </a:ext>
              </a:extLst>
            </p:cNvPr>
            <p:cNvSpPr>
              <a:spLocks/>
            </p:cNvSpPr>
            <p:nvPr/>
          </p:nvSpPr>
          <p:spPr bwMode="auto">
            <a:xfrm>
              <a:off x="11283951" y="6534150"/>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3" y="3"/>
                    <a:pt x="4" y="2"/>
                    <a:pt x="4" y="1"/>
                  </a:cubicBezTo>
                  <a:cubicBezTo>
                    <a:pt x="4" y="0"/>
                    <a:pt x="3"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24" name="Freeform 140">
              <a:extLst>
                <a:ext uri="{FF2B5EF4-FFF2-40B4-BE49-F238E27FC236}">
                  <a16:creationId xmlns:a16="http://schemas.microsoft.com/office/drawing/2014/main" id="{0C03DC05-45C4-4B12-8345-1E90E8930B9E}"/>
                </a:ext>
              </a:extLst>
            </p:cNvPr>
            <p:cNvSpPr>
              <a:spLocks/>
            </p:cNvSpPr>
            <p:nvPr/>
          </p:nvSpPr>
          <p:spPr bwMode="auto">
            <a:xfrm>
              <a:off x="11202988" y="6534150"/>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4" y="3"/>
                    <a:pt x="4" y="2"/>
                    <a:pt x="4" y="1"/>
                  </a:cubicBezTo>
                  <a:cubicBezTo>
                    <a:pt x="4" y="0"/>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25" name="Freeform 141">
              <a:extLst>
                <a:ext uri="{FF2B5EF4-FFF2-40B4-BE49-F238E27FC236}">
                  <a16:creationId xmlns:a16="http://schemas.microsoft.com/office/drawing/2014/main" id="{27FD8AC6-FC1A-4FFC-BE2F-788E36CA89D2}"/>
                </a:ext>
              </a:extLst>
            </p:cNvPr>
            <p:cNvSpPr>
              <a:spLocks/>
            </p:cNvSpPr>
            <p:nvPr/>
          </p:nvSpPr>
          <p:spPr bwMode="auto">
            <a:xfrm>
              <a:off x="11244263" y="6534150"/>
              <a:ext cx="19050"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4" y="3"/>
                    <a:pt x="4" y="2"/>
                    <a:pt x="4" y="1"/>
                  </a:cubicBezTo>
                  <a:cubicBezTo>
                    <a:pt x="4" y="0"/>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26" name="Freeform 142">
              <a:extLst>
                <a:ext uri="{FF2B5EF4-FFF2-40B4-BE49-F238E27FC236}">
                  <a16:creationId xmlns:a16="http://schemas.microsoft.com/office/drawing/2014/main" id="{AD866379-E303-4619-889B-0B225BD2DEA0}"/>
                </a:ext>
              </a:extLst>
            </p:cNvPr>
            <p:cNvSpPr>
              <a:spLocks/>
            </p:cNvSpPr>
            <p:nvPr/>
          </p:nvSpPr>
          <p:spPr bwMode="auto">
            <a:xfrm>
              <a:off x="11323638" y="6534150"/>
              <a:ext cx="20638" cy="15875"/>
            </a:xfrm>
            <a:custGeom>
              <a:avLst/>
              <a:gdLst>
                <a:gd name="T0" fmla="*/ 2 w 4"/>
                <a:gd name="T1" fmla="*/ 3 h 3"/>
                <a:gd name="T2" fmla="*/ 3 w 4"/>
                <a:gd name="T3" fmla="*/ 3 h 3"/>
                <a:gd name="T4" fmla="*/ 4 w 4"/>
                <a:gd name="T5" fmla="*/ 1 h 3"/>
                <a:gd name="T6" fmla="*/ 3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3" y="3"/>
                    <a:pt x="3" y="3"/>
                    <a:pt x="3" y="3"/>
                  </a:cubicBezTo>
                  <a:cubicBezTo>
                    <a:pt x="3" y="3"/>
                    <a:pt x="4" y="2"/>
                    <a:pt x="4" y="1"/>
                  </a:cubicBezTo>
                  <a:cubicBezTo>
                    <a:pt x="4" y="0"/>
                    <a:pt x="3" y="0"/>
                    <a:pt x="3" y="0"/>
                  </a:cubicBezTo>
                  <a:cubicBezTo>
                    <a:pt x="2" y="0"/>
                    <a:pt x="2" y="0"/>
                    <a:pt x="2" y="0"/>
                  </a:cubicBezTo>
                  <a:cubicBezTo>
                    <a:pt x="1" y="0"/>
                    <a:pt x="0" y="0"/>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27" name="Freeform 143">
              <a:extLst>
                <a:ext uri="{FF2B5EF4-FFF2-40B4-BE49-F238E27FC236}">
                  <a16:creationId xmlns:a16="http://schemas.microsoft.com/office/drawing/2014/main" id="{DC2CD0DB-CEEE-4AA0-A670-69CBB7C5A60A}"/>
                </a:ext>
              </a:extLst>
            </p:cNvPr>
            <p:cNvSpPr>
              <a:spLocks/>
            </p:cNvSpPr>
            <p:nvPr/>
          </p:nvSpPr>
          <p:spPr bwMode="auto">
            <a:xfrm>
              <a:off x="11364913" y="6534150"/>
              <a:ext cx="19050" cy="15875"/>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0"/>
                    <a:pt x="3" y="0"/>
                    <a:pt x="2" y="0"/>
                  </a:cubicBezTo>
                  <a:cubicBezTo>
                    <a:pt x="2" y="0"/>
                    <a:pt x="2" y="0"/>
                    <a:pt x="2" y="0"/>
                  </a:cubicBezTo>
                  <a:cubicBezTo>
                    <a:pt x="1" y="0"/>
                    <a:pt x="0" y="0"/>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28" name="Freeform 144">
              <a:extLst>
                <a:ext uri="{FF2B5EF4-FFF2-40B4-BE49-F238E27FC236}">
                  <a16:creationId xmlns:a16="http://schemas.microsoft.com/office/drawing/2014/main" id="{07B84F8A-7018-44A0-A4A7-C3387E007DA1}"/>
                </a:ext>
              </a:extLst>
            </p:cNvPr>
            <p:cNvSpPr>
              <a:spLocks/>
            </p:cNvSpPr>
            <p:nvPr/>
          </p:nvSpPr>
          <p:spPr bwMode="auto">
            <a:xfrm>
              <a:off x="11404601" y="6534150"/>
              <a:ext cx="19050" cy="15875"/>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0"/>
                    <a:pt x="3" y="0"/>
                    <a:pt x="2" y="0"/>
                  </a:cubicBezTo>
                  <a:cubicBezTo>
                    <a:pt x="2" y="0"/>
                    <a:pt x="2" y="0"/>
                    <a:pt x="2" y="0"/>
                  </a:cubicBezTo>
                  <a:cubicBezTo>
                    <a:pt x="1" y="0"/>
                    <a:pt x="0" y="0"/>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29" name="Freeform 145">
              <a:extLst>
                <a:ext uri="{FF2B5EF4-FFF2-40B4-BE49-F238E27FC236}">
                  <a16:creationId xmlns:a16="http://schemas.microsoft.com/office/drawing/2014/main" id="{04E9A9EF-F97E-49C1-B5D7-2234895034BE}"/>
                </a:ext>
              </a:extLst>
            </p:cNvPr>
            <p:cNvSpPr>
              <a:spLocks noEditPoints="1"/>
            </p:cNvSpPr>
            <p:nvPr/>
          </p:nvSpPr>
          <p:spPr bwMode="auto">
            <a:xfrm>
              <a:off x="11118851" y="6205538"/>
              <a:ext cx="350838" cy="441325"/>
            </a:xfrm>
            <a:custGeom>
              <a:avLst/>
              <a:gdLst>
                <a:gd name="T0" fmla="*/ 67 w 70"/>
                <a:gd name="T1" fmla="*/ 8 h 86"/>
                <a:gd name="T2" fmla="*/ 13 w 70"/>
                <a:gd name="T3" fmla="*/ 8 h 86"/>
                <a:gd name="T4" fmla="*/ 13 w 70"/>
                <a:gd name="T5" fmla="*/ 3 h 86"/>
                <a:gd name="T6" fmla="*/ 67 w 70"/>
                <a:gd name="T7" fmla="*/ 3 h 86"/>
                <a:gd name="T8" fmla="*/ 67 w 70"/>
                <a:gd name="T9" fmla="*/ 8 h 86"/>
                <a:gd name="T10" fmla="*/ 67 w 70"/>
                <a:gd name="T11" fmla="*/ 58 h 86"/>
                <a:gd name="T12" fmla="*/ 39 w 70"/>
                <a:gd name="T13" fmla="*/ 58 h 86"/>
                <a:gd name="T14" fmla="*/ 37 w 70"/>
                <a:gd name="T15" fmla="*/ 59 h 86"/>
                <a:gd name="T16" fmla="*/ 39 w 70"/>
                <a:gd name="T17" fmla="*/ 61 h 86"/>
                <a:gd name="T18" fmla="*/ 67 w 70"/>
                <a:gd name="T19" fmla="*/ 61 h 86"/>
                <a:gd name="T20" fmla="*/ 67 w 70"/>
                <a:gd name="T21" fmla="*/ 82 h 86"/>
                <a:gd name="T22" fmla="*/ 4 w 70"/>
                <a:gd name="T23" fmla="*/ 82 h 86"/>
                <a:gd name="T24" fmla="*/ 4 w 70"/>
                <a:gd name="T25" fmla="*/ 61 h 86"/>
                <a:gd name="T26" fmla="*/ 31 w 70"/>
                <a:gd name="T27" fmla="*/ 61 h 86"/>
                <a:gd name="T28" fmla="*/ 33 w 70"/>
                <a:gd name="T29" fmla="*/ 59 h 86"/>
                <a:gd name="T30" fmla="*/ 31 w 70"/>
                <a:gd name="T31" fmla="*/ 58 h 86"/>
                <a:gd name="T32" fmla="*/ 4 w 70"/>
                <a:gd name="T33" fmla="*/ 58 h 86"/>
                <a:gd name="T34" fmla="*/ 4 w 70"/>
                <a:gd name="T35" fmla="*/ 11 h 86"/>
                <a:gd name="T36" fmla="*/ 67 w 70"/>
                <a:gd name="T37" fmla="*/ 11 h 86"/>
                <a:gd name="T38" fmla="*/ 67 w 70"/>
                <a:gd name="T39" fmla="*/ 58 h 86"/>
                <a:gd name="T40" fmla="*/ 4 w 70"/>
                <a:gd name="T41" fmla="*/ 3 h 86"/>
                <a:gd name="T42" fmla="*/ 10 w 70"/>
                <a:gd name="T43" fmla="*/ 3 h 86"/>
                <a:gd name="T44" fmla="*/ 10 w 70"/>
                <a:gd name="T45" fmla="*/ 8 h 86"/>
                <a:gd name="T46" fmla="*/ 4 w 70"/>
                <a:gd name="T47" fmla="*/ 8 h 86"/>
                <a:gd name="T48" fmla="*/ 4 w 70"/>
                <a:gd name="T49" fmla="*/ 3 h 86"/>
                <a:gd name="T50" fmla="*/ 70 w 70"/>
                <a:gd name="T51" fmla="*/ 83 h 86"/>
                <a:gd name="T52" fmla="*/ 70 w 70"/>
                <a:gd name="T53" fmla="*/ 83 h 86"/>
                <a:gd name="T54" fmla="*/ 70 w 70"/>
                <a:gd name="T55" fmla="*/ 3 h 86"/>
                <a:gd name="T56" fmla="*/ 67 w 70"/>
                <a:gd name="T57" fmla="*/ 0 h 86"/>
                <a:gd name="T58" fmla="*/ 3 w 70"/>
                <a:gd name="T59" fmla="*/ 0 h 86"/>
                <a:gd name="T60" fmla="*/ 0 w 70"/>
                <a:gd name="T61" fmla="*/ 3 h 86"/>
                <a:gd name="T62" fmla="*/ 0 w 70"/>
                <a:gd name="T63" fmla="*/ 83 h 86"/>
                <a:gd name="T64" fmla="*/ 3 w 70"/>
                <a:gd name="T65" fmla="*/ 86 h 86"/>
                <a:gd name="T66" fmla="*/ 67 w 70"/>
                <a:gd name="T67" fmla="*/ 86 h 86"/>
                <a:gd name="T68" fmla="*/ 70 w 70"/>
                <a:gd name="T69"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86">
                  <a:moveTo>
                    <a:pt x="67" y="8"/>
                  </a:moveTo>
                  <a:cubicBezTo>
                    <a:pt x="13" y="8"/>
                    <a:pt x="13" y="8"/>
                    <a:pt x="13" y="8"/>
                  </a:cubicBezTo>
                  <a:cubicBezTo>
                    <a:pt x="13" y="3"/>
                    <a:pt x="13" y="3"/>
                    <a:pt x="13" y="3"/>
                  </a:cubicBezTo>
                  <a:cubicBezTo>
                    <a:pt x="67" y="3"/>
                    <a:pt x="67" y="3"/>
                    <a:pt x="67" y="3"/>
                  </a:cubicBezTo>
                  <a:lnTo>
                    <a:pt x="67" y="8"/>
                  </a:lnTo>
                  <a:close/>
                  <a:moveTo>
                    <a:pt x="67" y="58"/>
                  </a:moveTo>
                  <a:cubicBezTo>
                    <a:pt x="39" y="58"/>
                    <a:pt x="39" y="58"/>
                    <a:pt x="39" y="58"/>
                  </a:cubicBezTo>
                  <a:cubicBezTo>
                    <a:pt x="38" y="58"/>
                    <a:pt x="37" y="58"/>
                    <a:pt x="37" y="59"/>
                  </a:cubicBezTo>
                  <a:cubicBezTo>
                    <a:pt x="37" y="60"/>
                    <a:pt x="38" y="61"/>
                    <a:pt x="39" y="61"/>
                  </a:cubicBezTo>
                  <a:cubicBezTo>
                    <a:pt x="67" y="61"/>
                    <a:pt x="67" y="61"/>
                    <a:pt x="67" y="61"/>
                  </a:cubicBezTo>
                  <a:cubicBezTo>
                    <a:pt x="67" y="82"/>
                    <a:pt x="67" y="82"/>
                    <a:pt x="67" y="82"/>
                  </a:cubicBezTo>
                  <a:cubicBezTo>
                    <a:pt x="4" y="82"/>
                    <a:pt x="4" y="82"/>
                    <a:pt x="4" y="82"/>
                  </a:cubicBezTo>
                  <a:cubicBezTo>
                    <a:pt x="4" y="61"/>
                    <a:pt x="4" y="61"/>
                    <a:pt x="4" y="61"/>
                  </a:cubicBezTo>
                  <a:cubicBezTo>
                    <a:pt x="31" y="61"/>
                    <a:pt x="31" y="61"/>
                    <a:pt x="31" y="61"/>
                  </a:cubicBezTo>
                  <a:cubicBezTo>
                    <a:pt x="32" y="61"/>
                    <a:pt x="33" y="60"/>
                    <a:pt x="33" y="59"/>
                  </a:cubicBezTo>
                  <a:cubicBezTo>
                    <a:pt x="33" y="58"/>
                    <a:pt x="32" y="58"/>
                    <a:pt x="31" y="58"/>
                  </a:cubicBezTo>
                  <a:cubicBezTo>
                    <a:pt x="4" y="58"/>
                    <a:pt x="4" y="58"/>
                    <a:pt x="4" y="58"/>
                  </a:cubicBezTo>
                  <a:cubicBezTo>
                    <a:pt x="4" y="11"/>
                    <a:pt x="4" y="11"/>
                    <a:pt x="4" y="11"/>
                  </a:cubicBezTo>
                  <a:cubicBezTo>
                    <a:pt x="67" y="11"/>
                    <a:pt x="67" y="11"/>
                    <a:pt x="67" y="11"/>
                  </a:cubicBezTo>
                  <a:lnTo>
                    <a:pt x="67" y="58"/>
                  </a:lnTo>
                  <a:close/>
                  <a:moveTo>
                    <a:pt x="4" y="3"/>
                  </a:moveTo>
                  <a:cubicBezTo>
                    <a:pt x="10" y="3"/>
                    <a:pt x="10" y="3"/>
                    <a:pt x="10" y="3"/>
                  </a:cubicBezTo>
                  <a:cubicBezTo>
                    <a:pt x="10" y="8"/>
                    <a:pt x="10" y="8"/>
                    <a:pt x="10" y="8"/>
                  </a:cubicBezTo>
                  <a:cubicBezTo>
                    <a:pt x="4" y="8"/>
                    <a:pt x="4" y="8"/>
                    <a:pt x="4" y="8"/>
                  </a:cubicBezTo>
                  <a:lnTo>
                    <a:pt x="4" y="3"/>
                  </a:lnTo>
                  <a:close/>
                  <a:moveTo>
                    <a:pt x="70" y="83"/>
                  </a:moveTo>
                  <a:cubicBezTo>
                    <a:pt x="70" y="83"/>
                    <a:pt x="70" y="83"/>
                    <a:pt x="70" y="83"/>
                  </a:cubicBezTo>
                  <a:cubicBezTo>
                    <a:pt x="70" y="3"/>
                    <a:pt x="70" y="3"/>
                    <a:pt x="70" y="3"/>
                  </a:cubicBezTo>
                  <a:cubicBezTo>
                    <a:pt x="70" y="1"/>
                    <a:pt x="69" y="0"/>
                    <a:pt x="67" y="0"/>
                  </a:cubicBezTo>
                  <a:cubicBezTo>
                    <a:pt x="3" y="0"/>
                    <a:pt x="3" y="0"/>
                    <a:pt x="3" y="0"/>
                  </a:cubicBezTo>
                  <a:cubicBezTo>
                    <a:pt x="2" y="0"/>
                    <a:pt x="0" y="1"/>
                    <a:pt x="0" y="3"/>
                  </a:cubicBezTo>
                  <a:cubicBezTo>
                    <a:pt x="0" y="83"/>
                    <a:pt x="0" y="83"/>
                    <a:pt x="0" y="83"/>
                  </a:cubicBezTo>
                  <a:cubicBezTo>
                    <a:pt x="0" y="84"/>
                    <a:pt x="2" y="86"/>
                    <a:pt x="3" y="86"/>
                  </a:cubicBezTo>
                  <a:cubicBezTo>
                    <a:pt x="67" y="86"/>
                    <a:pt x="67" y="86"/>
                    <a:pt x="67" y="86"/>
                  </a:cubicBezTo>
                  <a:cubicBezTo>
                    <a:pt x="69" y="86"/>
                    <a:pt x="70" y="84"/>
                    <a:pt x="70" y="8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30" name="Freeform 146">
              <a:extLst>
                <a:ext uri="{FF2B5EF4-FFF2-40B4-BE49-F238E27FC236}">
                  <a16:creationId xmlns:a16="http://schemas.microsoft.com/office/drawing/2014/main" id="{65DB3CEB-3F2F-405C-B21B-C64F987C4EDC}"/>
                </a:ext>
              </a:extLst>
            </p:cNvPr>
            <p:cNvSpPr>
              <a:spLocks/>
            </p:cNvSpPr>
            <p:nvPr/>
          </p:nvSpPr>
          <p:spPr bwMode="auto">
            <a:xfrm>
              <a:off x="11083926" y="6169025"/>
              <a:ext cx="420688" cy="560388"/>
            </a:xfrm>
            <a:custGeom>
              <a:avLst/>
              <a:gdLst>
                <a:gd name="T0" fmla="*/ 83 w 84"/>
                <a:gd name="T1" fmla="*/ 52 h 109"/>
                <a:gd name="T2" fmla="*/ 84 w 84"/>
                <a:gd name="T3" fmla="*/ 51 h 109"/>
                <a:gd name="T4" fmla="*/ 84 w 84"/>
                <a:gd name="T5" fmla="*/ 10 h 109"/>
                <a:gd name="T6" fmla="*/ 74 w 84"/>
                <a:gd name="T7" fmla="*/ 0 h 109"/>
                <a:gd name="T8" fmla="*/ 10 w 84"/>
                <a:gd name="T9" fmla="*/ 0 h 109"/>
                <a:gd name="T10" fmla="*/ 0 w 84"/>
                <a:gd name="T11" fmla="*/ 10 h 109"/>
                <a:gd name="T12" fmla="*/ 0 w 84"/>
                <a:gd name="T13" fmla="*/ 99 h 109"/>
                <a:gd name="T14" fmla="*/ 10 w 84"/>
                <a:gd name="T15" fmla="*/ 109 h 109"/>
                <a:gd name="T16" fmla="*/ 74 w 84"/>
                <a:gd name="T17" fmla="*/ 109 h 109"/>
                <a:gd name="T18" fmla="*/ 84 w 84"/>
                <a:gd name="T19" fmla="*/ 99 h 109"/>
                <a:gd name="T20" fmla="*/ 84 w 84"/>
                <a:gd name="T21" fmla="*/ 58 h 109"/>
                <a:gd name="T22" fmla="*/ 83 w 84"/>
                <a:gd name="T23" fmla="*/ 57 h 109"/>
                <a:gd name="T24" fmla="*/ 81 w 84"/>
                <a:gd name="T25" fmla="*/ 58 h 109"/>
                <a:gd name="T26" fmla="*/ 81 w 84"/>
                <a:gd name="T27" fmla="*/ 99 h 109"/>
                <a:gd name="T28" fmla="*/ 74 w 84"/>
                <a:gd name="T29" fmla="*/ 106 h 109"/>
                <a:gd name="T30" fmla="*/ 10 w 84"/>
                <a:gd name="T31" fmla="*/ 106 h 109"/>
                <a:gd name="T32" fmla="*/ 3 w 84"/>
                <a:gd name="T33" fmla="*/ 99 h 109"/>
                <a:gd name="T34" fmla="*/ 3 w 84"/>
                <a:gd name="T35" fmla="*/ 10 h 109"/>
                <a:gd name="T36" fmla="*/ 10 w 84"/>
                <a:gd name="T37" fmla="*/ 3 h 109"/>
                <a:gd name="T38" fmla="*/ 74 w 84"/>
                <a:gd name="T39" fmla="*/ 3 h 109"/>
                <a:gd name="T40" fmla="*/ 81 w 84"/>
                <a:gd name="T41" fmla="*/ 10 h 109"/>
                <a:gd name="T42" fmla="*/ 81 w 84"/>
                <a:gd name="T43" fmla="*/ 51 h 109"/>
                <a:gd name="T44" fmla="*/ 83 w 84"/>
                <a:gd name="T45" fmla="*/ 5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09">
                  <a:moveTo>
                    <a:pt x="83" y="52"/>
                  </a:moveTo>
                  <a:cubicBezTo>
                    <a:pt x="83" y="52"/>
                    <a:pt x="84" y="52"/>
                    <a:pt x="84" y="51"/>
                  </a:cubicBezTo>
                  <a:cubicBezTo>
                    <a:pt x="84" y="10"/>
                    <a:pt x="84" y="10"/>
                    <a:pt x="84" y="10"/>
                  </a:cubicBezTo>
                  <a:cubicBezTo>
                    <a:pt x="84" y="4"/>
                    <a:pt x="80" y="0"/>
                    <a:pt x="74" y="0"/>
                  </a:cubicBezTo>
                  <a:cubicBezTo>
                    <a:pt x="10" y="0"/>
                    <a:pt x="10" y="0"/>
                    <a:pt x="10" y="0"/>
                  </a:cubicBezTo>
                  <a:cubicBezTo>
                    <a:pt x="5" y="0"/>
                    <a:pt x="0" y="4"/>
                    <a:pt x="0" y="10"/>
                  </a:cubicBezTo>
                  <a:cubicBezTo>
                    <a:pt x="0" y="99"/>
                    <a:pt x="0" y="99"/>
                    <a:pt x="0" y="99"/>
                  </a:cubicBezTo>
                  <a:cubicBezTo>
                    <a:pt x="0" y="105"/>
                    <a:pt x="5" y="109"/>
                    <a:pt x="10" y="109"/>
                  </a:cubicBezTo>
                  <a:cubicBezTo>
                    <a:pt x="74" y="109"/>
                    <a:pt x="74" y="109"/>
                    <a:pt x="74" y="109"/>
                  </a:cubicBezTo>
                  <a:cubicBezTo>
                    <a:pt x="80" y="109"/>
                    <a:pt x="84" y="105"/>
                    <a:pt x="84" y="99"/>
                  </a:cubicBezTo>
                  <a:cubicBezTo>
                    <a:pt x="84" y="58"/>
                    <a:pt x="84" y="58"/>
                    <a:pt x="84" y="58"/>
                  </a:cubicBezTo>
                  <a:cubicBezTo>
                    <a:pt x="84" y="57"/>
                    <a:pt x="83" y="57"/>
                    <a:pt x="83" y="57"/>
                  </a:cubicBezTo>
                  <a:cubicBezTo>
                    <a:pt x="82" y="57"/>
                    <a:pt x="81" y="57"/>
                    <a:pt x="81" y="58"/>
                  </a:cubicBezTo>
                  <a:cubicBezTo>
                    <a:pt x="81" y="99"/>
                    <a:pt x="81" y="99"/>
                    <a:pt x="81" y="99"/>
                  </a:cubicBezTo>
                  <a:cubicBezTo>
                    <a:pt x="81" y="103"/>
                    <a:pt x="78" y="106"/>
                    <a:pt x="74" y="106"/>
                  </a:cubicBezTo>
                  <a:cubicBezTo>
                    <a:pt x="10" y="106"/>
                    <a:pt x="10" y="106"/>
                    <a:pt x="10" y="106"/>
                  </a:cubicBezTo>
                  <a:cubicBezTo>
                    <a:pt x="6" y="106"/>
                    <a:pt x="3" y="103"/>
                    <a:pt x="3" y="99"/>
                  </a:cubicBezTo>
                  <a:cubicBezTo>
                    <a:pt x="3" y="10"/>
                    <a:pt x="3" y="10"/>
                    <a:pt x="3" y="10"/>
                  </a:cubicBezTo>
                  <a:cubicBezTo>
                    <a:pt x="3" y="6"/>
                    <a:pt x="6" y="3"/>
                    <a:pt x="10" y="3"/>
                  </a:cubicBezTo>
                  <a:cubicBezTo>
                    <a:pt x="74" y="3"/>
                    <a:pt x="74" y="3"/>
                    <a:pt x="74" y="3"/>
                  </a:cubicBezTo>
                  <a:cubicBezTo>
                    <a:pt x="78" y="3"/>
                    <a:pt x="81" y="6"/>
                    <a:pt x="81" y="10"/>
                  </a:cubicBezTo>
                  <a:cubicBezTo>
                    <a:pt x="81" y="51"/>
                    <a:pt x="81" y="51"/>
                    <a:pt x="81" y="51"/>
                  </a:cubicBezTo>
                  <a:cubicBezTo>
                    <a:pt x="81" y="52"/>
                    <a:pt x="82" y="52"/>
                    <a:pt x="83" y="5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31" name="Freeform 147">
              <a:extLst>
                <a:ext uri="{FF2B5EF4-FFF2-40B4-BE49-F238E27FC236}">
                  <a16:creationId xmlns:a16="http://schemas.microsoft.com/office/drawing/2014/main" id="{ABDD3A7D-78F5-4DA7-B65A-805DB44DA8B7}"/>
                </a:ext>
              </a:extLst>
            </p:cNvPr>
            <p:cNvSpPr>
              <a:spLocks noEditPoints="1"/>
            </p:cNvSpPr>
            <p:nvPr/>
          </p:nvSpPr>
          <p:spPr bwMode="auto">
            <a:xfrm>
              <a:off x="9918701" y="6180138"/>
              <a:ext cx="547688" cy="241300"/>
            </a:xfrm>
            <a:custGeom>
              <a:avLst/>
              <a:gdLst>
                <a:gd name="T0" fmla="*/ 4 w 109"/>
                <a:gd name="T1" fmla="*/ 43 h 47"/>
                <a:gd name="T2" fmla="*/ 105 w 109"/>
                <a:gd name="T3" fmla="*/ 43 h 47"/>
                <a:gd name="T4" fmla="*/ 105 w 109"/>
                <a:gd name="T5" fmla="*/ 3 h 47"/>
                <a:gd name="T6" fmla="*/ 4 w 109"/>
                <a:gd name="T7" fmla="*/ 3 h 47"/>
                <a:gd name="T8" fmla="*/ 4 w 109"/>
                <a:gd name="T9" fmla="*/ 43 h 47"/>
                <a:gd name="T10" fmla="*/ 107 w 109"/>
                <a:gd name="T11" fmla="*/ 47 h 47"/>
                <a:gd name="T12" fmla="*/ 2 w 109"/>
                <a:gd name="T13" fmla="*/ 47 h 47"/>
                <a:gd name="T14" fmla="*/ 0 w 109"/>
                <a:gd name="T15" fmla="*/ 45 h 47"/>
                <a:gd name="T16" fmla="*/ 0 w 109"/>
                <a:gd name="T17" fmla="*/ 1 h 47"/>
                <a:gd name="T18" fmla="*/ 2 w 109"/>
                <a:gd name="T19" fmla="*/ 0 h 47"/>
                <a:gd name="T20" fmla="*/ 107 w 109"/>
                <a:gd name="T21" fmla="*/ 0 h 47"/>
                <a:gd name="T22" fmla="*/ 109 w 109"/>
                <a:gd name="T23" fmla="*/ 1 h 47"/>
                <a:gd name="T24" fmla="*/ 109 w 109"/>
                <a:gd name="T25" fmla="*/ 45 h 47"/>
                <a:gd name="T26" fmla="*/ 107 w 109"/>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47">
                  <a:moveTo>
                    <a:pt x="4" y="43"/>
                  </a:moveTo>
                  <a:cubicBezTo>
                    <a:pt x="105" y="43"/>
                    <a:pt x="105" y="43"/>
                    <a:pt x="105" y="43"/>
                  </a:cubicBezTo>
                  <a:cubicBezTo>
                    <a:pt x="105" y="3"/>
                    <a:pt x="105" y="3"/>
                    <a:pt x="105" y="3"/>
                  </a:cubicBezTo>
                  <a:cubicBezTo>
                    <a:pt x="4" y="3"/>
                    <a:pt x="4" y="3"/>
                    <a:pt x="4" y="3"/>
                  </a:cubicBezTo>
                  <a:lnTo>
                    <a:pt x="4" y="43"/>
                  </a:lnTo>
                  <a:close/>
                  <a:moveTo>
                    <a:pt x="107" y="47"/>
                  </a:moveTo>
                  <a:cubicBezTo>
                    <a:pt x="2" y="47"/>
                    <a:pt x="2" y="47"/>
                    <a:pt x="2" y="47"/>
                  </a:cubicBezTo>
                  <a:cubicBezTo>
                    <a:pt x="1" y="47"/>
                    <a:pt x="0" y="46"/>
                    <a:pt x="0" y="45"/>
                  </a:cubicBezTo>
                  <a:cubicBezTo>
                    <a:pt x="0" y="1"/>
                    <a:pt x="0" y="1"/>
                    <a:pt x="0" y="1"/>
                  </a:cubicBezTo>
                  <a:cubicBezTo>
                    <a:pt x="0" y="0"/>
                    <a:pt x="1" y="0"/>
                    <a:pt x="2" y="0"/>
                  </a:cubicBezTo>
                  <a:cubicBezTo>
                    <a:pt x="107" y="0"/>
                    <a:pt x="107" y="0"/>
                    <a:pt x="107" y="0"/>
                  </a:cubicBezTo>
                  <a:cubicBezTo>
                    <a:pt x="108" y="0"/>
                    <a:pt x="109" y="0"/>
                    <a:pt x="109" y="1"/>
                  </a:cubicBezTo>
                  <a:cubicBezTo>
                    <a:pt x="109" y="45"/>
                    <a:pt x="109" y="45"/>
                    <a:pt x="109" y="45"/>
                  </a:cubicBezTo>
                  <a:cubicBezTo>
                    <a:pt x="109" y="46"/>
                    <a:pt x="108" y="47"/>
                    <a:pt x="107" y="4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32" name="Freeform 148">
              <a:extLst>
                <a:ext uri="{FF2B5EF4-FFF2-40B4-BE49-F238E27FC236}">
                  <a16:creationId xmlns:a16="http://schemas.microsoft.com/office/drawing/2014/main" id="{61DF9038-410E-4CDF-9F51-E14C223A592B}"/>
                </a:ext>
              </a:extLst>
            </p:cNvPr>
            <p:cNvSpPr>
              <a:spLocks noEditPoints="1"/>
            </p:cNvSpPr>
            <p:nvPr/>
          </p:nvSpPr>
          <p:spPr bwMode="auto">
            <a:xfrm>
              <a:off x="9953626" y="6251575"/>
              <a:ext cx="76200" cy="169863"/>
            </a:xfrm>
            <a:custGeom>
              <a:avLst/>
              <a:gdLst>
                <a:gd name="T0" fmla="*/ 4 w 15"/>
                <a:gd name="T1" fmla="*/ 29 h 33"/>
                <a:gd name="T2" fmla="*/ 11 w 15"/>
                <a:gd name="T3" fmla="*/ 29 h 33"/>
                <a:gd name="T4" fmla="*/ 11 w 15"/>
                <a:gd name="T5" fmla="*/ 4 h 33"/>
                <a:gd name="T6" fmla="*/ 4 w 15"/>
                <a:gd name="T7" fmla="*/ 4 h 33"/>
                <a:gd name="T8" fmla="*/ 4 w 15"/>
                <a:gd name="T9" fmla="*/ 29 h 33"/>
                <a:gd name="T10" fmla="*/ 13 w 15"/>
                <a:gd name="T11" fmla="*/ 33 h 33"/>
                <a:gd name="T12" fmla="*/ 2 w 15"/>
                <a:gd name="T13" fmla="*/ 33 h 33"/>
                <a:gd name="T14" fmla="*/ 0 w 15"/>
                <a:gd name="T15" fmla="*/ 31 h 33"/>
                <a:gd name="T16" fmla="*/ 0 w 15"/>
                <a:gd name="T17" fmla="*/ 2 h 33"/>
                <a:gd name="T18" fmla="*/ 2 w 15"/>
                <a:gd name="T19" fmla="*/ 0 h 33"/>
                <a:gd name="T20" fmla="*/ 13 w 15"/>
                <a:gd name="T21" fmla="*/ 0 h 33"/>
                <a:gd name="T22" fmla="*/ 15 w 15"/>
                <a:gd name="T23" fmla="*/ 2 h 33"/>
                <a:gd name="T24" fmla="*/ 15 w 15"/>
                <a:gd name="T25" fmla="*/ 31 h 33"/>
                <a:gd name="T26" fmla="*/ 13 w 15"/>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3">
                  <a:moveTo>
                    <a:pt x="4" y="29"/>
                  </a:moveTo>
                  <a:cubicBezTo>
                    <a:pt x="11" y="29"/>
                    <a:pt x="11" y="29"/>
                    <a:pt x="11" y="29"/>
                  </a:cubicBezTo>
                  <a:cubicBezTo>
                    <a:pt x="11" y="4"/>
                    <a:pt x="11" y="4"/>
                    <a:pt x="11" y="4"/>
                  </a:cubicBezTo>
                  <a:cubicBezTo>
                    <a:pt x="4" y="4"/>
                    <a:pt x="4" y="4"/>
                    <a:pt x="4" y="4"/>
                  </a:cubicBezTo>
                  <a:lnTo>
                    <a:pt x="4" y="29"/>
                  </a:lnTo>
                  <a:close/>
                  <a:moveTo>
                    <a:pt x="13" y="33"/>
                  </a:moveTo>
                  <a:cubicBezTo>
                    <a:pt x="2" y="33"/>
                    <a:pt x="2" y="33"/>
                    <a:pt x="2" y="33"/>
                  </a:cubicBezTo>
                  <a:cubicBezTo>
                    <a:pt x="1" y="33"/>
                    <a:pt x="0" y="32"/>
                    <a:pt x="0" y="31"/>
                  </a:cubicBezTo>
                  <a:cubicBezTo>
                    <a:pt x="0" y="2"/>
                    <a:pt x="0" y="2"/>
                    <a:pt x="0" y="2"/>
                  </a:cubicBezTo>
                  <a:cubicBezTo>
                    <a:pt x="0" y="1"/>
                    <a:pt x="1" y="0"/>
                    <a:pt x="2" y="0"/>
                  </a:cubicBezTo>
                  <a:cubicBezTo>
                    <a:pt x="13" y="0"/>
                    <a:pt x="13" y="0"/>
                    <a:pt x="13" y="0"/>
                  </a:cubicBezTo>
                  <a:cubicBezTo>
                    <a:pt x="14" y="0"/>
                    <a:pt x="15" y="1"/>
                    <a:pt x="15" y="2"/>
                  </a:cubicBezTo>
                  <a:cubicBezTo>
                    <a:pt x="15" y="31"/>
                    <a:pt x="15" y="31"/>
                    <a:pt x="15" y="31"/>
                  </a:cubicBezTo>
                  <a:cubicBezTo>
                    <a:pt x="15" y="32"/>
                    <a:pt x="14" y="33"/>
                    <a:pt x="13" y="3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33" name="Freeform 149">
              <a:extLst>
                <a:ext uri="{FF2B5EF4-FFF2-40B4-BE49-F238E27FC236}">
                  <a16:creationId xmlns:a16="http://schemas.microsoft.com/office/drawing/2014/main" id="{B647FCBB-3DB7-4974-BE75-D81B22F3840D}"/>
                </a:ext>
              </a:extLst>
            </p:cNvPr>
            <p:cNvSpPr>
              <a:spLocks noEditPoints="1"/>
            </p:cNvSpPr>
            <p:nvPr/>
          </p:nvSpPr>
          <p:spPr bwMode="auto">
            <a:xfrm>
              <a:off x="10120313" y="6215063"/>
              <a:ext cx="69850" cy="206375"/>
            </a:xfrm>
            <a:custGeom>
              <a:avLst/>
              <a:gdLst>
                <a:gd name="T0" fmla="*/ 4 w 14"/>
                <a:gd name="T1" fmla="*/ 36 h 40"/>
                <a:gd name="T2" fmla="*/ 11 w 14"/>
                <a:gd name="T3" fmla="*/ 36 h 40"/>
                <a:gd name="T4" fmla="*/ 11 w 14"/>
                <a:gd name="T5" fmla="*/ 4 h 40"/>
                <a:gd name="T6" fmla="*/ 4 w 14"/>
                <a:gd name="T7" fmla="*/ 4 h 40"/>
                <a:gd name="T8" fmla="*/ 4 w 14"/>
                <a:gd name="T9" fmla="*/ 36 h 40"/>
                <a:gd name="T10" fmla="*/ 13 w 14"/>
                <a:gd name="T11" fmla="*/ 40 h 40"/>
                <a:gd name="T12" fmla="*/ 2 w 14"/>
                <a:gd name="T13" fmla="*/ 40 h 40"/>
                <a:gd name="T14" fmla="*/ 0 w 14"/>
                <a:gd name="T15" fmla="*/ 38 h 40"/>
                <a:gd name="T16" fmla="*/ 0 w 14"/>
                <a:gd name="T17" fmla="*/ 2 h 40"/>
                <a:gd name="T18" fmla="*/ 2 w 14"/>
                <a:gd name="T19" fmla="*/ 0 h 40"/>
                <a:gd name="T20" fmla="*/ 13 w 14"/>
                <a:gd name="T21" fmla="*/ 0 h 40"/>
                <a:gd name="T22" fmla="*/ 14 w 14"/>
                <a:gd name="T23" fmla="*/ 2 h 40"/>
                <a:gd name="T24" fmla="*/ 14 w 14"/>
                <a:gd name="T25" fmla="*/ 38 h 40"/>
                <a:gd name="T26" fmla="*/ 13 w 14"/>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40">
                  <a:moveTo>
                    <a:pt x="4" y="36"/>
                  </a:moveTo>
                  <a:cubicBezTo>
                    <a:pt x="11" y="36"/>
                    <a:pt x="11" y="36"/>
                    <a:pt x="11" y="36"/>
                  </a:cubicBezTo>
                  <a:cubicBezTo>
                    <a:pt x="11" y="4"/>
                    <a:pt x="11" y="4"/>
                    <a:pt x="11" y="4"/>
                  </a:cubicBezTo>
                  <a:cubicBezTo>
                    <a:pt x="4" y="4"/>
                    <a:pt x="4" y="4"/>
                    <a:pt x="4" y="4"/>
                  </a:cubicBezTo>
                  <a:lnTo>
                    <a:pt x="4" y="36"/>
                  </a:lnTo>
                  <a:close/>
                  <a:moveTo>
                    <a:pt x="13" y="40"/>
                  </a:moveTo>
                  <a:cubicBezTo>
                    <a:pt x="2" y="40"/>
                    <a:pt x="2" y="40"/>
                    <a:pt x="2" y="40"/>
                  </a:cubicBezTo>
                  <a:cubicBezTo>
                    <a:pt x="1" y="40"/>
                    <a:pt x="0" y="39"/>
                    <a:pt x="0" y="38"/>
                  </a:cubicBezTo>
                  <a:cubicBezTo>
                    <a:pt x="0" y="2"/>
                    <a:pt x="0" y="2"/>
                    <a:pt x="0" y="2"/>
                  </a:cubicBezTo>
                  <a:cubicBezTo>
                    <a:pt x="0" y="1"/>
                    <a:pt x="1" y="0"/>
                    <a:pt x="2" y="0"/>
                  </a:cubicBezTo>
                  <a:cubicBezTo>
                    <a:pt x="13" y="0"/>
                    <a:pt x="13" y="0"/>
                    <a:pt x="13" y="0"/>
                  </a:cubicBezTo>
                  <a:cubicBezTo>
                    <a:pt x="14" y="0"/>
                    <a:pt x="14" y="1"/>
                    <a:pt x="14" y="2"/>
                  </a:cubicBezTo>
                  <a:cubicBezTo>
                    <a:pt x="14" y="38"/>
                    <a:pt x="14" y="38"/>
                    <a:pt x="14" y="38"/>
                  </a:cubicBezTo>
                  <a:cubicBezTo>
                    <a:pt x="14" y="39"/>
                    <a:pt x="14" y="40"/>
                    <a:pt x="13" y="4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34" name="Freeform 150">
              <a:extLst>
                <a:ext uri="{FF2B5EF4-FFF2-40B4-BE49-F238E27FC236}">
                  <a16:creationId xmlns:a16="http://schemas.microsoft.com/office/drawing/2014/main" id="{DCC06A0F-7F9F-4BD5-929F-7B5BEC3D1A29}"/>
                </a:ext>
              </a:extLst>
            </p:cNvPr>
            <p:cNvSpPr>
              <a:spLocks noEditPoints="1"/>
            </p:cNvSpPr>
            <p:nvPr/>
          </p:nvSpPr>
          <p:spPr bwMode="auto">
            <a:xfrm>
              <a:off x="10009188" y="6272213"/>
              <a:ext cx="76200" cy="149225"/>
            </a:xfrm>
            <a:custGeom>
              <a:avLst/>
              <a:gdLst>
                <a:gd name="T0" fmla="*/ 4 w 15"/>
                <a:gd name="T1" fmla="*/ 25 h 29"/>
                <a:gd name="T2" fmla="*/ 11 w 15"/>
                <a:gd name="T3" fmla="*/ 25 h 29"/>
                <a:gd name="T4" fmla="*/ 11 w 15"/>
                <a:gd name="T5" fmla="*/ 3 h 29"/>
                <a:gd name="T6" fmla="*/ 4 w 15"/>
                <a:gd name="T7" fmla="*/ 3 h 29"/>
                <a:gd name="T8" fmla="*/ 4 w 15"/>
                <a:gd name="T9" fmla="*/ 25 h 29"/>
                <a:gd name="T10" fmla="*/ 13 w 15"/>
                <a:gd name="T11" fmla="*/ 29 h 29"/>
                <a:gd name="T12" fmla="*/ 2 w 15"/>
                <a:gd name="T13" fmla="*/ 29 h 29"/>
                <a:gd name="T14" fmla="*/ 0 w 15"/>
                <a:gd name="T15" fmla="*/ 27 h 29"/>
                <a:gd name="T16" fmla="*/ 0 w 15"/>
                <a:gd name="T17" fmla="*/ 2 h 29"/>
                <a:gd name="T18" fmla="*/ 2 w 15"/>
                <a:gd name="T19" fmla="*/ 0 h 29"/>
                <a:gd name="T20" fmla="*/ 13 w 15"/>
                <a:gd name="T21" fmla="*/ 0 h 29"/>
                <a:gd name="T22" fmla="*/ 15 w 15"/>
                <a:gd name="T23" fmla="*/ 2 h 29"/>
                <a:gd name="T24" fmla="*/ 15 w 15"/>
                <a:gd name="T25" fmla="*/ 27 h 29"/>
                <a:gd name="T26" fmla="*/ 13 w 15"/>
                <a:gd name="T2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9">
                  <a:moveTo>
                    <a:pt x="4" y="25"/>
                  </a:moveTo>
                  <a:cubicBezTo>
                    <a:pt x="11" y="25"/>
                    <a:pt x="11" y="25"/>
                    <a:pt x="11" y="25"/>
                  </a:cubicBezTo>
                  <a:cubicBezTo>
                    <a:pt x="11" y="3"/>
                    <a:pt x="11" y="3"/>
                    <a:pt x="11" y="3"/>
                  </a:cubicBezTo>
                  <a:cubicBezTo>
                    <a:pt x="4" y="3"/>
                    <a:pt x="4" y="3"/>
                    <a:pt x="4" y="3"/>
                  </a:cubicBezTo>
                  <a:lnTo>
                    <a:pt x="4" y="25"/>
                  </a:lnTo>
                  <a:close/>
                  <a:moveTo>
                    <a:pt x="13" y="29"/>
                  </a:moveTo>
                  <a:cubicBezTo>
                    <a:pt x="2" y="29"/>
                    <a:pt x="2" y="29"/>
                    <a:pt x="2" y="29"/>
                  </a:cubicBezTo>
                  <a:cubicBezTo>
                    <a:pt x="1" y="29"/>
                    <a:pt x="0" y="28"/>
                    <a:pt x="0" y="27"/>
                  </a:cubicBezTo>
                  <a:cubicBezTo>
                    <a:pt x="0" y="2"/>
                    <a:pt x="0" y="2"/>
                    <a:pt x="0" y="2"/>
                  </a:cubicBezTo>
                  <a:cubicBezTo>
                    <a:pt x="0" y="1"/>
                    <a:pt x="1" y="0"/>
                    <a:pt x="2" y="0"/>
                  </a:cubicBezTo>
                  <a:cubicBezTo>
                    <a:pt x="13" y="0"/>
                    <a:pt x="13" y="0"/>
                    <a:pt x="13" y="0"/>
                  </a:cubicBezTo>
                  <a:cubicBezTo>
                    <a:pt x="14" y="0"/>
                    <a:pt x="15" y="1"/>
                    <a:pt x="15" y="2"/>
                  </a:cubicBezTo>
                  <a:cubicBezTo>
                    <a:pt x="15" y="27"/>
                    <a:pt x="15" y="27"/>
                    <a:pt x="15" y="27"/>
                  </a:cubicBezTo>
                  <a:cubicBezTo>
                    <a:pt x="15" y="28"/>
                    <a:pt x="14" y="29"/>
                    <a:pt x="13" y="2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35" name="Freeform 151">
              <a:extLst>
                <a:ext uri="{FF2B5EF4-FFF2-40B4-BE49-F238E27FC236}">
                  <a16:creationId xmlns:a16="http://schemas.microsoft.com/office/drawing/2014/main" id="{9B1106E7-7003-41DA-B26D-02A3426FCBB7}"/>
                </a:ext>
              </a:extLst>
            </p:cNvPr>
            <p:cNvSpPr>
              <a:spLocks noEditPoints="1"/>
            </p:cNvSpPr>
            <p:nvPr/>
          </p:nvSpPr>
          <p:spPr bwMode="auto">
            <a:xfrm>
              <a:off x="10064751" y="6251575"/>
              <a:ext cx="74613" cy="169863"/>
            </a:xfrm>
            <a:custGeom>
              <a:avLst/>
              <a:gdLst>
                <a:gd name="T0" fmla="*/ 4 w 15"/>
                <a:gd name="T1" fmla="*/ 29 h 33"/>
                <a:gd name="T2" fmla="*/ 11 w 15"/>
                <a:gd name="T3" fmla="*/ 29 h 33"/>
                <a:gd name="T4" fmla="*/ 11 w 15"/>
                <a:gd name="T5" fmla="*/ 4 h 33"/>
                <a:gd name="T6" fmla="*/ 4 w 15"/>
                <a:gd name="T7" fmla="*/ 4 h 33"/>
                <a:gd name="T8" fmla="*/ 4 w 15"/>
                <a:gd name="T9" fmla="*/ 29 h 33"/>
                <a:gd name="T10" fmla="*/ 13 w 15"/>
                <a:gd name="T11" fmla="*/ 33 h 33"/>
                <a:gd name="T12" fmla="*/ 2 w 15"/>
                <a:gd name="T13" fmla="*/ 33 h 33"/>
                <a:gd name="T14" fmla="*/ 0 w 15"/>
                <a:gd name="T15" fmla="*/ 31 h 33"/>
                <a:gd name="T16" fmla="*/ 0 w 15"/>
                <a:gd name="T17" fmla="*/ 2 h 33"/>
                <a:gd name="T18" fmla="*/ 2 w 15"/>
                <a:gd name="T19" fmla="*/ 0 h 33"/>
                <a:gd name="T20" fmla="*/ 13 w 15"/>
                <a:gd name="T21" fmla="*/ 0 h 33"/>
                <a:gd name="T22" fmla="*/ 15 w 15"/>
                <a:gd name="T23" fmla="*/ 2 h 33"/>
                <a:gd name="T24" fmla="*/ 15 w 15"/>
                <a:gd name="T25" fmla="*/ 31 h 33"/>
                <a:gd name="T26" fmla="*/ 13 w 15"/>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3">
                  <a:moveTo>
                    <a:pt x="4" y="29"/>
                  </a:moveTo>
                  <a:cubicBezTo>
                    <a:pt x="11" y="29"/>
                    <a:pt x="11" y="29"/>
                    <a:pt x="11" y="29"/>
                  </a:cubicBezTo>
                  <a:cubicBezTo>
                    <a:pt x="11" y="4"/>
                    <a:pt x="11" y="4"/>
                    <a:pt x="11" y="4"/>
                  </a:cubicBezTo>
                  <a:cubicBezTo>
                    <a:pt x="4" y="4"/>
                    <a:pt x="4" y="4"/>
                    <a:pt x="4" y="4"/>
                  </a:cubicBezTo>
                  <a:lnTo>
                    <a:pt x="4" y="29"/>
                  </a:lnTo>
                  <a:close/>
                  <a:moveTo>
                    <a:pt x="13" y="33"/>
                  </a:moveTo>
                  <a:cubicBezTo>
                    <a:pt x="2" y="33"/>
                    <a:pt x="2" y="33"/>
                    <a:pt x="2" y="33"/>
                  </a:cubicBezTo>
                  <a:cubicBezTo>
                    <a:pt x="1" y="33"/>
                    <a:pt x="0" y="32"/>
                    <a:pt x="0" y="31"/>
                  </a:cubicBezTo>
                  <a:cubicBezTo>
                    <a:pt x="0" y="2"/>
                    <a:pt x="0" y="2"/>
                    <a:pt x="0" y="2"/>
                  </a:cubicBezTo>
                  <a:cubicBezTo>
                    <a:pt x="0" y="1"/>
                    <a:pt x="1" y="0"/>
                    <a:pt x="2" y="0"/>
                  </a:cubicBezTo>
                  <a:cubicBezTo>
                    <a:pt x="13" y="0"/>
                    <a:pt x="13" y="0"/>
                    <a:pt x="13" y="0"/>
                  </a:cubicBezTo>
                  <a:cubicBezTo>
                    <a:pt x="14" y="0"/>
                    <a:pt x="15" y="1"/>
                    <a:pt x="15" y="2"/>
                  </a:cubicBezTo>
                  <a:cubicBezTo>
                    <a:pt x="15" y="31"/>
                    <a:pt x="15" y="31"/>
                    <a:pt x="15" y="31"/>
                  </a:cubicBezTo>
                  <a:cubicBezTo>
                    <a:pt x="15" y="32"/>
                    <a:pt x="14" y="33"/>
                    <a:pt x="13" y="3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36" name="Freeform 152">
              <a:extLst>
                <a:ext uri="{FF2B5EF4-FFF2-40B4-BE49-F238E27FC236}">
                  <a16:creationId xmlns:a16="http://schemas.microsoft.com/office/drawing/2014/main" id="{24833C77-9085-4AC3-8490-F74D7E808C54}"/>
                </a:ext>
              </a:extLst>
            </p:cNvPr>
            <p:cNvSpPr>
              <a:spLocks noEditPoints="1"/>
            </p:cNvSpPr>
            <p:nvPr/>
          </p:nvSpPr>
          <p:spPr bwMode="auto">
            <a:xfrm>
              <a:off x="9918701" y="6400800"/>
              <a:ext cx="547688" cy="241300"/>
            </a:xfrm>
            <a:custGeom>
              <a:avLst/>
              <a:gdLst>
                <a:gd name="T0" fmla="*/ 4 w 109"/>
                <a:gd name="T1" fmla="*/ 44 h 47"/>
                <a:gd name="T2" fmla="*/ 105 w 109"/>
                <a:gd name="T3" fmla="*/ 44 h 47"/>
                <a:gd name="T4" fmla="*/ 105 w 109"/>
                <a:gd name="T5" fmla="*/ 4 h 47"/>
                <a:gd name="T6" fmla="*/ 4 w 109"/>
                <a:gd name="T7" fmla="*/ 4 h 47"/>
                <a:gd name="T8" fmla="*/ 4 w 109"/>
                <a:gd name="T9" fmla="*/ 44 h 47"/>
                <a:gd name="T10" fmla="*/ 107 w 109"/>
                <a:gd name="T11" fmla="*/ 47 h 47"/>
                <a:gd name="T12" fmla="*/ 2 w 109"/>
                <a:gd name="T13" fmla="*/ 47 h 47"/>
                <a:gd name="T14" fmla="*/ 0 w 109"/>
                <a:gd name="T15" fmla="*/ 46 h 47"/>
                <a:gd name="T16" fmla="*/ 0 w 109"/>
                <a:gd name="T17" fmla="*/ 2 h 47"/>
                <a:gd name="T18" fmla="*/ 2 w 109"/>
                <a:gd name="T19" fmla="*/ 0 h 47"/>
                <a:gd name="T20" fmla="*/ 107 w 109"/>
                <a:gd name="T21" fmla="*/ 0 h 47"/>
                <a:gd name="T22" fmla="*/ 109 w 109"/>
                <a:gd name="T23" fmla="*/ 2 h 47"/>
                <a:gd name="T24" fmla="*/ 109 w 109"/>
                <a:gd name="T25" fmla="*/ 46 h 47"/>
                <a:gd name="T26" fmla="*/ 107 w 109"/>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47">
                  <a:moveTo>
                    <a:pt x="4" y="44"/>
                  </a:moveTo>
                  <a:cubicBezTo>
                    <a:pt x="105" y="44"/>
                    <a:pt x="105" y="44"/>
                    <a:pt x="105" y="44"/>
                  </a:cubicBezTo>
                  <a:cubicBezTo>
                    <a:pt x="105" y="4"/>
                    <a:pt x="105" y="4"/>
                    <a:pt x="105" y="4"/>
                  </a:cubicBezTo>
                  <a:cubicBezTo>
                    <a:pt x="4" y="4"/>
                    <a:pt x="4" y="4"/>
                    <a:pt x="4" y="4"/>
                  </a:cubicBezTo>
                  <a:lnTo>
                    <a:pt x="4" y="44"/>
                  </a:lnTo>
                  <a:close/>
                  <a:moveTo>
                    <a:pt x="107" y="47"/>
                  </a:moveTo>
                  <a:cubicBezTo>
                    <a:pt x="2" y="47"/>
                    <a:pt x="2" y="47"/>
                    <a:pt x="2" y="47"/>
                  </a:cubicBezTo>
                  <a:cubicBezTo>
                    <a:pt x="1" y="47"/>
                    <a:pt x="0" y="47"/>
                    <a:pt x="0" y="46"/>
                  </a:cubicBezTo>
                  <a:cubicBezTo>
                    <a:pt x="0" y="2"/>
                    <a:pt x="0" y="2"/>
                    <a:pt x="0" y="2"/>
                  </a:cubicBezTo>
                  <a:cubicBezTo>
                    <a:pt x="0" y="1"/>
                    <a:pt x="1" y="0"/>
                    <a:pt x="2" y="0"/>
                  </a:cubicBezTo>
                  <a:cubicBezTo>
                    <a:pt x="107" y="0"/>
                    <a:pt x="107" y="0"/>
                    <a:pt x="107" y="0"/>
                  </a:cubicBezTo>
                  <a:cubicBezTo>
                    <a:pt x="108" y="0"/>
                    <a:pt x="109" y="1"/>
                    <a:pt x="109" y="2"/>
                  </a:cubicBezTo>
                  <a:cubicBezTo>
                    <a:pt x="109" y="46"/>
                    <a:pt x="109" y="46"/>
                    <a:pt x="109" y="46"/>
                  </a:cubicBezTo>
                  <a:cubicBezTo>
                    <a:pt x="109" y="47"/>
                    <a:pt x="108" y="47"/>
                    <a:pt x="107" y="4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37" name="Freeform 153">
              <a:extLst>
                <a:ext uri="{FF2B5EF4-FFF2-40B4-BE49-F238E27FC236}">
                  <a16:creationId xmlns:a16="http://schemas.microsoft.com/office/drawing/2014/main" id="{FAB8787C-E2AC-4AFB-9816-47152BD8E945}"/>
                </a:ext>
              </a:extLst>
            </p:cNvPr>
            <p:cNvSpPr>
              <a:spLocks noEditPoints="1"/>
            </p:cNvSpPr>
            <p:nvPr/>
          </p:nvSpPr>
          <p:spPr bwMode="auto">
            <a:xfrm>
              <a:off x="9918701" y="6627813"/>
              <a:ext cx="236538" cy="112713"/>
            </a:xfrm>
            <a:custGeom>
              <a:avLst/>
              <a:gdLst>
                <a:gd name="T0" fmla="*/ 4 w 47"/>
                <a:gd name="T1" fmla="*/ 18 h 22"/>
                <a:gd name="T2" fmla="*/ 44 w 47"/>
                <a:gd name="T3" fmla="*/ 18 h 22"/>
                <a:gd name="T4" fmla="*/ 44 w 47"/>
                <a:gd name="T5" fmla="*/ 3 h 22"/>
                <a:gd name="T6" fmla="*/ 4 w 47"/>
                <a:gd name="T7" fmla="*/ 3 h 22"/>
                <a:gd name="T8" fmla="*/ 4 w 47"/>
                <a:gd name="T9" fmla="*/ 18 h 22"/>
                <a:gd name="T10" fmla="*/ 45 w 47"/>
                <a:gd name="T11" fmla="*/ 22 h 22"/>
                <a:gd name="T12" fmla="*/ 2 w 47"/>
                <a:gd name="T13" fmla="*/ 22 h 22"/>
                <a:gd name="T14" fmla="*/ 0 w 47"/>
                <a:gd name="T15" fmla="*/ 20 h 22"/>
                <a:gd name="T16" fmla="*/ 0 w 47"/>
                <a:gd name="T17" fmla="*/ 2 h 22"/>
                <a:gd name="T18" fmla="*/ 2 w 47"/>
                <a:gd name="T19" fmla="*/ 0 h 22"/>
                <a:gd name="T20" fmla="*/ 45 w 47"/>
                <a:gd name="T21" fmla="*/ 0 h 22"/>
                <a:gd name="T22" fmla="*/ 47 w 47"/>
                <a:gd name="T23" fmla="*/ 2 h 22"/>
                <a:gd name="T24" fmla="*/ 47 w 47"/>
                <a:gd name="T25" fmla="*/ 20 h 22"/>
                <a:gd name="T26" fmla="*/ 45 w 47"/>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4" y="18"/>
                  </a:moveTo>
                  <a:cubicBezTo>
                    <a:pt x="44" y="18"/>
                    <a:pt x="44" y="18"/>
                    <a:pt x="44" y="18"/>
                  </a:cubicBezTo>
                  <a:cubicBezTo>
                    <a:pt x="44" y="3"/>
                    <a:pt x="44" y="3"/>
                    <a:pt x="44" y="3"/>
                  </a:cubicBezTo>
                  <a:cubicBezTo>
                    <a:pt x="4" y="3"/>
                    <a:pt x="4" y="3"/>
                    <a:pt x="4" y="3"/>
                  </a:cubicBezTo>
                  <a:lnTo>
                    <a:pt x="4" y="18"/>
                  </a:lnTo>
                  <a:close/>
                  <a:moveTo>
                    <a:pt x="45" y="22"/>
                  </a:moveTo>
                  <a:cubicBezTo>
                    <a:pt x="2" y="22"/>
                    <a:pt x="2" y="22"/>
                    <a:pt x="2" y="22"/>
                  </a:cubicBezTo>
                  <a:cubicBezTo>
                    <a:pt x="1" y="22"/>
                    <a:pt x="0" y="21"/>
                    <a:pt x="0" y="20"/>
                  </a:cubicBezTo>
                  <a:cubicBezTo>
                    <a:pt x="0" y="2"/>
                    <a:pt x="0" y="2"/>
                    <a:pt x="0" y="2"/>
                  </a:cubicBezTo>
                  <a:cubicBezTo>
                    <a:pt x="0" y="1"/>
                    <a:pt x="1" y="0"/>
                    <a:pt x="2" y="0"/>
                  </a:cubicBezTo>
                  <a:cubicBezTo>
                    <a:pt x="45" y="0"/>
                    <a:pt x="45" y="0"/>
                    <a:pt x="45" y="0"/>
                  </a:cubicBezTo>
                  <a:cubicBezTo>
                    <a:pt x="46" y="0"/>
                    <a:pt x="47" y="1"/>
                    <a:pt x="47" y="2"/>
                  </a:cubicBezTo>
                  <a:cubicBezTo>
                    <a:pt x="47" y="20"/>
                    <a:pt x="47" y="20"/>
                    <a:pt x="47" y="20"/>
                  </a:cubicBezTo>
                  <a:cubicBezTo>
                    <a:pt x="47" y="21"/>
                    <a:pt x="46" y="22"/>
                    <a:pt x="45" y="2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38" name="Freeform 154">
              <a:extLst>
                <a:ext uri="{FF2B5EF4-FFF2-40B4-BE49-F238E27FC236}">
                  <a16:creationId xmlns:a16="http://schemas.microsoft.com/office/drawing/2014/main" id="{52BB0C39-0565-46C6-8186-D4D9DC6A0248}"/>
                </a:ext>
              </a:extLst>
            </p:cNvPr>
            <p:cNvSpPr>
              <a:spLocks noEditPoints="1"/>
            </p:cNvSpPr>
            <p:nvPr/>
          </p:nvSpPr>
          <p:spPr bwMode="auto">
            <a:xfrm>
              <a:off x="10229851" y="6627813"/>
              <a:ext cx="236538" cy="112713"/>
            </a:xfrm>
            <a:custGeom>
              <a:avLst/>
              <a:gdLst>
                <a:gd name="T0" fmla="*/ 3 w 47"/>
                <a:gd name="T1" fmla="*/ 18 h 22"/>
                <a:gd name="T2" fmla="*/ 43 w 47"/>
                <a:gd name="T3" fmla="*/ 18 h 22"/>
                <a:gd name="T4" fmla="*/ 43 w 47"/>
                <a:gd name="T5" fmla="*/ 3 h 22"/>
                <a:gd name="T6" fmla="*/ 3 w 47"/>
                <a:gd name="T7" fmla="*/ 3 h 22"/>
                <a:gd name="T8" fmla="*/ 3 w 47"/>
                <a:gd name="T9" fmla="*/ 18 h 22"/>
                <a:gd name="T10" fmla="*/ 45 w 47"/>
                <a:gd name="T11" fmla="*/ 22 h 22"/>
                <a:gd name="T12" fmla="*/ 2 w 47"/>
                <a:gd name="T13" fmla="*/ 22 h 22"/>
                <a:gd name="T14" fmla="*/ 0 w 47"/>
                <a:gd name="T15" fmla="*/ 20 h 22"/>
                <a:gd name="T16" fmla="*/ 0 w 47"/>
                <a:gd name="T17" fmla="*/ 2 h 22"/>
                <a:gd name="T18" fmla="*/ 2 w 47"/>
                <a:gd name="T19" fmla="*/ 0 h 22"/>
                <a:gd name="T20" fmla="*/ 45 w 47"/>
                <a:gd name="T21" fmla="*/ 0 h 22"/>
                <a:gd name="T22" fmla="*/ 47 w 47"/>
                <a:gd name="T23" fmla="*/ 2 h 22"/>
                <a:gd name="T24" fmla="*/ 47 w 47"/>
                <a:gd name="T25" fmla="*/ 20 h 22"/>
                <a:gd name="T26" fmla="*/ 45 w 47"/>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3" y="18"/>
                  </a:moveTo>
                  <a:cubicBezTo>
                    <a:pt x="43" y="18"/>
                    <a:pt x="43" y="18"/>
                    <a:pt x="43" y="18"/>
                  </a:cubicBezTo>
                  <a:cubicBezTo>
                    <a:pt x="43" y="3"/>
                    <a:pt x="43" y="3"/>
                    <a:pt x="43" y="3"/>
                  </a:cubicBezTo>
                  <a:cubicBezTo>
                    <a:pt x="3" y="3"/>
                    <a:pt x="3" y="3"/>
                    <a:pt x="3" y="3"/>
                  </a:cubicBezTo>
                  <a:lnTo>
                    <a:pt x="3" y="18"/>
                  </a:lnTo>
                  <a:close/>
                  <a:moveTo>
                    <a:pt x="45" y="22"/>
                  </a:moveTo>
                  <a:cubicBezTo>
                    <a:pt x="2" y="22"/>
                    <a:pt x="2" y="22"/>
                    <a:pt x="2" y="22"/>
                  </a:cubicBezTo>
                  <a:cubicBezTo>
                    <a:pt x="0" y="22"/>
                    <a:pt x="0" y="21"/>
                    <a:pt x="0" y="20"/>
                  </a:cubicBezTo>
                  <a:cubicBezTo>
                    <a:pt x="0" y="2"/>
                    <a:pt x="0" y="2"/>
                    <a:pt x="0" y="2"/>
                  </a:cubicBezTo>
                  <a:cubicBezTo>
                    <a:pt x="0" y="1"/>
                    <a:pt x="0" y="0"/>
                    <a:pt x="2" y="0"/>
                  </a:cubicBezTo>
                  <a:cubicBezTo>
                    <a:pt x="45" y="0"/>
                    <a:pt x="45" y="0"/>
                    <a:pt x="45" y="0"/>
                  </a:cubicBezTo>
                  <a:cubicBezTo>
                    <a:pt x="46" y="0"/>
                    <a:pt x="47" y="1"/>
                    <a:pt x="47" y="2"/>
                  </a:cubicBezTo>
                  <a:cubicBezTo>
                    <a:pt x="47" y="20"/>
                    <a:pt x="47" y="20"/>
                    <a:pt x="47" y="20"/>
                  </a:cubicBezTo>
                  <a:cubicBezTo>
                    <a:pt x="47" y="21"/>
                    <a:pt x="46" y="22"/>
                    <a:pt x="45" y="2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39" name="Oval 155">
              <a:extLst>
                <a:ext uri="{FF2B5EF4-FFF2-40B4-BE49-F238E27FC236}">
                  <a16:creationId xmlns:a16="http://schemas.microsoft.com/office/drawing/2014/main" id="{F96706EA-D84E-4966-A463-731E39DE3FD3}"/>
                </a:ext>
              </a:extLst>
            </p:cNvPr>
            <p:cNvSpPr>
              <a:spLocks noChangeArrowheads="1"/>
            </p:cNvSpPr>
            <p:nvPr/>
          </p:nvSpPr>
          <p:spPr bwMode="auto">
            <a:xfrm>
              <a:off x="10029826" y="6673850"/>
              <a:ext cx="14288" cy="20638"/>
            </a:xfrm>
            <a:prstGeom prst="ellipse">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40" name="Oval 156">
              <a:extLst>
                <a:ext uri="{FF2B5EF4-FFF2-40B4-BE49-F238E27FC236}">
                  <a16:creationId xmlns:a16="http://schemas.microsoft.com/office/drawing/2014/main" id="{45337BB0-56ED-4991-8CA4-2ED2ACE013FE}"/>
                </a:ext>
              </a:extLst>
            </p:cNvPr>
            <p:cNvSpPr>
              <a:spLocks noChangeArrowheads="1"/>
            </p:cNvSpPr>
            <p:nvPr/>
          </p:nvSpPr>
          <p:spPr bwMode="auto">
            <a:xfrm>
              <a:off x="10340976" y="6673850"/>
              <a:ext cx="14288" cy="20638"/>
            </a:xfrm>
            <a:prstGeom prst="ellipse">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41" name="Freeform 157">
              <a:extLst>
                <a:ext uri="{FF2B5EF4-FFF2-40B4-BE49-F238E27FC236}">
                  <a16:creationId xmlns:a16="http://schemas.microsoft.com/office/drawing/2014/main" id="{73ADED2A-CB6D-4C6C-8F52-ED61E16F9E51}"/>
                </a:ext>
              </a:extLst>
            </p:cNvPr>
            <p:cNvSpPr>
              <a:spLocks noEditPoints="1"/>
            </p:cNvSpPr>
            <p:nvPr/>
          </p:nvSpPr>
          <p:spPr bwMode="auto">
            <a:xfrm>
              <a:off x="10139363" y="6627813"/>
              <a:ext cx="106363" cy="112713"/>
            </a:xfrm>
            <a:custGeom>
              <a:avLst/>
              <a:gdLst>
                <a:gd name="T0" fmla="*/ 3 w 21"/>
                <a:gd name="T1" fmla="*/ 18 h 22"/>
                <a:gd name="T2" fmla="*/ 18 w 21"/>
                <a:gd name="T3" fmla="*/ 18 h 22"/>
                <a:gd name="T4" fmla="*/ 18 w 21"/>
                <a:gd name="T5" fmla="*/ 3 h 22"/>
                <a:gd name="T6" fmla="*/ 3 w 21"/>
                <a:gd name="T7" fmla="*/ 3 h 22"/>
                <a:gd name="T8" fmla="*/ 3 w 21"/>
                <a:gd name="T9" fmla="*/ 18 h 22"/>
                <a:gd name="T10" fmla="*/ 20 w 21"/>
                <a:gd name="T11" fmla="*/ 22 h 22"/>
                <a:gd name="T12" fmla="*/ 1 w 21"/>
                <a:gd name="T13" fmla="*/ 22 h 22"/>
                <a:gd name="T14" fmla="*/ 0 w 21"/>
                <a:gd name="T15" fmla="*/ 20 h 22"/>
                <a:gd name="T16" fmla="*/ 0 w 21"/>
                <a:gd name="T17" fmla="*/ 2 h 22"/>
                <a:gd name="T18" fmla="*/ 1 w 21"/>
                <a:gd name="T19" fmla="*/ 0 h 22"/>
                <a:gd name="T20" fmla="*/ 20 w 21"/>
                <a:gd name="T21" fmla="*/ 0 h 22"/>
                <a:gd name="T22" fmla="*/ 21 w 21"/>
                <a:gd name="T23" fmla="*/ 2 h 22"/>
                <a:gd name="T24" fmla="*/ 21 w 21"/>
                <a:gd name="T25" fmla="*/ 20 h 22"/>
                <a:gd name="T26" fmla="*/ 20 w 21"/>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2">
                  <a:moveTo>
                    <a:pt x="3" y="18"/>
                  </a:moveTo>
                  <a:cubicBezTo>
                    <a:pt x="18" y="18"/>
                    <a:pt x="18" y="18"/>
                    <a:pt x="18" y="18"/>
                  </a:cubicBezTo>
                  <a:cubicBezTo>
                    <a:pt x="18" y="3"/>
                    <a:pt x="18" y="3"/>
                    <a:pt x="18" y="3"/>
                  </a:cubicBezTo>
                  <a:cubicBezTo>
                    <a:pt x="3" y="3"/>
                    <a:pt x="3" y="3"/>
                    <a:pt x="3" y="3"/>
                  </a:cubicBezTo>
                  <a:lnTo>
                    <a:pt x="3" y="18"/>
                  </a:lnTo>
                  <a:close/>
                  <a:moveTo>
                    <a:pt x="20" y="22"/>
                  </a:moveTo>
                  <a:cubicBezTo>
                    <a:pt x="1" y="22"/>
                    <a:pt x="1" y="22"/>
                    <a:pt x="1" y="22"/>
                  </a:cubicBezTo>
                  <a:cubicBezTo>
                    <a:pt x="0" y="22"/>
                    <a:pt x="0" y="21"/>
                    <a:pt x="0" y="20"/>
                  </a:cubicBezTo>
                  <a:cubicBezTo>
                    <a:pt x="0" y="2"/>
                    <a:pt x="0" y="2"/>
                    <a:pt x="0" y="2"/>
                  </a:cubicBezTo>
                  <a:cubicBezTo>
                    <a:pt x="0" y="1"/>
                    <a:pt x="0" y="0"/>
                    <a:pt x="1" y="0"/>
                  </a:cubicBezTo>
                  <a:cubicBezTo>
                    <a:pt x="20" y="0"/>
                    <a:pt x="20" y="0"/>
                    <a:pt x="20" y="0"/>
                  </a:cubicBezTo>
                  <a:cubicBezTo>
                    <a:pt x="21" y="0"/>
                    <a:pt x="21" y="1"/>
                    <a:pt x="21" y="2"/>
                  </a:cubicBezTo>
                  <a:cubicBezTo>
                    <a:pt x="21" y="20"/>
                    <a:pt x="21" y="20"/>
                    <a:pt x="21" y="20"/>
                  </a:cubicBezTo>
                  <a:cubicBezTo>
                    <a:pt x="21" y="21"/>
                    <a:pt x="21" y="22"/>
                    <a:pt x="20" y="2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42" name="Freeform 158">
              <a:extLst>
                <a:ext uri="{FF2B5EF4-FFF2-40B4-BE49-F238E27FC236}">
                  <a16:creationId xmlns:a16="http://schemas.microsoft.com/office/drawing/2014/main" id="{9FC9B30D-671D-4BD8-A20B-0BDB58D1DE6C}"/>
                </a:ext>
              </a:extLst>
            </p:cNvPr>
            <p:cNvSpPr>
              <a:spLocks noEditPoints="1"/>
            </p:cNvSpPr>
            <p:nvPr/>
          </p:nvSpPr>
          <p:spPr bwMode="auto">
            <a:xfrm>
              <a:off x="9953626" y="6251575"/>
              <a:ext cx="76200" cy="57150"/>
            </a:xfrm>
            <a:custGeom>
              <a:avLst/>
              <a:gdLst>
                <a:gd name="T0" fmla="*/ 4 w 15"/>
                <a:gd name="T1" fmla="*/ 7 h 11"/>
                <a:gd name="T2" fmla="*/ 11 w 15"/>
                <a:gd name="T3" fmla="*/ 7 h 11"/>
                <a:gd name="T4" fmla="*/ 11 w 15"/>
                <a:gd name="T5" fmla="*/ 4 h 11"/>
                <a:gd name="T6" fmla="*/ 4 w 15"/>
                <a:gd name="T7" fmla="*/ 4 h 11"/>
                <a:gd name="T8" fmla="*/ 4 w 15"/>
                <a:gd name="T9" fmla="*/ 7 h 11"/>
                <a:gd name="T10" fmla="*/ 13 w 15"/>
                <a:gd name="T11" fmla="*/ 11 h 11"/>
                <a:gd name="T12" fmla="*/ 2 w 15"/>
                <a:gd name="T13" fmla="*/ 11 h 11"/>
                <a:gd name="T14" fmla="*/ 0 w 15"/>
                <a:gd name="T15" fmla="*/ 9 h 11"/>
                <a:gd name="T16" fmla="*/ 0 w 15"/>
                <a:gd name="T17" fmla="*/ 2 h 11"/>
                <a:gd name="T18" fmla="*/ 2 w 15"/>
                <a:gd name="T19" fmla="*/ 0 h 11"/>
                <a:gd name="T20" fmla="*/ 13 w 15"/>
                <a:gd name="T21" fmla="*/ 0 h 11"/>
                <a:gd name="T22" fmla="*/ 15 w 15"/>
                <a:gd name="T23" fmla="*/ 2 h 11"/>
                <a:gd name="T24" fmla="*/ 15 w 15"/>
                <a:gd name="T25" fmla="*/ 9 h 11"/>
                <a:gd name="T26" fmla="*/ 13 w 1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1">
                  <a:moveTo>
                    <a:pt x="4" y="7"/>
                  </a:moveTo>
                  <a:cubicBezTo>
                    <a:pt x="11" y="7"/>
                    <a:pt x="11" y="7"/>
                    <a:pt x="11" y="7"/>
                  </a:cubicBezTo>
                  <a:cubicBezTo>
                    <a:pt x="11" y="4"/>
                    <a:pt x="11" y="4"/>
                    <a:pt x="11" y="4"/>
                  </a:cubicBezTo>
                  <a:cubicBezTo>
                    <a:pt x="4" y="4"/>
                    <a:pt x="4" y="4"/>
                    <a:pt x="4" y="4"/>
                  </a:cubicBezTo>
                  <a:lnTo>
                    <a:pt x="4" y="7"/>
                  </a:lnTo>
                  <a:close/>
                  <a:moveTo>
                    <a:pt x="13" y="11"/>
                  </a:moveTo>
                  <a:cubicBezTo>
                    <a:pt x="2" y="11"/>
                    <a:pt x="2" y="11"/>
                    <a:pt x="2" y="11"/>
                  </a:cubicBezTo>
                  <a:cubicBezTo>
                    <a:pt x="1" y="11"/>
                    <a:pt x="0" y="10"/>
                    <a:pt x="0" y="9"/>
                  </a:cubicBezTo>
                  <a:cubicBezTo>
                    <a:pt x="0" y="2"/>
                    <a:pt x="0" y="2"/>
                    <a:pt x="0" y="2"/>
                  </a:cubicBezTo>
                  <a:cubicBezTo>
                    <a:pt x="0" y="1"/>
                    <a:pt x="1" y="0"/>
                    <a:pt x="2" y="0"/>
                  </a:cubicBezTo>
                  <a:cubicBezTo>
                    <a:pt x="13" y="0"/>
                    <a:pt x="13" y="0"/>
                    <a:pt x="13" y="0"/>
                  </a:cubicBezTo>
                  <a:cubicBezTo>
                    <a:pt x="14" y="0"/>
                    <a:pt x="15" y="1"/>
                    <a:pt x="15" y="2"/>
                  </a:cubicBezTo>
                  <a:cubicBezTo>
                    <a:pt x="15" y="9"/>
                    <a:pt x="15" y="9"/>
                    <a:pt x="15" y="9"/>
                  </a:cubicBezTo>
                  <a:cubicBezTo>
                    <a:pt x="15" y="10"/>
                    <a:pt x="14" y="11"/>
                    <a:pt x="13"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43" name="Freeform 159">
              <a:extLst>
                <a:ext uri="{FF2B5EF4-FFF2-40B4-BE49-F238E27FC236}">
                  <a16:creationId xmlns:a16="http://schemas.microsoft.com/office/drawing/2014/main" id="{7250CE4E-BDE1-4066-BF6E-DC88C7CADDBD}"/>
                </a:ext>
              </a:extLst>
            </p:cNvPr>
            <p:cNvSpPr>
              <a:spLocks noEditPoints="1"/>
            </p:cNvSpPr>
            <p:nvPr/>
          </p:nvSpPr>
          <p:spPr bwMode="auto">
            <a:xfrm>
              <a:off x="10009188" y="6272213"/>
              <a:ext cx="76200" cy="57150"/>
            </a:xfrm>
            <a:custGeom>
              <a:avLst/>
              <a:gdLst>
                <a:gd name="T0" fmla="*/ 4 w 15"/>
                <a:gd name="T1" fmla="*/ 7 h 11"/>
                <a:gd name="T2" fmla="*/ 11 w 15"/>
                <a:gd name="T3" fmla="*/ 7 h 11"/>
                <a:gd name="T4" fmla="*/ 11 w 15"/>
                <a:gd name="T5" fmla="*/ 3 h 11"/>
                <a:gd name="T6" fmla="*/ 4 w 15"/>
                <a:gd name="T7" fmla="*/ 3 h 11"/>
                <a:gd name="T8" fmla="*/ 4 w 15"/>
                <a:gd name="T9" fmla="*/ 7 h 11"/>
                <a:gd name="T10" fmla="*/ 13 w 15"/>
                <a:gd name="T11" fmla="*/ 11 h 11"/>
                <a:gd name="T12" fmla="*/ 2 w 15"/>
                <a:gd name="T13" fmla="*/ 11 h 11"/>
                <a:gd name="T14" fmla="*/ 0 w 15"/>
                <a:gd name="T15" fmla="*/ 9 h 11"/>
                <a:gd name="T16" fmla="*/ 0 w 15"/>
                <a:gd name="T17" fmla="*/ 2 h 11"/>
                <a:gd name="T18" fmla="*/ 2 w 15"/>
                <a:gd name="T19" fmla="*/ 0 h 11"/>
                <a:gd name="T20" fmla="*/ 13 w 15"/>
                <a:gd name="T21" fmla="*/ 0 h 11"/>
                <a:gd name="T22" fmla="*/ 15 w 15"/>
                <a:gd name="T23" fmla="*/ 2 h 11"/>
                <a:gd name="T24" fmla="*/ 15 w 15"/>
                <a:gd name="T25" fmla="*/ 9 h 11"/>
                <a:gd name="T26" fmla="*/ 13 w 1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1">
                  <a:moveTo>
                    <a:pt x="4" y="7"/>
                  </a:moveTo>
                  <a:cubicBezTo>
                    <a:pt x="11" y="7"/>
                    <a:pt x="11" y="7"/>
                    <a:pt x="11" y="7"/>
                  </a:cubicBezTo>
                  <a:cubicBezTo>
                    <a:pt x="11" y="3"/>
                    <a:pt x="11" y="3"/>
                    <a:pt x="11" y="3"/>
                  </a:cubicBezTo>
                  <a:cubicBezTo>
                    <a:pt x="4" y="3"/>
                    <a:pt x="4" y="3"/>
                    <a:pt x="4" y="3"/>
                  </a:cubicBezTo>
                  <a:lnTo>
                    <a:pt x="4" y="7"/>
                  </a:lnTo>
                  <a:close/>
                  <a:moveTo>
                    <a:pt x="13" y="11"/>
                  </a:moveTo>
                  <a:cubicBezTo>
                    <a:pt x="2" y="11"/>
                    <a:pt x="2" y="11"/>
                    <a:pt x="2" y="11"/>
                  </a:cubicBezTo>
                  <a:cubicBezTo>
                    <a:pt x="1" y="11"/>
                    <a:pt x="0" y="10"/>
                    <a:pt x="0" y="9"/>
                  </a:cubicBezTo>
                  <a:cubicBezTo>
                    <a:pt x="0" y="2"/>
                    <a:pt x="0" y="2"/>
                    <a:pt x="0" y="2"/>
                  </a:cubicBezTo>
                  <a:cubicBezTo>
                    <a:pt x="0" y="1"/>
                    <a:pt x="1" y="0"/>
                    <a:pt x="2" y="0"/>
                  </a:cubicBezTo>
                  <a:cubicBezTo>
                    <a:pt x="13" y="0"/>
                    <a:pt x="13" y="0"/>
                    <a:pt x="13" y="0"/>
                  </a:cubicBezTo>
                  <a:cubicBezTo>
                    <a:pt x="14" y="0"/>
                    <a:pt x="15" y="1"/>
                    <a:pt x="15" y="2"/>
                  </a:cubicBezTo>
                  <a:cubicBezTo>
                    <a:pt x="15" y="9"/>
                    <a:pt x="15" y="9"/>
                    <a:pt x="15" y="9"/>
                  </a:cubicBezTo>
                  <a:cubicBezTo>
                    <a:pt x="15" y="10"/>
                    <a:pt x="14" y="11"/>
                    <a:pt x="13"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44" name="Freeform 160">
              <a:extLst>
                <a:ext uri="{FF2B5EF4-FFF2-40B4-BE49-F238E27FC236}">
                  <a16:creationId xmlns:a16="http://schemas.microsoft.com/office/drawing/2014/main" id="{4EE274CF-867E-4D48-A627-970268A7831E}"/>
                </a:ext>
              </a:extLst>
            </p:cNvPr>
            <p:cNvSpPr>
              <a:spLocks noEditPoints="1"/>
            </p:cNvSpPr>
            <p:nvPr/>
          </p:nvSpPr>
          <p:spPr bwMode="auto">
            <a:xfrm>
              <a:off x="10064751" y="6251575"/>
              <a:ext cx="74613" cy="57150"/>
            </a:xfrm>
            <a:custGeom>
              <a:avLst/>
              <a:gdLst>
                <a:gd name="T0" fmla="*/ 4 w 15"/>
                <a:gd name="T1" fmla="*/ 7 h 11"/>
                <a:gd name="T2" fmla="*/ 11 w 15"/>
                <a:gd name="T3" fmla="*/ 7 h 11"/>
                <a:gd name="T4" fmla="*/ 11 w 15"/>
                <a:gd name="T5" fmla="*/ 4 h 11"/>
                <a:gd name="T6" fmla="*/ 4 w 15"/>
                <a:gd name="T7" fmla="*/ 4 h 11"/>
                <a:gd name="T8" fmla="*/ 4 w 15"/>
                <a:gd name="T9" fmla="*/ 7 h 11"/>
                <a:gd name="T10" fmla="*/ 13 w 15"/>
                <a:gd name="T11" fmla="*/ 11 h 11"/>
                <a:gd name="T12" fmla="*/ 2 w 15"/>
                <a:gd name="T13" fmla="*/ 11 h 11"/>
                <a:gd name="T14" fmla="*/ 0 w 15"/>
                <a:gd name="T15" fmla="*/ 9 h 11"/>
                <a:gd name="T16" fmla="*/ 0 w 15"/>
                <a:gd name="T17" fmla="*/ 2 h 11"/>
                <a:gd name="T18" fmla="*/ 2 w 15"/>
                <a:gd name="T19" fmla="*/ 0 h 11"/>
                <a:gd name="T20" fmla="*/ 13 w 15"/>
                <a:gd name="T21" fmla="*/ 0 h 11"/>
                <a:gd name="T22" fmla="*/ 15 w 15"/>
                <a:gd name="T23" fmla="*/ 2 h 11"/>
                <a:gd name="T24" fmla="*/ 15 w 15"/>
                <a:gd name="T25" fmla="*/ 9 h 11"/>
                <a:gd name="T26" fmla="*/ 13 w 1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1">
                  <a:moveTo>
                    <a:pt x="4" y="7"/>
                  </a:moveTo>
                  <a:cubicBezTo>
                    <a:pt x="11" y="7"/>
                    <a:pt x="11" y="7"/>
                    <a:pt x="11" y="7"/>
                  </a:cubicBezTo>
                  <a:cubicBezTo>
                    <a:pt x="11" y="4"/>
                    <a:pt x="11" y="4"/>
                    <a:pt x="11" y="4"/>
                  </a:cubicBezTo>
                  <a:cubicBezTo>
                    <a:pt x="4" y="4"/>
                    <a:pt x="4" y="4"/>
                    <a:pt x="4" y="4"/>
                  </a:cubicBezTo>
                  <a:lnTo>
                    <a:pt x="4" y="7"/>
                  </a:lnTo>
                  <a:close/>
                  <a:moveTo>
                    <a:pt x="13" y="11"/>
                  </a:moveTo>
                  <a:cubicBezTo>
                    <a:pt x="2" y="11"/>
                    <a:pt x="2" y="11"/>
                    <a:pt x="2" y="11"/>
                  </a:cubicBezTo>
                  <a:cubicBezTo>
                    <a:pt x="1" y="11"/>
                    <a:pt x="0" y="10"/>
                    <a:pt x="0" y="9"/>
                  </a:cubicBezTo>
                  <a:cubicBezTo>
                    <a:pt x="0" y="2"/>
                    <a:pt x="0" y="2"/>
                    <a:pt x="0" y="2"/>
                  </a:cubicBezTo>
                  <a:cubicBezTo>
                    <a:pt x="0" y="1"/>
                    <a:pt x="1" y="0"/>
                    <a:pt x="2" y="0"/>
                  </a:cubicBezTo>
                  <a:cubicBezTo>
                    <a:pt x="13" y="0"/>
                    <a:pt x="13" y="0"/>
                    <a:pt x="13" y="0"/>
                  </a:cubicBezTo>
                  <a:cubicBezTo>
                    <a:pt x="14" y="0"/>
                    <a:pt x="15" y="1"/>
                    <a:pt x="15" y="2"/>
                  </a:cubicBezTo>
                  <a:cubicBezTo>
                    <a:pt x="15" y="9"/>
                    <a:pt x="15" y="9"/>
                    <a:pt x="15" y="9"/>
                  </a:cubicBezTo>
                  <a:cubicBezTo>
                    <a:pt x="15" y="10"/>
                    <a:pt x="14" y="11"/>
                    <a:pt x="13"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45" name="Freeform 161">
              <a:extLst>
                <a:ext uri="{FF2B5EF4-FFF2-40B4-BE49-F238E27FC236}">
                  <a16:creationId xmlns:a16="http://schemas.microsoft.com/office/drawing/2014/main" id="{B93F2DD6-2509-4A84-AA61-EE3533C4FE79}"/>
                </a:ext>
              </a:extLst>
            </p:cNvPr>
            <p:cNvSpPr>
              <a:spLocks noEditPoints="1"/>
            </p:cNvSpPr>
            <p:nvPr/>
          </p:nvSpPr>
          <p:spPr bwMode="auto">
            <a:xfrm>
              <a:off x="10120313" y="6215063"/>
              <a:ext cx="69850" cy="57150"/>
            </a:xfrm>
            <a:custGeom>
              <a:avLst/>
              <a:gdLst>
                <a:gd name="T0" fmla="*/ 4 w 14"/>
                <a:gd name="T1" fmla="*/ 7 h 11"/>
                <a:gd name="T2" fmla="*/ 11 w 14"/>
                <a:gd name="T3" fmla="*/ 7 h 11"/>
                <a:gd name="T4" fmla="*/ 11 w 14"/>
                <a:gd name="T5" fmla="*/ 4 h 11"/>
                <a:gd name="T6" fmla="*/ 4 w 14"/>
                <a:gd name="T7" fmla="*/ 4 h 11"/>
                <a:gd name="T8" fmla="*/ 4 w 14"/>
                <a:gd name="T9" fmla="*/ 7 h 11"/>
                <a:gd name="T10" fmla="*/ 13 w 14"/>
                <a:gd name="T11" fmla="*/ 11 h 11"/>
                <a:gd name="T12" fmla="*/ 2 w 14"/>
                <a:gd name="T13" fmla="*/ 11 h 11"/>
                <a:gd name="T14" fmla="*/ 0 w 14"/>
                <a:gd name="T15" fmla="*/ 9 h 11"/>
                <a:gd name="T16" fmla="*/ 0 w 14"/>
                <a:gd name="T17" fmla="*/ 2 h 11"/>
                <a:gd name="T18" fmla="*/ 2 w 14"/>
                <a:gd name="T19" fmla="*/ 0 h 11"/>
                <a:gd name="T20" fmla="*/ 13 w 14"/>
                <a:gd name="T21" fmla="*/ 0 h 11"/>
                <a:gd name="T22" fmla="*/ 14 w 14"/>
                <a:gd name="T23" fmla="*/ 2 h 11"/>
                <a:gd name="T24" fmla="*/ 14 w 14"/>
                <a:gd name="T25" fmla="*/ 9 h 11"/>
                <a:gd name="T26" fmla="*/ 13 w 1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1">
                  <a:moveTo>
                    <a:pt x="4" y="7"/>
                  </a:moveTo>
                  <a:cubicBezTo>
                    <a:pt x="11" y="7"/>
                    <a:pt x="11" y="7"/>
                    <a:pt x="11" y="7"/>
                  </a:cubicBezTo>
                  <a:cubicBezTo>
                    <a:pt x="11" y="4"/>
                    <a:pt x="11" y="4"/>
                    <a:pt x="11" y="4"/>
                  </a:cubicBezTo>
                  <a:cubicBezTo>
                    <a:pt x="4" y="4"/>
                    <a:pt x="4" y="4"/>
                    <a:pt x="4" y="4"/>
                  </a:cubicBezTo>
                  <a:lnTo>
                    <a:pt x="4" y="7"/>
                  </a:lnTo>
                  <a:close/>
                  <a:moveTo>
                    <a:pt x="13" y="11"/>
                  </a:moveTo>
                  <a:cubicBezTo>
                    <a:pt x="2" y="11"/>
                    <a:pt x="2" y="11"/>
                    <a:pt x="2" y="11"/>
                  </a:cubicBezTo>
                  <a:cubicBezTo>
                    <a:pt x="1" y="11"/>
                    <a:pt x="0" y="10"/>
                    <a:pt x="0" y="9"/>
                  </a:cubicBezTo>
                  <a:cubicBezTo>
                    <a:pt x="0" y="2"/>
                    <a:pt x="0" y="2"/>
                    <a:pt x="0" y="2"/>
                  </a:cubicBezTo>
                  <a:cubicBezTo>
                    <a:pt x="0" y="1"/>
                    <a:pt x="1" y="0"/>
                    <a:pt x="2" y="0"/>
                  </a:cubicBezTo>
                  <a:cubicBezTo>
                    <a:pt x="13" y="0"/>
                    <a:pt x="13" y="0"/>
                    <a:pt x="13" y="0"/>
                  </a:cubicBezTo>
                  <a:cubicBezTo>
                    <a:pt x="14" y="0"/>
                    <a:pt x="14" y="1"/>
                    <a:pt x="14" y="2"/>
                  </a:cubicBezTo>
                  <a:cubicBezTo>
                    <a:pt x="14" y="9"/>
                    <a:pt x="14" y="9"/>
                    <a:pt x="14" y="9"/>
                  </a:cubicBezTo>
                  <a:cubicBezTo>
                    <a:pt x="14" y="10"/>
                    <a:pt x="14" y="11"/>
                    <a:pt x="13"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46" name="Freeform 162">
              <a:extLst>
                <a:ext uri="{FF2B5EF4-FFF2-40B4-BE49-F238E27FC236}">
                  <a16:creationId xmlns:a16="http://schemas.microsoft.com/office/drawing/2014/main" id="{29FBCD6C-00F4-4D54-89A0-EC4A34452DEC}"/>
                </a:ext>
              </a:extLst>
            </p:cNvPr>
            <p:cNvSpPr>
              <a:spLocks noEditPoints="1"/>
            </p:cNvSpPr>
            <p:nvPr/>
          </p:nvSpPr>
          <p:spPr bwMode="auto">
            <a:xfrm>
              <a:off x="10190163" y="6242050"/>
              <a:ext cx="130175" cy="179388"/>
            </a:xfrm>
            <a:custGeom>
              <a:avLst/>
              <a:gdLst>
                <a:gd name="T0" fmla="*/ 4 w 26"/>
                <a:gd name="T1" fmla="*/ 8 h 35"/>
                <a:gd name="T2" fmla="*/ 16 w 26"/>
                <a:gd name="T3" fmla="*/ 31 h 35"/>
                <a:gd name="T4" fmla="*/ 22 w 26"/>
                <a:gd name="T5" fmla="*/ 28 h 35"/>
                <a:gd name="T6" fmla="*/ 11 w 26"/>
                <a:gd name="T7" fmla="*/ 5 h 35"/>
                <a:gd name="T8" fmla="*/ 4 w 26"/>
                <a:gd name="T9" fmla="*/ 8 h 35"/>
                <a:gd name="T10" fmla="*/ 15 w 26"/>
                <a:gd name="T11" fmla="*/ 35 h 35"/>
                <a:gd name="T12" fmla="*/ 13 w 26"/>
                <a:gd name="T13" fmla="*/ 34 h 35"/>
                <a:gd name="T14" fmla="*/ 0 w 26"/>
                <a:gd name="T15" fmla="*/ 8 h 35"/>
                <a:gd name="T16" fmla="*/ 0 w 26"/>
                <a:gd name="T17" fmla="*/ 6 h 35"/>
                <a:gd name="T18" fmla="*/ 1 w 26"/>
                <a:gd name="T19" fmla="*/ 5 h 35"/>
                <a:gd name="T20" fmla="*/ 11 w 26"/>
                <a:gd name="T21" fmla="*/ 1 h 35"/>
                <a:gd name="T22" fmla="*/ 12 w 26"/>
                <a:gd name="T23" fmla="*/ 1 h 35"/>
                <a:gd name="T24" fmla="*/ 13 w 26"/>
                <a:gd name="T25" fmla="*/ 1 h 35"/>
                <a:gd name="T26" fmla="*/ 26 w 26"/>
                <a:gd name="T27" fmla="*/ 28 h 35"/>
                <a:gd name="T28" fmla="*/ 25 w 26"/>
                <a:gd name="T29" fmla="*/ 30 h 35"/>
                <a:gd name="T30" fmla="*/ 16 w 26"/>
                <a:gd name="T31" fmla="*/ 34 h 35"/>
                <a:gd name="T32" fmla="*/ 15 w 2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35">
                  <a:moveTo>
                    <a:pt x="4" y="8"/>
                  </a:moveTo>
                  <a:cubicBezTo>
                    <a:pt x="16" y="31"/>
                    <a:pt x="16" y="31"/>
                    <a:pt x="16" y="31"/>
                  </a:cubicBezTo>
                  <a:cubicBezTo>
                    <a:pt x="22" y="28"/>
                    <a:pt x="22" y="28"/>
                    <a:pt x="22" y="28"/>
                  </a:cubicBezTo>
                  <a:cubicBezTo>
                    <a:pt x="11" y="5"/>
                    <a:pt x="11" y="5"/>
                    <a:pt x="11" y="5"/>
                  </a:cubicBezTo>
                  <a:lnTo>
                    <a:pt x="4" y="8"/>
                  </a:lnTo>
                  <a:close/>
                  <a:moveTo>
                    <a:pt x="15" y="35"/>
                  </a:moveTo>
                  <a:cubicBezTo>
                    <a:pt x="14" y="35"/>
                    <a:pt x="14" y="34"/>
                    <a:pt x="13" y="34"/>
                  </a:cubicBezTo>
                  <a:cubicBezTo>
                    <a:pt x="0" y="8"/>
                    <a:pt x="0" y="8"/>
                    <a:pt x="0" y="8"/>
                  </a:cubicBezTo>
                  <a:cubicBezTo>
                    <a:pt x="0" y="7"/>
                    <a:pt x="0" y="7"/>
                    <a:pt x="0" y="6"/>
                  </a:cubicBezTo>
                  <a:cubicBezTo>
                    <a:pt x="0" y="6"/>
                    <a:pt x="0" y="5"/>
                    <a:pt x="1" y="5"/>
                  </a:cubicBezTo>
                  <a:cubicBezTo>
                    <a:pt x="11" y="1"/>
                    <a:pt x="11" y="1"/>
                    <a:pt x="11" y="1"/>
                  </a:cubicBezTo>
                  <a:cubicBezTo>
                    <a:pt x="11" y="0"/>
                    <a:pt x="12" y="0"/>
                    <a:pt x="12" y="1"/>
                  </a:cubicBezTo>
                  <a:cubicBezTo>
                    <a:pt x="13" y="1"/>
                    <a:pt x="13" y="1"/>
                    <a:pt x="13" y="1"/>
                  </a:cubicBezTo>
                  <a:cubicBezTo>
                    <a:pt x="26" y="28"/>
                    <a:pt x="26" y="28"/>
                    <a:pt x="26" y="28"/>
                  </a:cubicBezTo>
                  <a:cubicBezTo>
                    <a:pt x="26" y="28"/>
                    <a:pt x="26" y="30"/>
                    <a:pt x="25" y="30"/>
                  </a:cubicBezTo>
                  <a:cubicBezTo>
                    <a:pt x="16" y="34"/>
                    <a:pt x="16" y="34"/>
                    <a:pt x="16" y="34"/>
                  </a:cubicBezTo>
                  <a:cubicBezTo>
                    <a:pt x="16" y="35"/>
                    <a:pt x="15" y="35"/>
                    <a:pt x="15" y="3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47" name="Freeform 163">
              <a:extLst>
                <a:ext uri="{FF2B5EF4-FFF2-40B4-BE49-F238E27FC236}">
                  <a16:creationId xmlns:a16="http://schemas.microsoft.com/office/drawing/2014/main" id="{3978EF03-6EA2-4F9A-9E11-B9712F024E56}"/>
                </a:ext>
              </a:extLst>
            </p:cNvPr>
            <p:cNvSpPr>
              <a:spLocks noEditPoints="1"/>
            </p:cNvSpPr>
            <p:nvPr/>
          </p:nvSpPr>
          <p:spPr bwMode="auto">
            <a:xfrm>
              <a:off x="10175876" y="6210300"/>
              <a:ext cx="84138" cy="77788"/>
            </a:xfrm>
            <a:custGeom>
              <a:avLst/>
              <a:gdLst>
                <a:gd name="T0" fmla="*/ 4 w 17"/>
                <a:gd name="T1" fmla="*/ 7 h 15"/>
                <a:gd name="T2" fmla="*/ 6 w 17"/>
                <a:gd name="T3" fmla="*/ 11 h 15"/>
                <a:gd name="T4" fmla="*/ 12 w 17"/>
                <a:gd name="T5" fmla="*/ 7 h 15"/>
                <a:gd name="T6" fmla="*/ 11 w 17"/>
                <a:gd name="T7" fmla="*/ 4 h 15"/>
                <a:gd name="T8" fmla="*/ 4 w 17"/>
                <a:gd name="T9" fmla="*/ 7 h 15"/>
                <a:gd name="T10" fmla="*/ 5 w 17"/>
                <a:gd name="T11" fmla="*/ 15 h 15"/>
                <a:gd name="T12" fmla="*/ 3 w 17"/>
                <a:gd name="T13" fmla="*/ 14 h 15"/>
                <a:gd name="T14" fmla="*/ 0 w 17"/>
                <a:gd name="T15" fmla="*/ 7 h 15"/>
                <a:gd name="T16" fmla="*/ 1 w 17"/>
                <a:gd name="T17" fmla="*/ 5 h 15"/>
                <a:gd name="T18" fmla="*/ 11 w 17"/>
                <a:gd name="T19" fmla="*/ 0 h 15"/>
                <a:gd name="T20" fmla="*/ 12 w 17"/>
                <a:gd name="T21" fmla="*/ 0 h 15"/>
                <a:gd name="T22" fmla="*/ 13 w 17"/>
                <a:gd name="T23" fmla="*/ 1 h 15"/>
                <a:gd name="T24" fmla="*/ 16 w 17"/>
                <a:gd name="T25" fmla="*/ 7 h 15"/>
                <a:gd name="T26" fmla="*/ 15 w 17"/>
                <a:gd name="T27" fmla="*/ 10 h 15"/>
                <a:gd name="T28" fmla="*/ 5 w 17"/>
                <a:gd name="T29" fmla="*/ 15 h 15"/>
                <a:gd name="T30" fmla="*/ 5 w 17"/>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5">
                  <a:moveTo>
                    <a:pt x="4" y="7"/>
                  </a:moveTo>
                  <a:cubicBezTo>
                    <a:pt x="6" y="11"/>
                    <a:pt x="6" y="11"/>
                    <a:pt x="6" y="11"/>
                  </a:cubicBezTo>
                  <a:cubicBezTo>
                    <a:pt x="12" y="7"/>
                    <a:pt x="12" y="7"/>
                    <a:pt x="12" y="7"/>
                  </a:cubicBezTo>
                  <a:cubicBezTo>
                    <a:pt x="11" y="4"/>
                    <a:pt x="11" y="4"/>
                    <a:pt x="11" y="4"/>
                  </a:cubicBezTo>
                  <a:lnTo>
                    <a:pt x="4" y="7"/>
                  </a:lnTo>
                  <a:close/>
                  <a:moveTo>
                    <a:pt x="5" y="15"/>
                  </a:moveTo>
                  <a:cubicBezTo>
                    <a:pt x="4" y="15"/>
                    <a:pt x="3" y="14"/>
                    <a:pt x="3" y="14"/>
                  </a:cubicBezTo>
                  <a:cubicBezTo>
                    <a:pt x="0" y="7"/>
                    <a:pt x="0" y="7"/>
                    <a:pt x="0" y="7"/>
                  </a:cubicBezTo>
                  <a:cubicBezTo>
                    <a:pt x="0" y="6"/>
                    <a:pt x="0" y="5"/>
                    <a:pt x="1" y="5"/>
                  </a:cubicBezTo>
                  <a:cubicBezTo>
                    <a:pt x="11" y="0"/>
                    <a:pt x="11" y="0"/>
                    <a:pt x="11" y="0"/>
                  </a:cubicBezTo>
                  <a:cubicBezTo>
                    <a:pt x="11" y="0"/>
                    <a:pt x="12" y="0"/>
                    <a:pt x="12" y="0"/>
                  </a:cubicBezTo>
                  <a:cubicBezTo>
                    <a:pt x="13" y="0"/>
                    <a:pt x="13" y="0"/>
                    <a:pt x="13" y="1"/>
                  </a:cubicBezTo>
                  <a:cubicBezTo>
                    <a:pt x="16" y="7"/>
                    <a:pt x="16" y="7"/>
                    <a:pt x="16" y="7"/>
                  </a:cubicBezTo>
                  <a:cubicBezTo>
                    <a:pt x="17" y="8"/>
                    <a:pt x="16" y="9"/>
                    <a:pt x="15" y="10"/>
                  </a:cubicBezTo>
                  <a:cubicBezTo>
                    <a:pt x="5" y="15"/>
                    <a:pt x="5" y="15"/>
                    <a:pt x="5" y="15"/>
                  </a:cubicBezTo>
                  <a:cubicBezTo>
                    <a:pt x="5" y="15"/>
                    <a:pt x="5" y="15"/>
                    <a:pt x="5" y="1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48" name="Freeform 164">
              <a:extLst>
                <a:ext uri="{FF2B5EF4-FFF2-40B4-BE49-F238E27FC236}">
                  <a16:creationId xmlns:a16="http://schemas.microsoft.com/office/drawing/2014/main" id="{8E6EFC57-93B1-4FC5-8910-127D7C923708}"/>
                </a:ext>
              </a:extLst>
            </p:cNvPr>
            <p:cNvSpPr>
              <a:spLocks noEditPoints="1"/>
            </p:cNvSpPr>
            <p:nvPr/>
          </p:nvSpPr>
          <p:spPr bwMode="auto">
            <a:xfrm>
              <a:off x="9974263" y="6457950"/>
              <a:ext cx="90488" cy="184150"/>
            </a:xfrm>
            <a:custGeom>
              <a:avLst/>
              <a:gdLst>
                <a:gd name="T0" fmla="*/ 4 w 18"/>
                <a:gd name="T1" fmla="*/ 33 h 36"/>
                <a:gd name="T2" fmla="*/ 14 w 18"/>
                <a:gd name="T3" fmla="*/ 33 h 36"/>
                <a:gd name="T4" fmla="*/ 14 w 18"/>
                <a:gd name="T5" fmla="*/ 4 h 36"/>
                <a:gd name="T6" fmla="*/ 4 w 18"/>
                <a:gd name="T7" fmla="*/ 4 h 36"/>
                <a:gd name="T8" fmla="*/ 4 w 18"/>
                <a:gd name="T9" fmla="*/ 33 h 36"/>
                <a:gd name="T10" fmla="*/ 16 w 18"/>
                <a:gd name="T11" fmla="*/ 36 h 36"/>
                <a:gd name="T12" fmla="*/ 2 w 18"/>
                <a:gd name="T13" fmla="*/ 36 h 36"/>
                <a:gd name="T14" fmla="*/ 0 w 18"/>
                <a:gd name="T15" fmla="*/ 35 h 36"/>
                <a:gd name="T16" fmla="*/ 0 w 18"/>
                <a:gd name="T17" fmla="*/ 2 h 36"/>
                <a:gd name="T18" fmla="*/ 2 w 18"/>
                <a:gd name="T19" fmla="*/ 0 h 36"/>
                <a:gd name="T20" fmla="*/ 16 w 18"/>
                <a:gd name="T21" fmla="*/ 0 h 36"/>
                <a:gd name="T22" fmla="*/ 18 w 18"/>
                <a:gd name="T23" fmla="*/ 2 h 36"/>
                <a:gd name="T24" fmla="*/ 18 w 18"/>
                <a:gd name="T25" fmla="*/ 35 h 36"/>
                <a:gd name="T26" fmla="*/ 16 w 18"/>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6">
                  <a:moveTo>
                    <a:pt x="4" y="33"/>
                  </a:moveTo>
                  <a:cubicBezTo>
                    <a:pt x="14" y="33"/>
                    <a:pt x="14" y="33"/>
                    <a:pt x="14" y="33"/>
                  </a:cubicBezTo>
                  <a:cubicBezTo>
                    <a:pt x="14" y="4"/>
                    <a:pt x="14" y="4"/>
                    <a:pt x="14" y="4"/>
                  </a:cubicBezTo>
                  <a:cubicBezTo>
                    <a:pt x="4" y="4"/>
                    <a:pt x="4" y="4"/>
                    <a:pt x="4" y="4"/>
                  </a:cubicBezTo>
                  <a:lnTo>
                    <a:pt x="4" y="33"/>
                  </a:lnTo>
                  <a:close/>
                  <a:moveTo>
                    <a:pt x="16" y="36"/>
                  </a:moveTo>
                  <a:cubicBezTo>
                    <a:pt x="2" y="36"/>
                    <a:pt x="2" y="36"/>
                    <a:pt x="2" y="36"/>
                  </a:cubicBezTo>
                  <a:cubicBezTo>
                    <a:pt x="1" y="36"/>
                    <a:pt x="0" y="36"/>
                    <a:pt x="0" y="35"/>
                  </a:cubicBezTo>
                  <a:cubicBezTo>
                    <a:pt x="0" y="2"/>
                    <a:pt x="0" y="2"/>
                    <a:pt x="0" y="2"/>
                  </a:cubicBezTo>
                  <a:cubicBezTo>
                    <a:pt x="0" y="1"/>
                    <a:pt x="1" y="0"/>
                    <a:pt x="2" y="0"/>
                  </a:cubicBezTo>
                  <a:cubicBezTo>
                    <a:pt x="16" y="0"/>
                    <a:pt x="16" y="0"/>
                    <a:pt x="16" y="0"/>
                  </a:cubicBezTo>
                  <a:cubicBezTo>
                    <a:pt x="17" y="0"/>
                    <a:pt x="18" y="1"/>
                    <a:pt x="18" y="2"/>
                  </a:cubicBezTo>
                  <a:cubicBezTo>
                    <a:pt x="18" y="35"/>
                    <a:pt x="18" y="35"/>
                    <a:pt x="18" y="35"/>
                  </a:cubicBezTo>
                  <a:cubicBezTo>
                    <a:pt x="18" y="36"/>
                    <a:pt x="17" y="36"/>
                    <a:pt x="16" y="3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49" name="Freeform 165">
              <a:extLst>
                <a:ext uri="{FF2B5EF4-FFF2-40B4-BE49-F238E27FC236}">
                  <a16:creationId xmlns:a16="http://schemas.microsoft.com/office/drawing/2014/main" id="{9C13B781-0697-404C-97E8-7F3F2335365D}"/>
                </a:ext>
              </a:extLst>
            </p:cNvPr>
            <p:cNvSpPr>
              <a:spLocks noEditPoints="1"/>
            </p:cNvSpPr>
            <p:nvPr/>
          </p:nvSpPr>
          <p:spPr bwMode="auto">
            <a:xfrm>
              <a:off x="9974263" y="6457950"/>
              <a:ext cx="90488" cy="55563"/>
            </a:xfrm>
            <a:custGeom>
              <a:avLst/>
              <a:gdLst>
                <a:gd name="T0" fmla="*/ 4 w 18"/>
                <a:gd name="T1" fmla="*/ 7 h 11"/>
                <a:gd name="T2" fmla="*/ 14 w 18"/>
                <a:gd name="T3" fmla="*/ 7 h 11"/>
                <a:gd name="T4" fmla="*/ 14 w 18"/>
                <a:gd name="T5" fmla="*/ 4 h 11"/>
                <a:gd name="T6" fmla="*/ 4 w 18"/>
                <a:gd name="T7" fmla="*/ 4 h 11"/>
                <a:gd name="T8" fmla="*/ 4 w 18"/>
                <a:gd name="T9" fmla="*/ 7 h 11"/>
                <a:gd name="T10" fmla="*/ 16 w 18"/>
                <a:gd name="T11" fmla="*/ 11 h 11"/>
                <a:gd name="T12" fmla="*/ 2 w 18"/>
                <a:gd name="T13" fmla="*/ 11 h 11"/>
                <a:gd name="T14" fmla="*/ 0 w 18"/>
                <a:gd name="T15" fmla="*/ 9 h 11"/>
                <a:gd name="T16" fmla="*/ 0 w 18"/>
                <a:gd name="T17" fmla="*/ 2 h 11"/>
                <a:gd name="T18" fmla="*/ 2 w 18"/>
                <a:gd name="T19" fmla="*/ 0 h 11"/>
                <a:gd name="T20" fmla="*/ 16 w 18"/>
                <a:gd name="T21" fmla="*/ 0 h 11"/>
                <a:gd name="T22" fmla="*/ 18 w 18"/>
                <a:gd name="T23" fmla="*/ 2 h 11"/>
                <a:gd name="T24" fmla="*/ 18 w 18"/>
                <a:gd name="T25" fmla="*/ 9 h 11"/>
                <a:gd name="T26" fmla="*/ 16 w 18"/>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1">
                  <a:moveTo>
                    <a:pt x="4" y="7"/>
                  </a:moveTo>
                  <a:cubicBezTo>
                    <a:pt x="14" y="7"/>
                    <a:pt x="14" y="7"/>
                    <a:pt x="14" y="7"/>
                  </a:cubicBezTo>
                  <a:cubicBezTo>
                    <a:pt x="14" y="4"/>
                    <a:pt x="14" y="4"/>
                    <a:pt x="14" y="4"/>
                  </a:cubicBezTo>
                  <a:cubicBezTo>
                    <a:pt x="4" y="4"/>
                    <a:pt x="4" y="4"/>
                    <a:pt x="4" y="4"/>
                  </a:cubicBezTo>
                  <a:lnTo>
                    <a:pt x="4" y="7"/>
                  </a:lnTo>
                  <a:close/>
                  <a:moveTo>
                    <a:pt x="16" y="11"/>
                  </a:moveTo>
                  <a:cubicBezTo>
                    <a:pt x="2" y="11"/>
                    <a:pt x="2" y="11"/>
                    <a:pt x="2" y="11"/>
                  </a:cubicBezTo>
                  <a:cubicBezTo>
                    <a:pt x="1" y="11"/>
                    <a:pt x="0" y="10"/>
                    <a:pt x="0" y="9"/>
                  </a:cubicBezTo>
                  <a:cubicBezTo>
                    <a:pt x="0" y="2"/>
                    <a:pt x="0" y="2"/>
                    <a:pt x="0" y="2"/>
                  </a:cubicBezTo>
                  <a:cubicBezTo>
                    <a:pt x="0" y="1"/>
                    <a:pt x="1" y="0"/>
                    <a:pt x="2" y="0"/>
                  </a:cubicBezTo>
                  <a:cubicBezTo>
                    <a:pt x="16" y="0"/>
                    <a:pt x="16" y="0"/>
                    <a:pt x="16" y="0"/>
                  </a:cubicBezTo>
                  <a:cubicBezTo>
                    <a:pt x="17" y="0"/>
                    <a:pt x="18" y="1"/>
                    <a:pt x="18" y="2"/>
                  </a:cubicBezTo>
                  <a:cubicBezTo>
                    <a:pt x="18" y="9"/>
                    <a:pt x="18" y="9"/>
                    <a:pt x="18" y="9"/>
                  </a:cubicBezTo>
                  <a:cubicBezTo>
                    <a:pt x="18" y="10"/>
                    <a:pt x="17" y="11"/>
                    <a:pt x="16"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50" name="Freeform 166">
              <a:extLst>
                <a:ext uri="{FF2B5EF4-FFF2-40B4-BE49-F238E27FC236}">
                  <a16:creationId xmlns:a16="http://schemas.microsoft.com/office/drawing/2014/main" id="{FFCA2A60-33BC-4369-8E33-D83C3F274792}"/>
                </a:ext>
              </a:extLst>
            </p:cNvPr>
            <p:cNvSpPr>
              <a:spLocks noEditPoints="1"/>
            </p:cNvSpPr>
            <p:nvPr/>
          </p:nvSpPr>
          <p:spPr bwMode="auto">
            <a:xfrm>
              <a:off x="10044113" y="6437313"/>
              <a:ext cx="95250" cy="204788"/>
            </a:xfrm>
            <a:custGeom>
              <a:avLst/>
              <a:gdLst>
                <a:gd name="T0" fmla="*/ 4 w 19"/>
                <a:gd name="T1" fmla="*/ 37 h 40"/>
                <a:gd name="T2" fmla="*/ 15 w 19"/>
                <a:gd name="T3" fmla="*/ 37 h 40"/>
                <a:gd name="T4" fmla="*/ 15 w 19"/>
                <a:gd name="T5" fmla="*/ 4 h 40"/>
                <a:gd name="T6" fmla="*/ 4 w 19"/>
                <a:gd name="T7" fmla="*/ 4 h 40"/>
                <a:gd name="T8" fmla="*/ 4 w 19"/>
                <a:gd name="T9" fmla="*/ 37 h 40"/>
                <a:gd name="T10" fmla="*/ 17 w 19"/>
                <a:gd name="T11" fmla="*/ 40 h 40"/>
                <a:gd name="T12" fmla="*/ 2 w 19"/>
                <a:gd name="T13" fmla="*/ 40 h 40"/>
                <a:gd name="T14" fmla="*/ 0 w 19"/>
                <a:gd name="T15" fmla="*/ 39 h 40"/>
                <a:gd name="T16" fmla="*/ 0 w 19"/>
                <a:gd name="T17" fmla="*/ 2 h 40"/>
                <a:gd name="T18" fmla="*/ 2 w 19"/>
                <a:gd name="T19" fmla="*/ 0 h 40"/>
                <a:gd name="T20" fmla="*/ 17 w 19"/>
                <a:gd name="T21" fmla="*/ 0 h 40"/>
                <a:gd name="T22" fmla="*/ 19 w 19"/>
                <a:gd name="T23" fmla="*/ 2 h 40"/>
                <a:gd name="T24" fmla="*/ 19 w 19"/>
                <a:gd name="T25" fmla="*/ 39 h 40"/>
                <a:gd name="T26" fmla="*/ 17 w 19"/>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0">
                  <a:moveTo>
                    <a:pt x="4" y="37"/>
                  </a:moveTo>
                  <a:cubicBezTo>
                    <a:pt x="15" y="37"/>
                    <a:pt x="15" y="37"/>
                    <a:pt x="15" y="37"/>
                  </a:cubicBezTo>
                  <a:cubicBezTo>
                    <a:pt x="15" y="4"/>
                    <a:pt x="15" y="4"/>
                    <a:pt x="15" y="4"/>
                  </a:cubicBezTo>
                  <a:cubicBezTo>
                    <a:pt x="4" y="4"/>
                    <a:pt x="4" y="4"/>
                    <a:pt x="4" y="4"/>
                  </a:cubicBezTo>
                  <a:lnTo>
                    <a:pt x="4" y="37"/>
                  </a:lnTo>
                  <a:close/>
                  <a:moveTo>
                    <a:pt x="17" y="40"/>
                  </a:moveTo>
                  <a:cubicBezTo>
                    <a:pt x="2" y="40"/>
                    <a:pt x="2" y="40"/>
                    <a:pt x="2" y="40"/>
                  </a:cubicBezTo>
                  <a:cubicBezTo>
                    <a:pt x="1" y="40"/>
                    <a:pt x="0" y="40"/>
                    <a:pt x="0" y="39"/>
                  </a:cubicBezTo>
                  <a:cubicBezTo>
                    <a:pt x="0" y="2"/>
                    <a:pt x="0" y="2"/>
                    <a:pt x="0" y="2"/>
                  </a:cubicBezTo>
                  <a:cubicBezTo>
                    <a:pt x="0" y="1"/>
                    <a:pt x="1" y="0"/>
                    <a:pt x="2" y="0"/>
                  </a:cubicBezTo>
                  <a:cubicBezTo>
                    <a:pt x="17" y="0"/>
                    <a:pt x="17" y="0"/>
                    <a:pt x="17" y="0"/>
                  </a:cubicBezTo>
                  <a:cubicBezTo>
                    <a:pt x="18" y="0"/>
                    <a:pt x="19" y="1"/>
                    <a:pt x="19" y="2"/>
                  </a:cubicBezTo>
                  <a:cubicBezTo>
                    <a:pt x="19" y="39"/>
                    <a:pt x="19" y="39"/>
                    <a:pt x="19" y="39"/>
                  </a:cubicBezTo>
                  <a:cubicBezTo>
                    <a:pt x="19" y="40"/>
                    <a:pt x="18" y="40"/>
                    <a:pt x="17" y="4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51" name="Freeform 167">
              <a:extLst>
                <a:ext uri="{FF2B5EF4-FFF2-40B4-BE49-F238E27FC236}">
                  <a16:creationId xmlns:a16="http://schemas.microsoft.com/office/drawing/2014/main" id="{3818ECB9-11DE-45EF-8F4D-394BF82CA1EB}"/>
                </a:ext>
              </a:extLst>
            </p:cNvPr>
            <p:cNvSpPr>
              <a:spLocks noEditPoints="1"/>
            </p:cNvSpPr>
            <p:nvPr/>
          </p:nvSpPr>
          <p:spPr bwMode="auto">
            <a:xfrm>
              <a:off x="10044113" y="6437313"/>
              <a:ext cx="95250" cy="55563"/>
            </a:xfrm>
            <a:custGeom>
              <a:avLst/>
              <a:gdLst>
                <a:gd name="T0" fmla="*/ 4 w 19"/>
                <a:gd name="T1" fmla="*/ 8 h 11"/>
                <a:gd name="T2" fmla="*/ 15 w 19"/>
                <a:gd name="T3" fmla="*/ 8 h 11"/>
                <a:gd name="T4" fmla="*/ 15 w 19"/>
                <a:gd name="T5" fmla="*/ 4 h 11"/>
                <a:gd name="T6" fmla="*/ 4 w 19"/>
                <a:gd name="T7" fmla="*/ 4 h 11"/>
                <a:gd name="T8" fmla="*/ 4 w 19"/>
                <a:gd name="T9" fmla="*/ 8 h 11"/>
                <a:gd name="T10" fmla="*/ 17 w 19"/>
                <a:gd name="T11" fmla="*/ 11 h 11"/>
                <a:gd name="T12" fmla="*/ 2 w 19"/>
                <a:gd name="T13" fmla="*/ 11 h 11"/>
                <a:gd name="T14" fmla="*/ 0 w 19"/>
                <a:gd name="T15" fmla="*/ 10 h 11"/>
                <a:gd name="T16" fmla="*/ 0 w 19"/>
                <a:gd name="T17" fmla="*/ 2 h 11"/>
                <a:gd name="T18" fmla="*/ 2 w 19"/>
                <a:gd name="T19" fmla="*/ 0 h 11"/>
                <a:gd name="T20" fmla="*/ 17 w 19"/>
                <a:gd name="T21" fmla="*/ 0 h 11"/>
                <a:gd name="T22" fmla="*/ 19 w 19"/>
                <a:gd name="T23" fmla="*/ 2 h 11"/>
                <a:gd name="T24" fmla="*/ 19 w 19"/>
                <a:gd name="T25" fmla="*/ 10 h 11"/>
                <a:gd name="T26" fmla="*/ 17 w 19"/>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1">
                  <a:moveTo>
                    <a:pt x="4" y="8"/>
                  </a:moveTo>
                  <a:cubicBezTo>
                    <a:pt x="15" y="8"/>
                    <a:pt x="15" y="8"/>
                    <a:pt x="15" y="8"/>
                  </a:cubicBezTo>
                  <a:cubicBezTo>
                    <a:pt x="15" y="4"/>
                    <a:pt x="15" y="4"/>
                    <a:pt x="15" y="4"/>
                  </a:cubicBezTo>
                  <a:cubicBezTo>
                    <a:pt x="4" y="4"/>
                    <a:pt x="4" y="4"/>
                    <a:pt x="4" y="4"/>
                  </a:cubicBezTo>
                  <a:lnTo>
                    <a:pt x="4" y="8"/>
                  </a:lnTo>
                  <a:close/>
                  <a:moveTo>
                    <a:pt x="17" y="11"/>
                  </a:moveTo>
                  <a:cubicBezTo>
                    <a:pt x="2" y="11"/>
                    <a:pt x="2" y="11"/>
                    <a:pt x="2" y="11"/>
                  </a:cubicBezTo>
                  <a:cubicBezTo>
                    <a:pt x="1" y="11"/>
                    <a:pt x="0" y="11"/>
                    <a:pt x="0" y="10"/>
                  </a:cubicBezTo>
                  <a:cubicBezTo>
                    <a:pt x="0" y="2"/>
                    <a:pt x="0" y="2"/>
                    <a:pt x="0" y="2"/>
                  </a:cubicBezTo>
                  <a:cubicBezTo>
                    <a:pt x="0" y="1"/>
                    <a:pt x="1" y="0"/>
                    <a:pt x="2" y="0"/>
                  </a:cubicBezTo>
                  <a:cubicBezTo>
                    <a:pt x="17" y="0"/>
                    <a:pt x="17" y="0"/>
                    <a:pt x="17" y="0"/>
                  </a:cubicBezTo>
                  <a:cubicBezTo>
                    <a:pt x="18" y="0"/>
                    <a:pt x="19" y="1"/>
                    <a:pt x="19" y="2"/>
                  </a:cubicBezTo>
                  <a:cubicBezTo>
                    <a:pt x="19" y="10"/>
                    <a:pt x="19" y="10"/>
                    <a:pt x="19" y="10"/>
                  </a:cubicBezTo>
                  <a:cubicBezTo>
                    <a:pt x="19" y="11"/>
                    <a:pt x="18" y="11"/>
                    <a:pt x="17"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52" name="Freeform 168">
              <a:extLst>
                <a:ext uri="{FF2B5EF4-FFF2-40B4-BE49-F238E27FC236}">
                  <a16:creationId xmlns:a16="http://schemas.microsoft.com/office/drawing/2014/main" id="{706F494C-D2B3-4BB6-BD01-0D7181D16F32}"/>
                </a:ext>
              </a:extLst>
            </p:cNvPr>
            <p:cNvSpPr>
              <a:spLocks/>
            </p:cNvSpPr>
            <p:nvPr/>
          </p:nvSpPr>
          <p:spPr bwMode="auto">
            <a:xfrm>
              <a:off x="10009188" y="6534150"/>
              <a:ext cx="20638" cy="73025"/>
            </a:xfrm>
            <a:custGeom>
              <a:avLst/>
              <a:gdLst>
                <a:gd name="T0" fmla="*/ 2 w 4"/>
                <a:gd name="T1" fmla="*/ 14 h 14"/>
                <a:gd name="T2" fmla="*/ 0 w 4"/>
                <a:gd name="T3" fmla="*/ 12 h 14"/>
                <a:gd name="T4" fmla="*/ 0 w 4"/>
                <a:gd name="T5" fmla="*/ 1 h 14"/>
                <a:gd name="T6" fmla="*/ 2 w 4"/>
                <a:gd name="T7" fmla="*/ 0 h 14"/>
                <a:gd name="T8" fmla="*/ 4 w 4"/>
                <a:gd name="T9" fmla="*/ 1 h 14"/>
                <a:gd name="T10" fmla="*/ 4 w 4"/>
                <a:gd name="T11" fmla="*/ 12 h 14"/>
                <a:gd name="T12" fmla="*/ 2 w 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2" y="14"/>
                  </a:moveTo>
                  <a:cubicBezTo>
                    <a:pt x="1" y="14"/>
                    <a:pt x="0" y="13"/>
                    <a:pt x="0" y="12"/>
                  </a:cubicBezTo>
                  <a:cubicBezTo>
                    <a:pt x="0" y="1"/>
                    <a:pt x="0" y="1"/>
                    <a:pt x="0" y="1"/>
                  </a:cubicBezTo>
                  <a:cubicBezTo>
                    <a:pt x="0" y="0"/>
                    <a:pt x="1" y="0"/>
                    <a:pt x="2" y="0"/>
                  </a:cubicBezTo>
                  <a:cubicBezTo>
                    <a:pt x="3" y="0"/>
                    <a:pt x="4" y="0"/>
                    <a:pt x="4" y="1"/>
                  </a:cubicBezTo>
                  <a:cubicBezTo>
                    <a:pt x="4" y="12"/>
                    <a:pt x="4" y="12"/>
                    <a:pt x="4" y="12"/>
                  </a:cubicBezTo>
                  <a:cubicBezTo>
                    <a:pt x="4" y="13"/>
                    <a:pt x="3" y="14"/>
                    <a:pt x="2" y="1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53" name="Freeform 169">
              <a:extLst>
                <a:ext uri="{FF2B5EF4-FFF2-40B4-BE49-F238E27FC236}">
                  <a16:creationId xmlns:a16="http://schemas.microsoft.com/office/drawing/2014/main" id="{6ADCAA7D-D021-4AD5-9C57-A22A6AE53DD7}"/>
                </a:ext>
              </a:extLst>
            </p:cNvPr>
            <p:cNvSpPr>
              <a:spLocks/>
            </p:cNvSpPr>
            <p:nvPr/>
          </p:nvSpPr>
          <p:spPr bwMode="auto">
            <a:xfrm>
              <a:off x="10085388" y="6513513"/>
              <a:ext cx="14288" cy="93663"/>
            </a:xfrm>
            <a:custGeom>
              <a:avLst/>
              <a:gdLst>
                <a:gd name="T0" fmla="*/ 2 w 3"/>
                <a:gd name="T1" fmla="*/ 18 h 18"/>
                <a:gd name="T2" fmla="*/ 0 w 3"/>
                <a:gd name="T3" fmla="*/ 16 h 18"/>
                <a:gd name="T4" fmla="*/ 0 w 3"/>
                <a:gd name="T5" fmla="*/ 2 h 18"/>
                <a:gd name="T6" fmla="*/ 2 w 3"/>
                <a:gd name="T7" fmla="*/ 0 h 18"/>
                <a:gd name="T8" fmla="*/ 3 w 3"/>
                <a:gd name="T9" fmla="*/ 2 h 18"/>
                <a:gd name="T10" fmla="*/ 3 w 3"/>
                <a:gd name="T11" fmla="*/ 16 h 18"/>
                <a:gd name="T12" fmla="*/ 2 w 3"/>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 h="18">
                  <a:moveTo>
                    <a:pt x="2" y="18"/>
                  </a:moveTo>
                  <a:cubicBezTo>
                    <a:pt x="0" y="18"/>
                    <a:pt x="0" y="17"/>
                    <a:pt x="0" y="16"/>
                  </a:cubicBezTo>
                  <a:cubicBezTo>
                    <a:pt x="0" y="2"/>
                    <a:pt x="0" y="2"/>
                    <a:pt x="0" y="2"/>
                  </a:cubicBezTo>
                  <a:cubicBezTo>
                    <a:pt x="0" y="1"/>
                    <a:pt x="0" y="0"/>
                    <a:pt x="2" y="0"/>
                  </a:cubicBezTo>
                  <a:cubicBezTo>
                    <a:pt x="3" y="0"/>
                    <a:pt x="3" y="1"/>
                    <a:pt x="3" y="2"/>
                  </a:cubicBezTo>
                  <a:cubicBezTo>
                    <a:pt x="3" y="16"/>
                    <a:pt x="3" y="16"/>
                    <a:pt x="3" y="16"/>
                  </a:cubicBezTo>
                  <a:cubicBezTo>
                    <a:pt x="3" y="17"/>
                    <a:pt x="3" y="18"/>
                    <a:pt x="2" y="1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54" name="Freeform 170">
              <a:extLst>
                <a:ext uri="{FF2B5EF4-FFF2-40B4-BE49-F238E27FC236}">
                  <a16:creationId xmlns:a16="http://schemas.microsoft.com/office/drawing/2014/main" id="{311A79B6-B6F2-440A-912B-02F06511A664}"/>
                </a:ext>
              </a:extLst>
            </p:cNvPr>
            <p:cNvSpPr>
              <a:spLocks noEditPoints="1"/>
            </p:cNvSpPr>
            <p:nvPr/>
          </p:nvSpPr>
          <p:spPr bwMode="auto">
            <a:xfrm>
              <a:off x="10164763" y="6570663"/>
              <a:ext cx="236538" cy="71438"/>
            </a:xfrm>
            <a:custGeom>
              <a:avLst/>
              <a:gdLst>
                <a:gd name="T0" fmla="*/ 5 w 47"/>
                <a:gd name="T1" fmla="*/ 11 h 14"/>
                <a:gd name="T2" fmla="*/ 40 w 47"/>
                <a:gd name="T3" fmla="*/ 11 h 14"/>
                <a:gd name="T4" fmla="*/ 44 w 47"/>
                <a:gd name="T5" fmla="*/ 7 h 14"/>
                <a:gd name="T6" fmla="*/ 40 w 47"/>
                <a:gd name="T7" fmla="*/ 4 h 14"/>
                <a:gd name="T8" fmla="*/ 5 w 47"/>
                <a:gd name="T9" fmla="*/ 4 h 14"/>
                <a:gd name="T10" fmla="*/ 5 w 47"/>
                <a:gd name="T11" fmla="*/ 11 h 14"/>
                <a:gd name="T12" fmla="*/ 40 w 47"/>
                <a:gd name="T13" fmla="*/ 14 h 14"/>
                <a:gd name="T14" fmla="*/ 2 w 47"/>
                <a:gd name="T15" fmla="*/ 14 h 14"/>
                <a:gd name="T16" fmla="*/ 0 w 47"/>
                <a:gd name="T17" fmla="*/ 14 h 14"/>
                <a:gd name="T18" fmla="*/ 0 w 47"/>
                <a:gd name="T19" fmla="*/ 12 h 14"/>
                <a:gd name="T20" fmla="*/ 0 w 47"/>
                <a:gd name="T21" fmla="*/ 3 h 14"/>
                <a:gd name="T22" fmla="*/ 0 w 47"/>
                <a:gd name="T23" fmla="*/ 1 h 14"/>
                <a:gd name="T24" fmla="*/ 2 w 47"/>
                <a:gd name="T25" fmla="*/ 0 h 14"/>
                <a:gd name="T26" fmla="*/ 40 w 47"/>
                <a:gd name="T27" fmla="*/ 0 h 14"/>
                <a:gd name="T28" fmla="*/ 47 w 47"/>
                <a:gd name="T29" fmla="*/ 7 h 14"/>
                <a:gd name="T30" fmla="*/ 40 w 47"/>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14">
                  <a:moveTo>
                    <a:pt x="5" y="11"/>
                  </a:moveTo>
                  <a:cubicBezTo>
                    <a:pt x="40" y="11"/>
                    <a:pt x="40" y="11"/>
                    <a:pt x="40" y="11"/>
                  </a:cubicBezTo>
                  <a:cubicBezTo>
                    <a:pt x="42" y="11"/>
                    <a:pt x="44" y="9"/>
                    <a:pt x="44" y="7"/>
                  </a:cubicBezTo>
                  <a:cubicBezTo>
                    <a:pt x="44" y="5"/>
                    <a:pt x="42" y="4"/>
                    <a:pt x="40" y="4"/>
                  </a:cubicBezTo>
                  <a:cubicBezTo>
                    <a:pt x="5" y="4"/>
                    <a:pt x="5" y="4"/>
                    <a:pt x="5" y="4"/>
                  </a:cubicBezTo>
                  <a:cubicBezTo>
                    <a:pt x="5" y="6"/>
                    <a:pt x="5" y="8"/>
                    <a:pt x="5" y="11"/>
                  </a:cubicBezTo>
                  <a:moveTo>
                    <a:pt x="40" y="14"/>
                  </a:moveTo>
                  <a:cubicBezTo>
                    <a:pt x="2" y="14"/>
                    <a:pt x="2" y="14"/>
                    <a:pt x="2" y="14"/>
                  </a:cubicBezTo>
                  <a:cubicBezTo>
                    <a:pt x="1" y="14"/>
                    <a:pt x="1" y="14"/>
                    <a:pt x="0" y="14"/>
                  </a:cubicBezTo>
                  <a:cubicBezTo>
                    <a:pt x="0" y="13"/>
                    <a:pt x="0" y="12"/>
                    <a:pt x="0" y="12"/>
                  </a:cubicBezTo>
                  <a:cubicBezTo>
                    <a:pt x="2" y="9"/>
                    <a:pt x="2" y="6"/>
                    <a:pt x="0" y="3"/>
                  </a:cubicBezTo>
                  <a:cubicBezTo>
                    <a:pt x="0" y="2"/>
                    <a:pt x="0" y="2"/>
                    <a:pt x="0" y="1"/>
                  </a:cubicBezTo>
                  <a:cubicBezTo>
                    <a:pt x="1" y="0"/>
                    <a:pt x="1" y="0"/>
                    <a:pt x="2" y="0"/>
                  </a:cubicBezTo>
                  <a:cubicBezTo>
                    <a:pt x="40" y="0"/>
                    <a:pt x="40" y="0"/>
                    <a:pt x="40" y="0"/>
                  </a:cubicBezTo>
                  <a:cubicBezTo>
                    <a:pt x="44" y="0"/>
                    <a:pt x="47" y="3"/>
                    <a:pt x="47" y="7"/>
                  </a:cubicBezTo>
                  <a:cubicBezTo>
                    <a:pt x="47" y="11"/>
                    <a:pt x="44" y="14"/>
                    <a:pt x="40" y="1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55" name="Freeform 171">
              <a:extLst>
                <a:ext uri="{FF2B5EF4-FFF2-40B4-BE49-F238E27FC236}">
                  <a16:creationId xmlns:a16="http://schemas.microsoft.com/office/drawing/2014/main" id="{A82FC94D-0EA8-4B06-A600-C52F92D21B3F}"/>
                </a:ext>
              </a:extLst>
            </p:cNvPr>
            <p:cNvSpPr>
              <a:spLocks noEditPoints="1"/>
            </p:cNvSpPr>
            <p:nvPr/>
          </p:nvSpPr>
          <p:spPr bwMode="auto">
            <a:xfrm>
              <a:off x="10190163" y="6513513"/>
              <a:ext cx="241300" cy="77788"/>
            </a:xfrm>
            <a:custGeom>
              <a:avLst/>
              <a:gdLst>
                <a:gd name="T0" fmla="*/ 5 w 48"/>
                <a:gd name="T1" fmla="*/ 11 h 15"/>
                <a:gd name="T2" fmla="*/ 40 w 48"/>
                <a:gd name="T3" fmla="*/ 11 h 15"/>
                <a:gd name="T4" fmla="*/ 44 w 48"/>
                <a:gd name="T5" fmla="*/ 7 h 15"/>
                <a:gd name="T6" fmla="*/ 40 w 48"/>
                <a:gd name="T7" fmla="*/ 4 h 15"/>
                <a:gd name="T8" fmla="*/ 5 w 48"/>
                <a:gd name="T9" fmla="*/ 4 h 15"/>
                <a:gd name="T10" fmla="*/ 5 w 48"/>
                <a:gd name="T11" fmla="*/ 11 h 15"/>
                <a:gd name="T12" fmla="*/ 40 w 48"/>
                <a:gd name="T13" fmla="*/ 15 h 15"/>
                <a:gd name="T14" fmla="*/ 2 w 48"/>
                <a:gd name="T15" fmla="*/ 15 h 15"/>
                <a:gd name="T16" fmla="*/ 1 w 48"/>
                <a:gd name="T17" fmla="*/ 14 h 15"/>
                <a:gd name="T18" fmla="*/ 1 w 48"/>
                <a:gd name="T19" fmla="*/ 12 h 15"/>
                <a:gd name="T20" fmla="*/ 1 w 48"/>
                <a:gd name="T21" fmla="*/ 3 h 15"/>
                <a:gd name="T22" fmla="*/ 1 w 48"/>
                <a:gd name="T23" fmla="*/ 1 h 15"/>
                <a:gd name="T24" fmla="*/ 2 w 48"/>
                <a:gd name="T25" fmla="*/ 0 h 15"/>
                <a:gd name="T26" fmla="*/ 40 w 48"/>
                <a:gd name="T27" fmla="*/ 0 h 15"/>
                <a:gd name="T28" fmla="*/ 48 w 48"/>
                <a:gd name="T29" fmla="*/ 7 h 15"/>
                <a:gd name="T30" fmla="*/ 40 w 48"/>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15">
                  <a:moveTo>
                    <a:pt x="5" y="11"/>
                  </a:moveTo>
                  <a:cubicBezTo>
                    <a:pt x="40" y="11"/>
                    <a:pt x="40" y="11"/>
                    <a:pt x="40" y="11"/>
                  </a:cubicBezTo>
                  <a:cubicBezTo>
                    <a:pt x="42" y="11"/>
                    <a:pt x="44" y="9"/>
                    <a:pt x="44" y="7"/>
                  </a:cubicBezTo>
                  <a:cubicBezTo>
                    <a:pt x="44" y="5"/>
                    <a:pt x="42" y="4"/>
                    <a:pt x="40" y="4"/>
                  </a:cubicBezTo>
                  <a:cubicBezTo>
                    <a:pt x="5" y="4"/>
                    <a:pt x="5" y="4"/>
                    <a:pt x="5" y="4"/>
                  </a:cubicBezTo>
                  <a:cubicBezTo>
                    <a:pt x="6" y="6"/>
                    <a:pt x="6" y="9"/>
                    <a:pt x="5" y="11"/>
                  </a:cubicBezTo>
                  <a:moveTo>
                    <a:pt x="40" y="15"/>
                  </a:moveTo>
                  <a:cubicBezTo>
                    <a:pt x="2" y="15"/>
                    <a:pt x="2" y="15"/>
                    <a:pt x="2" y="15"/>
                  </a:cubicBezTo>
                  <a:cubicBezTo>
                    <a:pt x="2" y="15"/>
                    <a:pt x="1" y="14"/>
                    <a:pt x="1" y="14"/>
                  </a:cubicBezTo>
                  <a:cubicBezTo>
                    <a:pt x="0" y="13"/>
                    <a:pt x="0" y="12"/>
                    <a:pt x="1" y="12"/>
                  </a:cubicBezTo>
                  <a:cubicBezTo>
                    <a:pt x="2" y="9"/>
                    <a:pt x="2" y="6"/>
                    <a:pt x="1" y="3"/>
                  </a:cubicBezTo>
                  <a:cubicBezTo>
                    <a:pt x="0" y="2"/>
                    <a:pt x="0" y="2"/>
                    <a:pt x="1" y="1"/>
                  </a:cubicBezTo>
                  <a:cubicBezTo>
                    <a:pt x="1" y="1"/>
                    <a:pt x="2" y="0"/>
                    <a:pt x="2" y="0"/>
                  </a:cubicBezTo>
                  <a:cubicBezTo>
                    <a:pt x="40" y="0"/>
                    <a:pt x="40" y="0"/>
                    <a:pt x="40" y="0"/>
                  </a:cubicBezTo>
                  <a:cubicBezTo>
                    <a:pt x="44" y="0"/>
                    <a:pt x="48" y="3"/>
                    <a:pt x="48" y="7"/>
                  </a:cubicBezTo>
                  <a:cubicBezTo>
                    <a:pt x="48" y="11"/>
                    <a:pt x="44" y="15"/>
                    <a:pt x="40" y="1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56" name="Freeform 172">
              <a:extLst>
                <a:ext uri="{FF2B5EF4-FFF2-40B4-BE49-F238E27FC236}">
                  <a16:creationId xmlns:a16="http://schemas.microsoft.com/office/drawing/2014/main" id="{04BE00C2-0FA1-4756-868B-498339FB3791}"/>
                </a:ext>
              </a:extLst>
            </p:cNvPr>
            <p:cNvSpPr>
              <a:spLocks noEditPoints="1"/>
            </p:cNvSpPr>
            <p:nvPr/>
          </p:nvSpPr>
          <p:spPr bwMode="auto">
            <a:xfrm>
              <a:off x="10164763" y="6457950"/>
              <a:ext cx="236538" cy="76200"/>
            </a:xfrm>
            <a:custGeom>
              <a:avLst/>
              <a:gdLst>
                <a:gd name="T0" fmla="*/ 5 w 47"/>
                <a:gd name="T1" fmla="*/ 11 h 15"/>
                <a:gd name="T2" fmla="*/ 40 w 47"/>
                <a:gd name="T3" fmla="*/ 11 h 15"/>
                <a:gd name="T4" fmla="*/ 44 w 47"/>
                <a:gd name="T5" fmla="*/ 7 h 15"/>
                <a:gd name="T6" fmla="*/ 40 w 47"/>
                <a:gd name="T7" fmla="*/ 4 h 15"/>
                <a:gd name="T8" fmla="*/ 5 w 47"/>
                <a:gd name="T9" fmla="*/ 4 h 15"/>
                <a:gd name="T10" fmla="*/ 5 w 47"/>
                <a:gd name="T11" fmla="*/ 11 h 15"/>
                <a:gd name="T12" fmla="*/ 40 w 47"/>
                <a:gd name="T13" fmla="*/ 15 h 15"/>
                <a:gd name="T14" fmla="*/ 2 w 47"/>
                <a:gd name="T15" fmla="*/ 15 h 15"/>
                <a:gd name="T16" fmla="*/ 0 w 47"/>
                <a:gd name="T17" fmla="*/ 14 h 15"/>
                <a:gd name="T18" fmla="*/ 0 w 47"/>
                <a:gd name="T19" fmla="*/ 12 h 15"/>
                <a:gd name="T20" fmla="*/ 0 w 47"/>
                <a:gd name="T21" fmla="*/ 3 h 15"/>
                <a:gd name="T22" fmla="*/ 0 w 47"/>
                <a:gd name="T23" fmla="*/ 1 h 15"/>
                <a:gd name="T24" fmla="*/ 2 w 47"/>
                <a:gd name="T25" fmla="*/ 0 h 15"/>
                <a:gd name="T26" fmla="*/ 40 w 47"/>
                <a:gd name="T27" fmla="*/ 0 h 15"/>
                <a:gd name="T28" fmla="*/ 47 w 47"/>
                <a:gd name="T29" fmla="*/ 8 h 15"/>
                <a:gd name="T30" fmla="*/ 40 w 47"/>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15">
                  <a:moveTo>
                    <a:pt x="5" y="11"/>
                  </a:moveTo>
                  <a:cubicBezTo>
                    <a:pt x="40" y="11"/>
                    <a:pt x="40" y="11"/>
                    <a:pt x="40" y="11"/>
                  </a:cubicBezTo>
                  <a:cubicBezTo>
                    <a:pt x="42" y="11"/>
                    <a:pt x="44" y="9"/>
                    <a:pt x="44" y="7"/>
                  </a:cubicBezTo>
                  <a:cubicBezTo>
                    <a:pt x="44" y="5"/>
                    <a:pt x="42" y="4"/>
                    <a:pt x="40" y="4"/>
                  </a:cubicBezTo>
                  <a:cubicBezTo>
                    <a:pt x="5" y="4"/>
                    <a:pt x="5" y="4"/>
                    <a:pt x="5" y="4"/>
                  </a:cubicBezTo>
                  <a:cubicBezTo>
                    <a:pt x="5" y="6"/>
                    <a:pt x="5" y="9"/>
                    <a:pt x="5" y="11"/>
                  </a:cubicBezTo>
                  <a:moveTo>
                    <a:pt x="40" y="15"/>
                  </a:moveTo>
                  <a:cubicBezTo>
                    <a:pt x="2" y="15"/>
                    <a:pt x="2" y="15"/>
                    <a:pt x="2" y="15"/>
                  </a:cubicBezTo>
                  <a:cubicBezTo>
                    <a:pt x="1" y="15"/>
                    <a:pt x="1" y="14"/>
                    <a:pt x="0" y="14"/>
                  </a:cubicBezTo>
                  <a:cubicBezTo>
                    <a:pt x="0" y="13"/>
                    <a:pt x="0" y="12"/>
                    <a:pt x="0" y="12"/>
                  </a:cubicBezTo>
                  <a:cubicBezTo>
                    <a:pt x="2" y="9"/>
                    <a:pt x="2" y="6"/>
                    <a:pt x="0" y="3"/>
                  </a:cubicBezTo>
                  <a:cubicBezTo>
                    <a:pt x="0" y="2"/>
                    <a:pt x="0" y="2"/>
                    <a:pt x="0" y="1"/>
                  </a:cubicBezTo>
                  <a:cubicBezTo>
                    <a:pt x="1" y="1"/>
                    <a:pt x="1" y="0"/>
                    <a:pt x="2" y="0"/>
                  </a:cubicBezTo>
                  <a:cubicBezTo>
                    <a:pt x="40" y="0"/>
                    <a:pt x="40" y="0"/>
                    <a:pt x="40" y="0"/>
                  </a:cubicBezTo>
                  <a:cubicBezTo>
                    <a:pt x="44" y="0"/>
                    <a:pt x="47" y="4"/>
                    <a:pt x="47" y="8"/>
                  </a:cubicBezTo>
                  <a:cubicBezTo>
                    <a:pt x="47" y="12"/>
                    <a:pt x="44" y="15"/>
                    <a:pt x="40" y="1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57" name="Freeform 173">
              <a:extLst>
                <a:ext uri="{FF2B5EF4-FFF2-40B4-BE49-F238E27FC236}">
                  <a16:creationId xmlns:a16="http://schemas.microsoft.com/office/drawing/2014/main" id="{C88E7DF4-D978-4D6B-8056-DF790AC6A530}"/>
                </a:ext>
              </a:extLst>
            </p:cNvPr>
            <p:cNvSpPr>
              <a:spLocks noEditPoints="1"/>
            </p:cNvSpPr>
            <p:nvPr/>
          </p:nvSpPr>
          <p:spPr bwMode="auto">
            <a:xfrm>
              <a:off x="8077201" y="6235700"/>
              <a:ext cx="608013" cy="498475"/>
            </a:xfrm>
            <a:custGeom>
              <a:avLst/>
              <a:gdLst>
                <a:gd name="T0" fmla="*/ 4 w 121"/>
                <a:gd name="T1" fmla="*/ 93 h 97"/>
                <a:gd name="T2" fmla="*/ 117 w 121"/>
                <a:gd name="T3" fmla="*/ 89 h 97"/>
                <a:gd name="T4" fmla="*/ 14 w 121"/>
                <a:gd name="T5" fmla="*/ 22 h 97"/>
                <a:gd name="T6" fmla="*/ 26 w 121"/>
                <a:gd name="T7" fmla="*/ 85 h 97"/>
                <a:gd name="T8" fmla="*/ 14 w 121"/>
                <a:gd name="T9" fmla="*/ 22 h 97"/>
                <a:gd name="T10" fmla="*/ 14 w 121"/>
                <a:gd name="T11" fmla="*/ 10 h 97"/>
                <a:gd name="T12" fmla="*/ 26 w 121"/>
                <a:gd name="T13" fmla="*/ 4 h 97"/>
                <a:gd name="T14" fmla="*/ 42 w 121"/>
                <a:gd name="T15" fmla="*/ 32 h 97"/>
                <a:gd name="T16" fmla="*/ 30 w 121"/>
                <a:gd name="T17" fmla="*/ 28 h 97"/>
                <a:gd name="T18" fmla="*/ 42 w 121"/>
                <a:gd name="T19" fmla="*/ 32 h 97"/>
                <a:gd name="T20" fmla="*/ 42 w 121"/>
                <a:gd name="T21" fmla="*/ 81 h 97"/>
                <a:gd name="T22" fmla="*/ 30 w 121"/>
                <a:gd name="T23" fmla="*/ 85 h 97"/>
                <a:gd name="T24" fmla="*/ 42 w 121"/>
                <a:gd name="T25" fmla="*/ 77 h 97"/>
                <a:gd name="T26" fmla="*/ 30 w 121"/>
                <a:gd name="T27" fmla="*/ 36 h 97"/>
                <a:gd name="T28" fmla="*/ 42 w 121"/>
                <a:gd name="T29" fmla="*/ 77 h 97"/>
                <a:gd name="T30" fmla="*/ 14 w 121"/>
                <a:gd name="T31" fmla="*/ 18 h 97"/>
                <a:gd name="T32" fmla="*/ 26 w 121"/>
                <a:gd name="T33" fmla="*/ 14 h 97"/>
                <a:gd name="T34" fmla="*/ 46 w 121"/>
                <a:gd name="T35" fmla="*/ 20 h 97"/>
                <a:gd name="T36" fmla="*/ 56 w 121"/>
                <a:gd name="T37" fmla="*/ 85 h 97"/>
                <a:gd name="T38" fmla="*/ 46 w 121"/>
                <a:gd name="T39" fmla="*/ 20 h 97"/>
                <a:gd name="T40" fmla="*/ 60 w 121"/>
                <a:gd name="T41" fmla="*/ 12 h 97"/>
                <a:gd name="T42" fmla="*/ 70 w 121"/>
                <a:gd name="T43" fmla="*/ 8 h 97"/>
                <a:gd name="T44" fmla="*/ 60 w 121"/>
                <a:gd name="T45" fmla="*/ 81 h 97"/>
                <a:gd name="T46" fmla="*/ 70 w 121"/>
                <a:gd name="T47" fmla="*/ 85 h 97"/>
                <a:gd name="T48" fmla="*/ 60 w 121"/>
                <a:gd name="T49" fmla="*/ 81 h 97"/>
                <a:gd name="T50" fmla="*/ 70 w 121"/>
                <a:gd name="T51" fmla="*/ 60 h 97"/>
                <a:gd name="T52" fmla="*/ 60 w 121"/>
                <a:gd name="T53" fmla="*/ 77 h 97"/>
                <a:gd name="T54" fmla="*/ 60 w 121"/>
                <a:gd name="T55" fmla="*/ 18 h 97"/>
                <a:gd name="T56" fmla="*/ 70 w 121"/>
                <a:gd name="T57" fmla="*/ 16 h 97"/>
                <a:gd name="T58" fmla="*/ 60 w 121"/>
                <a:gd name="T59" fmla="*/ 56 h 97"/>
                <a:gd name="T60" fmla="*/ 87 w 121"/>
                <a:gd name="T61" fmla="*/ 85 h 97"/>
                <a:gd name="T62" fmla="*/ 74 w 121"/>
                <a:gd name="T63" fmla="*/ 24 h 97"/>
                <a:gd name="T64" fmla="*/ 87 w 121"/>
                <a:gd name="T65" fmla="*/ 85 h 97"/>
                <a:gd name="T66" fmla="*/ 91 w 121"/>
                <a:gd name="T67" fmla="*/ 14 h 97"/>
                <a:gd name="T68" fmla="*/ 105 w 121"/>
                <a:gd name="T69" fmla="*/ 8 h 97"/>
                <a:gd name="T70" fmla="*/ 105 w 121"/>
                <a:gd name="T71" fmla="*/ 22 h 97"/>
                <a:gd name="T72" fmla="*/ 91 w 121"/>
                <a:gd name="T73" fmla="*/ 18 h 97"/>
                <a:gd name="T74" fmla="*/ 105 w 121"/>
                <a:gd name="T75" fmla="*/ 22 h 97"/>
                <a:gd name="T76" fmla="*/ 91 w 121"/>
                <a:gd name="T77" fmla="*/ 67 h 97"/>
                <a:gd name="T78" fmla="*/ 105 w 121"/>
                <a:gd name="T79" fmla="*/ 26 h 97"/>
                <a:gd name="T80" fmla="*/ 105 w 121"/>
                <a:gd name="T81" fmla="*/ 75 h 97"/>
                <a:gd name="T82" fmla="*/ 91 w 121"/>
                <a:gd name="T83" fmla="*/ 71 h 97"/>
                <a:gd name="T84" fmla="*/ 105 w 121"/>
                <a:gd name="T85" fmla="*/ 75 h 97"/>
                <a:gd name="T86" fmla="*/ 105 w 121"/>
                <a:gd name="T87" fmla="*/ 79 h 97"/>
                <a:gd name="T88" fmla="*/ 91 w 121"/>
                <a:gd name="T89" fmla="*/ 85 h 97"/>
                <a:gd name="T90" fmla="*/ 121 w 121"/>
                <a:gd name="T91" fmla="*/ 85 h 97"/>
                <a:gd name="T92" fmla="*/ 109 w 121"/>
                <a:gd name="T93" fmla="*/ 6 h 97"/>
                <a:gd name="T94" fmla="*/ 89 w 121"/>
                <a:gd name="T95" fmla="*/ 4 h 97"/>
                <a:gd name="T96" fmla="*/ 87 w 121"/>
                <a:gd name="T97" fmla="*/ 20 h 97"/>
                <a:gd name="T98" fmla="*/ 74 w 121"/>
                <a:gd name="T99" fmla="*/ 6 h 97"/>
                <a:gd name="T100" fmla="*/ 58 w 121"/>
                <a:gd name="T101" fmla="*/ 4 h 97"/>
                <a:gd name="T102" fmla="*/ 56 w 121"/>
                <a:gd name="T103" fmla="*/ 16 h 97"/>
                <a:gd name="T104" fmla="*/ 42 w 121"/>
                <a:gd name="T105" fmla="*/ 18 h 97"/>
                <a:gd name="T106" fmla="*/ 30 w 121"/>
                <a:gd name="T107" fmla="*/ 24 h 97"/>
                <a:gd name="T108" fmla="*/ 28 w 121"/>
                <a:gd name="T109" fmla="*/ 0 h 97"/>
                <a:gd name="T110" fmla="*/ 10 w 121"/>
                <a:gd name="T111" fmla="*/ 2 h 97"/>
                <a:gd name="T112" fmla="*/ 0 w 121"/>
                <a:gd name="T113" fmla="*/ 85 h 97"/>
                <a:gd name="T114" fmla="*/ 121 w 121"/>
                <a:gd name="T11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1" h="97">
                  <a:moveTo>
                    <a:pt x="117" y="93"/>
                  </a:moveTo>
                  <a:cubicBezTo>
                    <a:pt x="4" y="93"/>
                    <a:pt x="4" y="93"/>
                    <a:pt x="4" y="93"/>
                  </a:cubicBezTo>
                  <a:cubicBezTo>
                    <a:pt x="4" y="89"/>
                    <a:pt x="4" y="89"/>
                    <a:pt x="4" y="89"/>
                  </a:cubicBezTo>
                  <a:cubicBezTo>
                    <a:pt x="117" y="89"/>
                    <a:pt x="117" y="89"/>
                    <a:pt x="117" y="89"/>
                  </a:cubicBezTo>
                  <a:lnTo>
                    <a:pt x="117" y="93"/>
                  </a:lnTo>
                  <a:close/>
                  <a:moveTo>
                    <a:pt x="14" y="22"/>
                  </a:moveTo>
                  <a:cubicBezTo>
                    <a:pt x="26" y="22"/>
                    <a:pt x="26" y="22"/>
                    <a:pt x="26" y="22"/>
                  </a:cubicBezTo>
                  <a:cubicBezTo>
                    <a:pt x="26" y="85"/>
                    <a:pt x="26" y="85"/>
                    <a:pt x="26" y="85"/>
                  </a:cubicBezTo>
                  <a:cubicBezTo>
                    <a:pt x="14" y="85"/>
                    <a:pt x="14" y="85"/>
                    <a:pt x="14" y="85"/>
                  </a:cubicBezTo>
                  <a:lnTo>
                    <a:pt x="14" y="22"/>
                  </a:lnTo>
                  <a:close/>
                  <a:moveTo>
                    <a:pt x="26" y="10"/>
                  </a:moveTo>
                  <a:cubicBezTo>
                    <a:pt x="14" y="10"/>
                    <a:pt x="14" y="10"/>
                    <a:pt x="14" y="10"/>
                  </a:cubicBezTo>
                  <a:cubicBezTo>
                    <a:pt x="14" y="4"/>
                    <a:pt x="14" y="4"/>
                    <a:pt x="14" y="4"/>
                  </a:cubicBezTo>
                  <a:cubicBezTo>
                    <a:pt x="26" y="4"/>
                    <a:pt x="26" y="4"/>
                    <a:pt x="26" y="4"/>
                  </a:cubicBezTo>
                  <a:lnTo>
                    <a:pt x="26" y="10"/>
                  </a:lnTo>
                  <a:close/>
                  <a:moveTo>
                    <a:pt x="42" y="32"/>
                  </a:moveTo>
                  <a:cubicBezTo>
                    <a:pt x="30" y="32"/>
                    <a:pt x="30" y="32"/>
                    <a:pt x="30" y="32"/>
                  </a:cubicBezTo>
                  <a:cubicBezTo>
                    <a:pt x="30" y="28"/>
                    <a:pt x="30" y="28"/>
                    <a:pt x="30" y="28"/>
                  </a:cubicBezTo>
                  <a:cubicBezTo>
                    <a:pt x="42" y="28"/>
                    <a:pt x="42" y="28"/>
                    <a:pt x="42" y="28"/>
                  </a:cubicBezTo>
                  <a:lnTo>
                    <a:pt x="42" y="32"/>
                  </a:lnTo>
                  <a:close/>
                  <a:moveTo>
                    <a:pt x="30" y="81"/>
                  </a:moveTo>
                  <a:cubicBezTo>
                    <a:pt x="42" y="81"/>
                    <a:pt x="42" y="81"/>
                    <a:pt x="42" y="81"/>
                  </a:cubicBezTo>
                  <a:cubicBezTo>
                    <a:pt x="42" y="85"/>
                    <a:pt x="42" y="85"/>
                    <a:pt x="42" y="85"/>
                  </a:cubicBezTo>
                  <a:cubicBezTo>
                    <a:pt x="30" y="85"/>
                    <a:pt x="30" y="85"/>
                    <a:pt x="30" y="85"/>
                  </a:cubicBezTo>
                  <a:lnTo>
                    <a:pt x="30" y="81"/>
                  </a:lnTo>
                  <a:close/>
                  <a:moveTo>
                    <a:pt x="42" y="77"/>
                  </a:moveTo>
                  <a:cubicBezTo>
                    <a:pt x="30" y="77"/>
                    <a:pt x="30" y="77"/>
                    <a:pt x="30" y="77"/>
                  </a:cubicBezTo>
                  <a:cubicBezTo>
                    <a:pt x="30" y="36"/>
                    <a:pt x="30" y="36"/>
                    <a:pt x="30" y="36"/>
                  </a:cubicBezTo>
                  <a:cubicBezTo>
                    <a:pt x="42" y="36"/>
                    <a:pt x="42" y="36"/>
                    <a:pt x="42" y="36"/>
                  </a:cubicBezTo>
                  <a:lnTo>
                    <a:pt x="42" y="77"/>
                  </a:lnTo>
                  <a:close/>
                  <a:moveTo>
                    <a:pt x="26" y="18"/>
                  </a:moveTo>
                  <a:cubicBezTo>
                    <a:pt x="14" y="18"/>
                    <a:pt x="14" y="18"/>
                    <a:pt x="14" y="18"/>
                  </a:cubicBezTo>
                  <a:cubicBezTo>
                    <a:pt x="14" y="14"/>
                    <a:pt x="14" y="14"/>
                    <a:pt x="14" y="14"/>
                  </a:cubicBezTo>
                  <a:cubicBezTo>
                    <a:pt x="26" y="14"/>
                    <a:pt x="26" y="14"/>
                    <a:pt x="26" y="14"/>
                  </a:cubicBezTo>
                  <a:lnTo>
                    <a:pt x="26" y="18"/>
                  </a:lnTo>
                  <a:close/>
                  <a:moveTo>
                    <a:pt x="46" y="20"/>
                  </a:moveTo>
                  <a:cubicBezTo>
                    <a:pt x="56" y="20"/>
                    <a:pt x="56" y="20"/>
                    <a:pt x="56" y="20"/>
                  </a:cubicBezTo>
                  <a:cubicBezTo>
                    <a:pt x="56" y="85"/>
                    <a:pt x="56" y="85"/>
                    <a:pt x="56" y="85"/>
                  </a:cubicBezTo>
                  <a:cubicBezTo>
                    <a:pt x="46" y="85"/>
                    <a:pt x="46" y="85"/>
                    <a:pt x="46" y="85"/>
                  </a:cubicBezTo>
                  <a:lnTo>
                    <a:pt x="46" y="20"/>
                  </a:lnTo>
                  <a:close/>
                  <a:moveTo>
                    <a:pt x="70" y="12"/>
                  </a:moveTo>
                  <a:cubicBezTo>
                    <a:pt x="60" y="12"/>
                    <a:pt x="60" y="12"/>
                    <a:pt x="60" y="12"/>
                  </a:cubicBezTo>
                  <a:cubicBezTo>
                    <a:pt x="60" y="8"/>
                    <a:pt x="60" y="8"/>
                    <a:pt x="60" y="8"/>
                  </a:cubicBezTo>
                  <a:cubicBezTo>
                    <a:pt x="70" y="8"/>
                    <a:pt x="70" y="8"/>
                    <a:pt x="70" y="8"/>
                  </a:cubicBezTo>
                  <a:lnTo>
                    <a:pt x="70" y="12"/>
                  </a:lnTo>
                  <a:close/>
                  <a:moveTo>
                    <a:pt x="60" y="81"/>
                  </a:moveTo>
                  <a:cubicBezTo>
                    <a:pt x="70" y="81"/>
                    <a:pt x="70" y="81"/>
                    <a:pt x="70" y="81"/>
                  </a:cubicBezTo>
                  <a:cubicBezTo>
                    <a:pt x="70" y="85"/>
                    <a:pt x="70" y="85"/>
                    <a:pt x="70" y="85"/>
                  </a:cubicBezTo>
                  <a:cubicBezTo>
                    <a:pt x="60" y="85"/>
                    <a:pt x="60" y="85"/>
                    <a:pt x="60" y="85"/>
                  </a:cubicBezTo>
                  <a:lnTo>
                    <a:pt x="60" y="81"/>
                  </a:lnTo>
                  <a:close/>
                  <a:moveTo>
                    <a:pt x="60" y="60"/>
                  </a:moveTo>
                  <a:cubicBezTo>
                    <a:pt x="70" y="60"/>
                    <a:pt x="70" y="60"/>
                    <a:pt x="70" y="60"/>
                  </a:cubicBezTo>
                  <a:cubicBezTo>
                    <a:pt x="70" y="77"/>
                    <a:pt x="70" y="77"/>
                    <a:pt x="70" y="77"/>
                  </a:cubicBezTo>
                  <a:cubicBezTo>
                    <a:pt x="60" y="77"/>
                    <a:pt x="60" y="77"/>
                    <a:pt x="60" y="77"/>
                  </a:cubicBezTo>
                  <a:lnTo>
                    <a:pt x="60" y="60"/>
                  </a:lnTo>
                  <a:close/>
                  <a:moveTo>
                    <a:pt x="60" y="18"/>
                  </a:moveTo>
                  <a:cubicBezTo>
                    <a:pt x="60" y="16"/>
                    <a:pt x="60" y="16"/>
                    <a:pt x="60" y="16"/>
                  </a:cubicBezTo>
                  <a:cubicBezTo>
                    <a:pt x="70" y="16"/>
                    <a:pt x="70" y="16"/>
                    <a:pt x="70" y="16"/>
                  </a:cubicBezTo>
                  <a:cubicBezTo>
                    <a:pt x="70" y="56"/>
                    <a:pt x="70" y="56"/>
                    <a:pt x="70" y="56"/>
                  </a:cubicBezTo>
                  <a:cubicBezTo>
                    <a:pt x="60" y="56"/>
                    <a:pt x="60" y="56"/>
                    <a:pt x="60" y="56"/>
                  </a:cubicBezTo>
                  <a:lnTo>
                    <a:pt x="60" y="18"/>
                  </a:lnTo>
                  <a:close/>
                  <a:moveTo>
                    <a:pt x="87" y="85"/>
                  </a:moveTo>
                  <a:cubicBezTo>
                    <a:pt x="74" y="85"/>
                    <a:pt x="74" y="85"/>
                    <a:pt x="74" y="85"/>
                  </a:cubicBezTo>
                  <a:cubicBezTo>
                    <a:pt x="74" y="24"/>
                    <a:pt x="74" y="24"/>
                    <a:pt x="74" y="24"/>
                  </a:cubicBezTo>
                  <a:cubicBezTo>
                    <a:pt x="87" y="24"/>
                    <a:pt x="87" y="24"/>
                    <a:pt x="87" y="24"/>
                  </a:cubicBezTo>
                  <a:lnTo>
                    <a:pt x="87" y="85"/>
                  </a:lnTo>
                  <a:close/>
                  <a:moveTo>
                    <a:pt x="105" y="14"/>
                  </a:moveTo>
                  <a:cubicBezTo>
                    <a:pt x="91" y="14"/>
                    <a:pt x="91" y="14"/>
                    <a:pt x="91" y="14"/>
                  </a:cubicBezTo>
                  <a:cubicBezTo>
                    <a:pt x="91" y="8"/>
                    <a:pt x="91" y="8"/>
                    <a:pt x="91" y="8"/>
                  </a:cubicBezTo>
                  <a:cubicBezTo>
                    <a:pt x="105" y="8"/>
                    <a:pt x="105" y="8"/>
                    <a:pt x="105" y="8"/>
                  </a:cubicBezTo>
                  <a:lnTo>
                    <a:pt x="105" y="14"/>
                  </a:lnTo>
                  <a:close/>
                  <a:moveTo>
                    <a:pt x="105" y="22"/>
                  </a:moveTo>
                  <a:cubicBezTo>
                    <a:pt x="91" y="22"/>
                    <a:pt x="91" y="22"/>
                    <a:pt x="91" y="22"/>
                  </a:cubicBezTo>
                  <a:cubicBezTo>
                    <a:pt x="91" y="18"/>
                    <a:pt x="91" y="18"/>
                    <a:pt x="91" y="18"/>
                  </a:cubicBezTo>
                  <a:cubicBezTo>
                    <a:pt x="105" y="18"/>
                    <a:pt x="105" y="18"/>
                    <a:pt x="105" y="18"/>
                  </a:cubicBezTo>
                  <a:lnTo>
                    <a:pt x="105" y="22"/>
                  </a:lnTo>
                  <a:close/>
                  <a:moveTo>
                    <a:pt x="105" y="67"/>
                  </a:moveTo>
                  <a:cubicBezTo>
                    <a:pt x="91" y="67"/>
                    <a:pt x="91" y="67"/>
                    <a:pt x="91" y="67"/>
                  </a:cubicBezTo>
                  <a:cubicBezTo>
                    <a:pt x="91" y="26"/>
                    <a:pt x="91" y="26"/>
                    <a:pt x="91" y="26"/>
                  </a:cubicBezTo>
                  <a:cubicBezTo>
                    <a:pt x="105" y="26"/>
                    <a:pt x="105" y="26"/>
                    <a:pt x="105" y="26"/>
                  </a:cubicBezTo>
                  <a:lnTo>
                    <a:pt x="105" y="67"/>
                  </a:lnTo>
                  <a:close/>
                  <a:moveTo>
                    <a:pt x="105" y="75"/>
                  </a:moveTo>
                  <a:cubicBezTo>
                    <a:pt x="91" y="75"/>
                    <a:pt x="91" y="75"/>
                    <a:pt x="91" y="75"/>
                  </a:cubicBezTo>
                  <a:cubicBezTo>
                    <a:pt x="91" y="71"/>
                    <a:pt x="91" y="71"/>
                    <a:pt x="91" y="71"/>
                  </a:cubicBezTo>
                  <a:cubicBezTo>
                    <a:pt x="105" y="71"/>
                    <a:pt x="105" y="71"/>
                    <a:pt x="105" y="71"/>
                  </a:cubicBezTo>
                  <a:lnTo>
                    <a:pt x="105" y="75"/>
                  </a:lnTo>
                  <a:close/>
                  <a:moveTo>
                    <a:pt x="91" y="79"/>
                  </a:moveTo>
                  <a:cubicBezTo>
                    <a:pt x="105" y="79"/>
                    <a:pt x="105" y="79"/>
                    <a:pt x="105" y="79"/>
                  </a:cubicBezTo>
                  <a:cubicBezTo>
                    <a:pt x="105" y="85"/>
                    <a:pt x="105" y="85"/>
                    <a:pt x="105" y="85"/>
                  </a:cubicBezTo>
                  <a:cubicBezTo>
                    <a:pt x="91" y="85"/>
                    <a:pt x="91" y="85"/>
                    <a:pt x="91" y="85"/>
                  </a:cubicBezTo>
                  <a:lnTo>
                    <a:pt x="91" y="79"/>
                  </a:lnTo>
                  <a:close/>
                  <a:moveTo>
                    <a:pt x="121" y="85"/>
                  </a:moveTo>
                  <a:cubicBezTo>
                    <a:pt x="109" y="85"/>
                    <a:pt x="109" y="85"/>
                    <a:pt x="109" y="85"/>
                  </a:cubicBezTo>
                  <a:cubicBezTo>
                    <a:pt x="109" y="6"/>
                    <a:pt x="109" y="6"/>
                    <a:pt x="109" y="6"/>
                  </a:cubicBezTo>
                  <a:cubicBezTo>
                    <a:pt x="109" y="5"/>
                    <a:pt x="108" y="4"/>
                    <a:pt x="107" y="4"/>
                  </a:cubicBezTo>
                  <a:cubicBezTo>
                    <a:pt x="89" y="4"/>
                    <a:pt x="89" y="4"/>
                    <a:pt x="89" y="4"/>
                  </a:cubicBezTo>
                  <a:cubicBezTo>
                    <a:pt x="87" y="4"/>
                    <a:pt x="87" y="5"/>
                    <a:pt x="87" y="6"/>
                  </a:cubicBezTo>
                  <a:cubicBezTo>
                    <a:pt x="87" y="20"/>
                    <a:pt x="87" y="20"/>
                    <a:pt x="87" y="20"/>
                  </a:cubicBezTo>
                  <a:cubicBezTo>
                    <a:pt x="74" y="20"/>
                    <a:pt x="74" y="20"/>
                    <a:pt x="74" y="20"/>
                  </a:cubicBezTo>
                  <a:cubicBezTo>
                    <a:pt x="74" y="6"/>
                    <a:pt x="74" y="6"/>
                    <a:pt x="74" y="6"/>
                  </a:cubicBezTo>
                  <a:cubicBezTo>
                    <a:pt x="74" y="5"/>
                    <a:pt x="74" y="4"/>
                    <a:pt x="72" y="4"/>
                  </a:cubicBezTo>
                  <a:cubicBezTo>
                    <a:pt x="58" y="4"/>
                    <a:pt x="58" y="4"/>
                    <a:pt x="58" y="4"/>
                  </a:cubicBezTo>
                  <a:cubicBezTo>
                    <a:pt x="57" y="4"/>
                    <a:pt x="56" y="5"/>
                    <a:pt x="56" y="6"/>
                  </a:cubicBezTo>
                  <a:cubicBezTo>
                    <a:pt x="56" y="16"/>
                    <a:pt x="56" y="16"/>
                    <a:pt x="56" y="16"/>
                  </a:cubicBezTo>
                  <a:cubicBezTo>
                    <a:pt x="44" y="16"/>
                    <a:pt x="44" y="16"/>
                    <a:pt x="44" y="16"/>
                  </a:cubicBezTo>
                  <a:cubicBezTo>
                    <a:pt x="43" y="16"/>
                    <a:pt x="42" y="17"/>
                    <a:pt x="42" y="18"/>
                  </a:cubicBezTo>
                  <a:cubicBezTo>
                    <a:pt x="42" y="24"/>
                    <a:pt x="42" y="24"/>
                    <a:pt x="42" y="24"/>
                  </a:cubicBezTo>
                  <a:cubicBezTo>
                    <a:pt x="30" y="24"/>
                    <a:pt x="30" y="24"/>
                    <a:pt x="30" y="24"/>
                  </a:cubicBezTo>
                  <a:cubicBezTo>
                    <a:pt x="30" y="2"/>
                    <a:pt x="30" y="2"/>
                    <a:pt x="30" y="2"/>
                  </a:cubicBezTo>
                  <a:cubicBezTo>
                    <a:pt x="30" y="1"/>
                    <a:pt x="29" y="0"/>
                    <a:pt x="28" y="0"/>
                  </a:cubicBezTo>
                  <a:cubicBezTo>
                    <a:pt x="12" y="0"/>
                    <a:pt x="12" y="0"/>
                    <a:pt x="12" y="0"/>
                  </a:cubicBezTo>
                  <a:cubicBezTo>
                    <a:pt x="11" y="0"/>
                    <a:pt x="10" y="1"/>
                    <a:pt x="10" y="2"/>
                  </a:cubicBezTo>
                  <a:cubicBezTo>
                    <a:pt x="10" y="85"/>
                    <a:pt x="10" y="85"/>
                    <a:pt x="10" y="85"/>
                  </a:cubicBezTo>
                  <a:cubicBezTo>
                    <a:pt x="0" y="85"/>
                    <a:pt x="0" y="85"/>
                    <a:pt x="0" y="85"/>
                  </a:cubicBezTo>
                  <a:cubicBezTo>
                    <a:pt x="0" y="97"/>
                    <a:pt x="0" y="97"/>
                    <a:pt x="0" y="97"/>
                  </a:cubicBezTo>
                  <a:cubicBezTo>
                    <a:pt x="121" y="97"/>
                    <a:pt x="121" y="97"/>
                    <a:pt x="121" y="97"/>
                  </a:cubicBezTo>
                  <a:lnTo>
                    <a:pt x="121" y="8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58" name="Rectangle 174">
              <a:extLst>
                <a:ext uri="{FF2B5EF4-FFF2-40B4-BE49-F238E27FC236}">
                  <a16:creationId xmlns:a16="http://schemas.microsoft.com/office/drawing/2014/main" id="{C4AA699C-76C2-4A83-8151-D2CB3A3DCED8}"/>
                </a:ext>
              </a:extLst>
            </p:cNvPr>
            <p:cNvSpPr>
              <a:spLocks noChangeArrowheads="1"/>
            </p:cNvSpPr>
            <p:nvPr/>
          </p:nvSpPr>
          <p:spPr bwMode="auto">
            <a:xfrm>
              <a:off x="8474076" y="6400800"/>
              <a:ext cx="20638" cy="231775"/>
            </a:xfrm>
            <a:prstGeom prst="rect">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59" name="Rectangle 175">
              <a:extLst>
                <a:ext uri="{FF2B5EF4-FFF2-40B4-BE49-F238E27FC236}">
                  <a16:creationId xmlns:a16="http://schemas.microsoft.com/office/drawing/2014/main" id="{E2E824BF-9A58-4BCE-822A-CF6D912F7784}"/>
                </a:ext>
              </a:extLst>
            </p:cNvPr>
            <p:cNvSpPr>
              <a:spLocks noChangeArrowheads="1"/>
            </p:cNvSpPr>
            <p:nvPr/>
          </p:nvSpPr>
          <p:spPr bwMode="auto">
            <a:xfrm>
              <a:off x="8248651" y="6462713"/>
              <a:ext cx="20638" cy="128588"/>
            </a:xfrm>
            <a:prstGeom prst="rect">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60" name="Freeform 176">
              <a:extLst>
                <a:ext uri="{FF2B5EF4-FFF2-40B4-BE49-F238E27FC236}">
                  <a16:creationId xmlns:a16="http://schemas.microsoft.com/office/drawing/2014/main" id="{05298F77-F9ED-434B-AD38-E00A9B89D5F5}"/>
                </a:ext>
              </a:extLst>
            </p:cNvPr>
            <p:cNvSpPr>
              <a:spLocks noEditPoints="1"/>
            </p:cNvSpPr>
            <p:nvPr/>
          </p:nvSpPr>
          <p:spPr bwMode="auto">
            <a:xfrm>
              <a:off x="4029076" y="6262688"/>
              <a:ext cx="130175" cy="431800"/>
            </a:xfrm>
            <a:custGeom>
              <a:avLst/>
              <a:gdLst>
                <a:gd name="T0" fmla="*/ 5 w 26"/>
                <a:gd name="T1" fmla="*/ 3 h 84"/>
                <a:gd name="T2" fmla="*/ 3 w 26"/>
                <a:gd name="T3" fmla="*/ 5 h 84"/>
                <a:gd name="T4" fmla="*/ 3 w 26"/>
                <a:gd name="T5" fmla="*/ 79 h 84"/>
                <a:gd name="T6" fmla="*/ 5 w 26"/>
                <a:gd name="T7" fmla="*/ 81 h 84"/>
                <a:gd name="T8" fmla="*/ 23 w 26"/>
                <a:gd name="T9" fmla="*/ 81 h 84"/>
                <a:gd name="T10" fmla="*/ 23 w 26"/>
                <a:gd name="T11" fmla="*/ 3 h 84"/>
                <a:gd name="T12" fmla="*/ 5 w 26"/>
                <a:gd name="T13" fmla="*/ 3 h 84"/>
                <a:gd name="T14" fmla="*/ 24 w 26"/>
                <a:gd name="T15" fmla="*/ 84 h 84"/>
                <a:gd name="T16" fmla="*/ 5 w 26"/>
                <a:gd name="T17" fmla="*/ 84 h 84"/>
                <a:gd name="T18" fmla="*/ 0 w 26"/>
                <a:gd name="T19" fmla="*/ 79 h 84"/>
                <a:gd name="T20" fmla="*/ 0 w 26"/>
                <a:gd name="T21" fmla="*/ 5 h 84"/>
                <a:gd name="T22" fmla="*/ 5 w 26"/>
                <a:gd name="T23" fmla="*/ 0 h 84"/>
                <a:gd name="T24" fmla="*/ 24 w 26"/>
                <a:gd name="T25" fmla="*/ 0 h 84"/>
                <a:gd name="T26" fmla="*/ 26 w 26"/>
                <a:gd name="T27" fmla="*/ 1 h 84"/>
                <a:gd name="T28" fmla="*/ 26 w 26"/>
                <a:gd name="T29" fmla="*/ 82 h 84"/>
                <a:gd name="T30" fmla="*/ 24 w 26"/>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84">
                  <a:moveTo>
                    <a:pt x="5" y="3"/>
                  </a:moveTo>
                  <a:cubicBezTo>
                    <a:pt x="4" y="3"/>
                    <a:pt x="3" y="4"/>
                    <a:pt x="3" y="5"/>
                  </a:cubicBezTo>
                  <a:cubicBezTo>
                    <a:pt x="3" y="79"/>
                    <a:pt x="3" y="79"/>
                    <a:pt x="3" y="79"/>
                  </a:cubicBezTo>
                  <a:cubicBezTo>
                    <a:pt x="3" y="80"/>
                    <a:pt x="4" y="81"/>
                    <a:pt x="5" y="81"/>
                  </a:cubicBezTo>
                  <a:cubicBezTo>
                    <a:pt x="23" y="81"/>
                    <a:pt x="23" y="81"/>
                    <a:pt x="23" y="81"/>
                  </a:cubicBezTo>
                  <a:cubicBezTo>
                    <a:pt x="23" y="3"/>
                    <a:pt x="23" y="3"/>
                    <a:pt x="23" y="3"/>
                  </a:cubicBezTo>
                  <a:lnTo>
                    <a:pt x="5" y="3"/>
                  </a:lnTo>
                  <a:close/>
                  <a:moveTo>
                    <a:pt x="24" y="84"/>
                  </a:moveTo>
                  <a:cubicBezTo>
                    <a:pt x="5" y="84"/>
                    <a:pt x="5" y="84"/>
                    <a:pt x="5" y="84"/>
                  </a:cubicBezTo>
                  <a:cubicBezTo>
                    <a:pt x="2" y="84"/>
                    <a:pt x="0" y="82"/>
                    <a:pt x="0" y="79"/>
                  </a:cubicBezTo>
                  <a:cubicBezTo>
                    <a:pt x="0" y="5"/>
                    <a:pt x="0" y="5"/>
                    <a:pt x="0" y="5"/>
                  </a:cubicBezTo>
                  <a:cubicBezTo>
                    <a:pt x="0" y="2"/>
                    <a:pt x="2" y="0"/>
                    <a:pt x="5" y="0"/>
                  </a:cubicBezTo>
                  <a:cubicBezTo>
                    <a:pt x="24" y="0"/>
                    <a:pt x="24" y="0"/>
                    <a:pt x="24" y="0"/>
                  </a:cubicBezTo>
                  <a:cubicBezTo>
                    <a:pt x="25" y="0"/>
                    <a:pt x="26" y="1"/>
                    <a:pt x="26" y="1"/>
                  </a:cubicBezTo>
                  <a:cubicBezTo>
                    <a:pt x="26" y="82"/>
                    <a:pt x="26" y="82"/>
                    <a:pt x="26" y="82"/>
                  </a:cubicBezTo>
                  <a:cubicBezTo>
                    <a:pt x="26" y="83"/>
                    <a:pt x="25" y="84"/>
                    <a:pt x="24" y="8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61" name="Freeform 177">
              <a:extLst>
                <a:ext uri="{FF2B5EF4-FFF2-40B4-BE49-F238E27FC236}">
                  <a16:creationId xmlns:a16="http://schemas.microsoft.com/office/drawing/2014/main" id="{3E775AFD-EC01-409A-BFEE-224F9E4CA2C1}"/>
                </a:ext>
              </a:extLst>
            </p:cNvPr>
            <p:cNvSpPr>
              <a:spLocks noEditPoints="1"/>
            </p:cNvSpPr>
            <p:nvPr/>
          </p:nvSpPr>
          <p:spPr bwMode="auto">
            <a:xfrm>
              <a:off x="4254501" y="6262688"/>
              <a:ext cx="130175" cy="431800"/>
            </a:xfrm>
            <a:custGeom>
              <a:avLst/>
              <a:gdLst>
                <a:gd name="T0" fmla="*/ 4 w 26"/>
                <a:gd name="T1" fmla="*/ 81 h 84"/>
                <a:gd name="T2" fmla="*/ 23 w 26"/>
                <a:gd name="T3" fmla="*/ 81 h 84"/>
                <a:gd name="T4" fmla="*/ 23 w 26"/>
                <a:gd name="T5" fmla="*/ 3 h 84"/>
                <a:gd name="T6" fmla="*/ 4 w 26"/>
                <a:gd name="T7" fmla="*/ 3 h 84"/>
                <a:gd name="T8" fmla="*/ 4 w 26"/>
                <a:gd name="T9" fmla="*/ 81 h 84"/>
                <a:gd name="T10" fmla="*/ 25 w 26"/>
                <a:gd name="T11" fmla="*/ 84 h 84"/>
                <a:gd name="T12" fmla="*/ 2 w 26"/>
                <a:gd name="T13" fmla="*/ 84 h 84"/>
                <a:gd name="T14" fmla="*/ 0 w 26"/>
                <a:gd name="T15" fmla="*/ 82 h 84"/>
                <a:gd name="T16" fmla="*/ 0 w 26"/>
                <a:gd name="T17" fmla="*/ 1 h 84"/>
                <a:gd name="T18" fmla="*/ 2 w 26"/>
                <a:gd name="T19" fmla="*/ 0 h 84"/>
                <a:gd name="T20" fmla="*/ 25 w 26"/>
                <a:gd name="T21" fmla="*/ 0 h 84"/>
                <a:gd name="T22" fmla="*/ 26 w 26"/>
                <a:gd name="T23" fmla="*/ 1 h 84"/>
                <a:gd name="T24" fmla="*/ 26 w 26"/>
                <a:gd name="T25" fmla="*/ 82 h 84"/>
                <a:gd name="T26" fmla="*/ 25 w 26"/>
                <a:gd name="T2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84">
                  <a:moveTo>
                    <a:pt x="4" y="81"/>
                  </a:moveTo>
                  <a:cubicBezTo>
                    <a:pt x="23" y="81"/>
                    <a:pt x="23" y="81"/>
                    <a:pt x="23" y="81"/>
                  </a:cubicBezTo>
                  <a:cubicBezTo>
                    <a:pt x="23" y="3"/>
                    <a:pt x="23" y="3"/>
                    <a:pt x="23" y="3"/>
                  </a:cubicBezTo>
                  <a:cubicBezTo>
                    <a:pt x="4" y="3"/>
                    <a:pt x="4" y="3"/>
                    <a:pt x="4" y="3"/>
                  </a:cubicBezTo>
                  <a:lnTo>
                    <a:pt x="4" y="81"/>
                  </a:lnTo>
                  <a:close/>
                  <a:moveTo>
                    <a:pt x="25" y="84"/>
                  </a:moveTo>
                  <a:cubicBezTo>
                    <a:pt x="2" y="84"/>
                    <a:pt x="2" y="84"/>
                    <a:pt x="2" y="84"/>
                  </a:cubicBezTo>
                  <a:cubicBezTo>
                    <a:pt x="1" y="84"/>
                    <a:pt x="0" y="83"/>
                    <a:pt x="0" y="82"/>
                  </a:cubicBezTo>
                  <a:cubicBezTo>
                    <a:pt x="0" y="1"/>
                    <a:pt x="0" y="1"/>
                    <a:pt x="0" y="1"/>
                  </a:cubicBezTo>
                  <a:cubicBezTo>
                    <a:pt x="0" y="1"/>
                    <a:pt x="1" y="0"/>
                    <a:pt x="2" y="0"/>
                  </a:cubicBezTo>
                  <a:cubicBezTo>
                    <a:pt x="25" y="0"/>
                    <a:pt x="25" y="0"/>
                    <a:pt x="25" y="0"/>
                  </a:cubicBezTo>
                  <a:cubicBezTo>
                    <a:pt x="26" y="0"/>
                    <a:pt x="26" y="1"/>
                    <a:pt x="26" y="1"/>
                  </a:cubicBezTo>
                  <a:cubicBezTo>
                    <a:pt x="26" y="82"/>
                    <a:pt x="26" y="82"/>
                    <a:pt x="26" y="82"/>
                  </a:cubicBezTo>
                  <a:cubicBezTo>
                    <a:pt x="26" y="83"/>
                    <a:pt x="26" y="84"/>
                    <a:pt x="25" y="8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62" name="Freeform 178">
              <a:extLst>
                <a:ext uri="{FF2B5EF4-FFF2-40B4-BE49-F238E27FC236}">
                  <a16:creationId xmlns:a16="http://schemas.microsoft.com/office/drawing/2014/main" id="{7F3B299F-DED2-4559-A36F-3232DCFBBDD9}"/>
                </a:ext>
              </a:extLst>
            </p:cNvPr>
            <p:cNvSpPr>
              <a:spLocks noEditPoints="1"/>
            </p:cNvSpPr>
            <p:nvPr/>
          </p:nvSpPr>
          <p:spPr bwMode="auto">
            <a:xfrm>
              <a:off x="4144963" y="6196013"/>
              <a:ext cx="130175" cy="498475"/>
            </a:xfrm>
            <a:custGeom>
              <a:avLst/>
              <a:gdLst>
                <a:gd name="T0" fmla="*/ 3 w 26"/>
                <a:gd name="T1" fmla="*/ 94 h 97"/>
                <a:gd name="T2" fmla="*/ 22 w 26"/>
                <a:gd name="T3" fmla="*/ 94 h 97"/>
                <a:gd name="T4" fmla="*/ 22 w 26"/>
                <a:gd name="T5" fmla="*/ 5 h 97"/>
                <a:gd name="T6" fmla="*/ 21 w 26"/>
                <a:gd name="T7" fmla="*/ 3 h 97"/>
                <a:gd name="T8" fmla="*/ 5 w 26"/>
                <a:gd name="T9" fmla="*/ 3 h 97"/>
                <a:gd name="T10" fmla="*/ 3 w 26"/>
                <a:gd name="T11" fmla="*/ 5 h 97"/>
                <a:gd name="T12" fmla="*/ 3 w 26"/>
                <a:gd name="T13" fmla="*/ 94 h 97"/>
                <a:gd name="T14" fmla="*/ 24 w 26"/>
                <a:gd name="T15" fmla="*/ 97 h 97"/>
                <a:gd name="T16" fmla="*/ 1 w 26"/>
                <a:gd name="T17" fmla="*/ 97 h 97"/>
                <a:gd name="T18" fmla="*/ 0 w 26"/>
                <a:gd name="T19" fmla="*/ 95 h 97"/>
                <a:gd name="T20" fmla="*/ 0 w 26"/>
                <a:gd name="T21" fmla="*/ 5 h 97"/>
                <a:gd name="T22" fmla="*/ 5 w 26"/>
                <a:gd name="T23" fmla="*/ 0 h 97"/>
                <a:gd name="T24" fmla="*/ 21 w 26"/>
                <a:gd name="T25" fmla="*/ 0 h 97"/>
                <a:gd name="T26" fmla="*/ 26 w 26"/>
                <a:gd name="T27" fmla="*/ 5 h 97"/>
                <a:gd name="T28" fmla="*/ 26 w 26"/>
                <a:gd name="T29" fmla="*/ 95 h 97"/>
                <a:gd name="T30" fmla="*/ 24 w 26"/>
                <a:gd name="T3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97">
                  <a:moveTo>
                    <a:pt x="3" y="94"/>
                  </a:moveTo>
                  <a:cubicBezTo>
                    <a:pt x="22" y="94"/>
                    <a:pt x="22" y="94"/>
                    <a:pt x="22" y="94"/>
                  </a:cubicBezTo>
                  <a:cubicBezTo>
                    <a:pt x="22" y="5"/>
                    <a:pt x="22" y="5"/>
                    <a:pt x="22" y="5"/>
                  </a:cubicBezTo>
                  <a:cubicBezTo>
                    <a:pt x="22" y="4"/>
                    <a:pt x="22" y="3"/>
                    <a:pt x="21" y="3"/>
                  </a:cubicBezTo>
                  <a:cubicBezTo>
                    <a:pt x="5" y="3"/>
                    <a:pt x="5" y="3"/>
                    <a:pt x="5" y="3"/>
                  </a:cubicBezTo>
                  <a:cubicBezTo>
                    <a:pt x="4" y="3"/>
                    <a:pt x="3" y="4"/>
                    <a:pt x="3" y="5"/>
                  </a:cubicBezTo>
                  <a:lnTo>
                    <a:pt x="3" y="94"/>
                  </a:lnTo>
                  <a:close/>
                  <a:moveTo>
                    <a:pt x="24" y="97"/>
                  </a:moveTo>
                  <a:cubicBezTo>
                    <a:pt x="1" y="97"/>
                    <a:pt x="1" y="97"/>
                    <a:pt x="1" y="97"/>
                  </a:cubicBezTo>
                  <a:cubicBezTo>
                    <a:pt x="1" y="97"/>
                    <a:pt x="0" y="96"/>
                    <a:pt x="0" y="95"/>
                  </a:cubicBezTo>
                  <a:cubicBezTo>
                    <a:pt x="0" y="5"/>
                    <a:pt x="0" y="5"/>
                    <a:pt x="0" y="5"/>
                  </a:cubicBezTo>
                  <a:cubicBezTo>
                    <a:pt x="0" y="2"/>
                    <a:pt x="2" y="0"/>
                    <a:pt x="5" y="0"/>
                  </a:cubicBezTo>
                  <a:cubicBezTo>
                    <a:pt x="21" y="0"/>
                    <a:pt x="21" y="0"/>
                    <a:pt x="21" y="0"/>
                  </a:cubicBezTo>
                  <a:cubicBezTo>
                    <a:pt x="23" y="0"/>
                    <a:pt x="26" y="2"/>
                    <a:pt x="26" y="5"/>
                  </a:cubicBezTo>
                  <a:cubicBezTo>
                    <a:pt x="26" y="95"/>
                    <a:pt x="26" y="95"/>
                    <a:pt x="26" y="95"/>
                  </a:cubicBezTo>
                  <a:cubicBezTo>
                    <a:pt x="26" y="96"/>
                    <a:pt x="25" y="97"/>
                    <a:pt x="24" y="9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63" name="Freeform 179">
              <a:extLst>
                <a:ext uri="{FF2B5EF4-FFF2-40B4-BE49-F238E27FC236}">
                  <a16:creationId xmlns:a16="http://schemas.microsoft.com/office/drawing/2014/main" id="{030D2186-096E-4997-AC4B-8AF1F38C8CC2}"/>
                </a:ext>
              </a:extLst>
            </p:cNvPr>
            <p:cNvSpPr>
              <a:spLocks noEditPoints="1"/>
            </p:cNvSpPr>
            <p:nvPr/>
          </p:nvSpPr>
          <p:spPr bwMode="auto">
            <a:xfrm>
              <a:off x="4370388" y="6196013"/>
              <a:ext cx="130175" cy="498475"/>
            </a:xfrm>
            <a:custGeom>
              <a:avLst/>
              <a:gdLst>
                <a:gd name="T0" fmla="*/ 3 w 26"/>
                <a:gd name="T1" fmla="*/ 94 h 97"/>
                <a:gd name="T2" fmla="*/ 21 w 26"/>
                <a:gd name="T3" fmla="*/ 94 h 97"/>
                <a:gd name="T4" fmla="*/ 23 w 26"/>
                <a:gd name="T5" fmla="*/ 92 h 97"/>
                <a:gd name="T6" fmla="*/ 23 w 26"/>
                <a:gd name="T7" fmla="*/ 5 h 97"/>
                <a:gd name="T8" fmla="*/ 21 w 26"/>
                <a:gd name="T9" fmla="*/ 3 h 97"/>
                <a:gd name="T10" fmla="*/ 5 w 26"/>
                <a:gd name="T11" fmla="*/ 3 h 97"/>
                <a:gd name="T12" fmla="*/ 3 w 26"/>
                <a:gd name="T13" fmla="*/ 5 h 97"/>
                <a:gd name="T14" fmla="*/ 3 w 26"/>
                <a:gd name="T15" fmla="*/ 94 h 97"/>
                <a:gd name="T16" fmla="*/ 21 w 26"/>
                <a:gd name="T17" fmla="*/ 97 h 97"/>
                <a:gd name="T18" fmla="*/ 2 w 26"/>
                <a:gd name="T19" fmla="*/ 97 h 97"/>
                <a:gd name="T20" fmla="*/ 0 w 26"/>
                <a:gd name="T21" fmla="*/ 95 h 97"/>
                <a:gd name="T22" fmla="*/ 0 w 26"/>
                <a:gd name="T23" fmla="*/ 5 h 97"/>
                <a:gd name="T24" fmla="*/ 5 w 26"/>
                <a:gd name="T25" fmla="*/ 0 h 97"/>
                <a:gd name="T26" fmla="*/ 21 w 26"/>
                <a:gd name="T27" fmla="*/ 0 h 97"/>
                <a:gd name="T28" fmla="*/ 26 w 26"/>
                <a:gd name="T29" fmla="*/ 5 h 97"/>
                <a:gd name="T30" fmla="*/ 26 w 26"/>
                <a:gd name="T31" fmla="*/ 92 h 97"/>
                <a:gd name="T32" fmla="*/ 21 w 26"/>
                <a:gd name="T3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97">
                  <a:moveTo>
                    <a:pt x="3" y="94"/>
                  </a:moveTo>
                  <a:cubicBezTo>
                    <a:pt x="21" y="94"/>
                    <a:pt x="21" y="94"/>
                    <a:pt x="21" y="94"/>
                  </a:cubicBezTo>
                  <a:cubicBezTo>
                    <a:pt x="22" y="94"/>
                    <a:pt x="23" y="93"/>
                    <a:pt x="23" y="92"/>
                  </a:cubicBezTo>
                  <a:cubicBezTo>
                    <a:pt x="23" y="5"/>
                    <a:pt x="23" y="5"/>
                    <a:pt x="23" y="5"/>
                  </a:cubicBezTo>
                  <a:cubicBezTo>
                    <a:pt x="23" y="4"/>
                    <a:pt x="22" y="3"/>
                    <a:pt x="21" y="3"/>
                  </a:cubicBezTo>
                  <a:cubicBezTo>
                    <a:pt x="5" y="3"/>
                    <a:pt x="5" y="3"/>
                    <a:pt x="5" y="3"/>
                  </a:cubicBezTo>
                  <a:cubicBezTo>
                    <a:pt x="4" y="3"/>
                    <a:pt x="3" y="4"/>
                    <a:pt x="3" y="5"/>
                  </a:cubicBezTo>
                  <a:lnTo>
                    <a:pt x="3" y="94"/>
                  </a:lnTo>
                  <a:close/>
                  <a:moveTo>
                    <a:pt x="21" y="97"/>
                  </a:moveTo>
                  <a:cubicBezTo>
                    <a:pt x="2" y="97"/>
                    <a:pt x="2" y="97"/>
                    <a:pt x="2" y="97"/>
                  </a:cubicBezTo>
                  <a:cubicBezTo>
                    <a:pt x="1" y="97"/>
                    <a:pt x="0" y="96"/>
                    <a:pt x="0" y="95"/>
                  </a:cubicBezTo>
                  <a:cubicBezTo>
                    <a:pt x="0" y="5"/>
                    <a:pt x="0" y="5"/>
                    <a:pt x="0" y="5"/>
                  </a:cubicBezTo>
                  <a:cubicBezTo>
                    <a:pt x="0" y="2"/>
                    <a:pt x="2" y="0"/>
                    <a:pt x="5" y="0"/>
                  </a:cubicBezTo>
                  <a:cubicBezTo>
                    <a:pt x="21" y="0"/>
                    <a:pt x="21" y="0"/>
                    <a:pt x="21" y="0"/>
                  </a:cubicBezTo>
                  <a:cubicBezTo>
                    <a:pt x="24" y="0"/>
                    <a:pt x="26" y="2"/>
                    <a:pt x="26" y="5"/>
                  </a:cubicBezTo>
                  <a:cubicBezTo>
                    <a:pt x="26" y="92"/>
                    <a:pt x="26" y="92"/>
                    <a:pt x="26" y="92"/>
                  </a:cubicBezTo>
                  <a:cubicBezTo>
                    <a:pt x="26" y="95"/>
                    <a:pt x="24" y="97"/>
                    <a:pt x="21" y="9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64" name="Freeform 180">
              <a:extLst>
                <a:ext uri="{FF2B5EF4-FFF2-40B4-BE49-F238E27FC236}">
                  <a16:creationId xmlns:a16="http://schemas.microsoft.com/office/drawing/2014/main" id="{626041FD-5FAF-4968-8105-89C43111CF51}"/>
                </a:ext>
              </a:extLst>
            </p:cNvPr>
            <p:cNvSpPr>
              <a:spLocks noEditPoints="1"/>
            </p:cNvSpPr>
            <p:nvPr/>
          </p:nvSpPr>
          <p:spPr bwMode="auto">
            <a:xfrm>
              <a:off x="4064001" y="6303963"/>
              <a:ext cx="65088" cy="66675"/>
            </a:xfrm>
            <a:custGeom>
              <a:avLst/>
              <a:gdLst>
                <a:gd name="T0" fmla="*/ 6 w 13"/>
                <a:gd name="T1" fmla="*/ 3 h 13"/>
                <a:gd name="T2" fmla="*/ 3 w 13"/>
                <a:gd name="T3" fmla="*/ 6 h 13"/>
                <a:gd name="T4" fmla="*/ 6 w 13"/>
                <a:gd name="T5" fmla="*/ 10 h 13"/>
                <a:gd name="T6" fmla="*/ 9 w 13"/>
                <a:gd name="T7" fmla="*/ 6 h 13"/>
                <a:gd name="T8" fmla="*/ 6 w 13"/>
                <a:gd name="T9" fmla="*/ 3 h 13"/>
                <a:gd name="T10" fmla="*/ 6 w 13"/>
                <a:gd name="T11" fmla="*/ 13 h 13"/>
                <a:gd name="T12" fmla="*/ 0 w 13"/>
                <a:gd name="T13" fmla="*/ 6 h 13"/>
                <a:gd name="T14" fmla="*/ 6 w 13"/>
                <a:gd name="T15" fmla="*/ 0 h 13"/>
                <a:gd name="T16" fmla="*/ 13 w 13"/>
                <a:gd name="T17" fmla="*/ 6 h 13"/>
                <a:gd name="T18" fmla="*/ 6 w 13"/>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3"/>
                  </a:moveTo>
                  <a:cubicBezTo>
                    <a:pt x="4" y="3"/>
                    <a:pt x="3" y="5"/>
                    <a:pt x="3" y="6"/>
                  </a:cubicBezTo>
                  <a:cubicBezTo>
                    <a:pt x="3" y="8"/>
                    <a:pt x="4" y="10"/>
                    <a:pt x="6" y="10"/>
                  </a:cubicBezTo>
                  <a:cubicBezTo>
                    <a:pt x="8" y="10"/>
                    <a:pt x="9" y="8"/>
                    <a:pt x="9" y="6"/>
                  </a:cubicBezTo>
                  <a:cubicBezTo>
                    <a:pt x="9" y="5"/>
                    <a:pt x="8" y="3"/>
                    <a:pt x="6" y="3"/>
                  </a:cubicBezTo>
                  <a:moveTo>
                    <a:pt x="6" y="13"/>
                  </a:moveTo>
                  <a:cubicBezTo>
                    <a:pt x="3" y="13"/>
                    <a:pt x="0" y="10"/>
                    <a:pt x="0" y="6"/>
                  </a:cubicBezTo>
                  <a:cubicBezTo>
                    <a:pt x="0" y="3"/>
                    <a:pt x="3" y="0"/>
                    <a:pt x="6" y="0"/>
                  </a:cubicBezTo>
                  <a:cubicBezTo>
                    <a:pt x="10" y="0"/>
                    <a:pt x="13" y="3"/>
                    <a:pt x="13" y="6"/>
                  </a:cubicBezTo>
                  <a:cubicBezTo>
                    <a:pt x="13" y="10"/>
                    <a:pt x="10" y="13"/>
                    <a:pt x="6" y="1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65" name="Freeform 181">
              <a:extLst>
                <a:ext uri="{FF2B5EF4-FFF2-40B4-BE49-F238E27FC236}">
                  <a16:creationId xmlns:a16="http://schemas.microsoft.com/office/drawing/2014/main" id="{3FC7C72E-288D-4E66-9AE7-B4891E00FD1B}"/>
                </a:ext>
              </a:extLst>
            </p:cNvPr>
            <p:cNvSpPr>
              <a:spLocks noEditPoints="1"/>
            </p:cNvSpPr>
            <p:nvPr/>
          </p:nvSpPr>
          <p:spPr bwMode="auto">
            <a:xfrm>
              <a:off x="4405313" y="6591300"/>
              <a:ext cx="60325" cy="66675"/>
            </a:xfrm>
            <a:custGeom>
              <a:avLst/>
              <a:gdLst>
                <a:gd name="T0" fmla="*/ 6 w 12"/>
                <a:gd name="T1" fmla="*/ 4 h 13"/>
                <a:gd name="T2" fmla="*/ 3 w 12"/>
                <a:gd name="T3" fmla="*/ 7 h 13"/>
                <a:gd name="T4" fmla="*/ 6 w 12"/>
                <a:gd name="T5" fmla="*/ 10 h 13"/>
                <a:gd name="T6" fmla="*/ 9 w 12"/>
                <a:gd name="T7" fmla="*/ 7 h 13"/>
                <a:gd name="T8" fmla="*/ 6 w 12"/>
                <a:gd name="T9" fmla="*/ 4 h 13"/>
                <a:gd name="T10" fmla="*/ 6 w 12"/>
                <a:gd name="T11" fmla="*/ 13 h 13"/>
                <a:gd name="T12" fmla="*/ 0 w 12"/>
                <a:gd name="T13" fmla="*/ 7 h 13"/>
                <a:gd name="T14" fmla="*/ 6 w 12"/>
                <a:gd name="T15" fmla="*/ 0 h 13"/>
                <a:gd name="T16" fmla="*/ 12 w 12"/>
                <a:gd name="T17" fmla="*/ 7 h 13"/>
                <a:gd name="T18" fmla="*/ 6 w 1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6" y="4"/>
                  </a:moveTo>
                  <a:cubicBezTo>
                    <a:pt x="4" y="4"/>
                    <a:pt x="3" y="5"/>
                    <a:pt x="3" y="7"/>
                  </a:cubicBezTo>
                  <a:cubicBezTo>
                    <a:pt x="3" y="9"/>
                    <a:pt x="4" y="10"/>
                    <a:pt x="6" y="10"/>
                  </a:cubicBezTo>
                  <a:cubicBezTo>
                    <a:pt x="8" y="10"/>
                    <a:pt x="9" y="9"/>
                    <a:pt x="9" y="7"/>
                  </a:cubicBezTo>
                  <a:cubicBezTo>
                    <a:pt x="9" y="5"/>
                    <a:pt x="8" y="4"/>
                    <a:pt x="6" y="4"/>
                  </a:cubicBezTo>
                  <a:moveTo>
                    <a:pt x="6" y="13"/>
                  </a:moveTo>
                  <a:cubicBezTo>
                    <a:pt x="2" y="13"/>
                    <a:pt x="0" y="10"/>
                    <a:pt x="0" y="7"/>
                  </a:cubicBezTo>
                  <a:cubicBezTo>
                    <a:pt x="0" y="3"/>
                    <a:pt x="2" y="0"/>
                    <a:pt x="6" y="0"/>
                  </a:cubicBezTo>
                  <a:cubicBezTo>
                    <a:pt x="10" y="0"/>
                    <a:pt x="12" y="3"/>
                    <a:pt x="12" y="7"/>
                  </a:cubicBezTo>
                  <a:cubicBezTo>
                    <a:pt x="12" y="10"/>
                    <a:pt x="10" y="13"/>
                    <a:pt x="6" y="1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66" name="Freeform 182">
              <a:extLst>
                <a:ext uri="{FF2B5EF4-FFF2-40B4-BE49-F238E27FC236}">
                  <a16:creationId xmlns:a16="http://schemas.microsoft.com/office/drawing/2014/main" id="{2049F2A0-7BF6-469E-BD40-1AC03B6551B5}"/>
                </a:ext>
              </a:extLst>
            </p:cNvPr>
            <p:cNvSpPr>
              <a:spLocks/>
            </p:cNvSpPr>
            <p:nvPr/>
          </p:nvSpPr>
          <p:spPr bwMode="auto">
            <a:xfrm>
              <a:off x="4064001" y="6642100"/>
              <a:ext cx="65088" cy="15875"/>
            </a:xfrm>
            <a:custGeom>
              <a:avLst/>
              <a:gdLst>
                <a:gd name="T0" fmla="*/ 11 w 13"/>
                <a:gd name="T1" fmla="*/ 3 h 3"/>
                <a:gd name="T2" fmla="*/ 1 w 13"/>
                <a:gd name="T3" fmla="*/ 3 h 3"/>
                <a:gd name="T4" fmla="*/ 0 w 13"/>
                <a:gd name="T5" fmla="*/ 2 h 3"/>
                <a:gd name="T6" fmla="*/ 1 w 13"/>
                <a:gd name="T7" fmla="*/ 0 h 3"/>
                <a:gd name="T8" fmla="*/ 11 w 13"/>
                <a:gd name="T9" fmla="*/ 0 h 3"/>
                <a:gd name="T10" fmla="*/ 13 w 13"/>
                <a:gd name="T11" fmla="*/ 2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1" y="3"/>
                    <a:pt x="1" y="3"/>
                    <a:pt x="1" y="3"/>
                  </a:cubicBezTo>
                  <a:cubicBezTo>
                    <a:pt x="0" y="3"/>
                    <a:pt x="0" y="3"/>
                    <a:pt x="0" y="2"/>
                  </a:cubicBezTo>
                  <a:cubicBezTo>
                    <a:pt x="0" y="1"/>
                    <a:pt x="0" y="0"/>
                    <a:pt x="1" y="0"/>
                  </a:cubicBezTo>
                  <a:cubicBezTo>
                    <a:pt x="11" y="0"/>
                    <a:pt x="11" y="0"/>
                    <a:pt x="11" y="0"/>
                  </a:cubicBezTo>
                  <a:cubicBezTo>
                    <a:pt x="12" y="0"/>
                    <a:pt x="13" y="1"/>
                    <a:pt x="13" y="2"/>
                  </a:cubicBezTo>
                  <a:cubicBezTo>
                    <a:pt x="13" y="3"/>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67" name="Freeform 183">
              <a:extLst>
                <a:ext uri="{FF2B5EF4-FFF2-40B4-BE49-F238E27FC236}">
                  <a16:creationId xmlns:a16="http://schemas.microsoft.com/office/drawing/2014/main" id="{CAE4B568-8F7C-4D90-B8DA-FBE9BB07066E}"/>
                </a:ext>
              </a:extLst>
            </p:cNvPr>
            <p:cNvSpPr>
              <a:spLocks/>
            </p:cNvSpPr>
            <p:nvPr/>
          </p:nvSpPr>
          <p:spPr bwMode="auto">
            <a:xfrm>
              <a:off x="4064001" y="6611938"/>
              <a:ext cx="65088" cy="15875"/>
            </a:xfrm>
            <a:custGeom>
              <a:avLst/>
              <a:gdLst>
                <a:gd name="T0" fmla="*/ 11 w 13"/>
                <a:gd name="T1" fmla="*/ 3 h 3"/>
                <a:gd name="T2" fmla="*/ 1 w 13"/>
                <a:gd name="T3" fmla="*/ 3 h 3"/>
                <a:gd name="T4" fmla="*/ 0 w 13"/>
                <a:gd name="T5" fmla="*/ 1 h 3"/>
                <a:gd name="T6" fmla="*/ 1 w 13"/>
                <a:gd name="T7" fmla="*/ 0 h 3"/>
                <a:gd name="T8" fmla="*/ 11 w 13"/>
                <a:gd name="T9" fmla="*/ 0 h 3"/>
                <a:gd name="T10" fmla="*/ 13 w 13"/>
                <a:gd name="T11" fmla="*/ 1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1" y="3"/>
                    <a:pt x="1" y="3"/>
                    <a:pt x="1" y="3"/>
                  </a:cubicBezTo>
                  <a:cubicBezTo>
                    <a:pt x="0" y="3"/>
                    <a:pt x="0" y="2"/>
                    <a:pt x="0" y="1"/>
                  </a:cubicBezTo>
                  <a:cubicBezTo>
                    <a:pt x="0" y="0"/>
                    <a:pt x="0" y="0"/>
                    <a:pt x="1" y="0"/>
                  </a:cubicBezTo>
                  <a:cubicBezTo>
                    <a:pt x="11" y="0"/>
                    <a:pt x="11" y="0"/>
                    <a:pt x="11" y="0"/>
                  </a:cubicBezTo>
                  <a:cubicBezTo>
                    <a:pt x="12" y="0"/>
                    <a:pt x="13" y="0"/>
                    <a:pt x="13" y="1"/>
                  </a:cubicBezTo>
                  <a:cubicBezTo>
                    <a:pt x="13" y="2"/>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68" name="Freeform 184">
              <a:extLst>
                <a:ext uri="{FF2B5EF4-FFF2-40B4-BE49-F238E27FC236}">
                  <a16:creationId xmlns:a16="http://schemas.microsoft.com/office/drawing/2014/main" id="{CB46CF4F-0677-4329-AC40-428DB3CD1F27}"/>
                </a:ext>
              </a:extLst>
            </p:cNvPr>
            <p:cNvSpPr>
              <a:spLocks/>
            </p:cNvSpPr>
            <p:nvPr/>
          </p:nvSpPr>
          <p:spPr bwMode="auto">
            <a:xfrm>
              <a:off x="4064001" y="6575425"/>
              <a:ext cx="65088" cy="15875"/>
            </a:xfrm>
            <a:custGeom>
              <a:avLst/>
              <a:gdLst>
                <a:gd name="T0" fmla="*/ 11 w 13"/>
                <a:gd name="T1" fmla="*/ 3 h 3"/>
                <a:gd name="T2" fmla="*/ 1 w 13"/>
                <a:gd name="T3" fmla="*/ 3 h 3"/>
                <a:gd name="T4" fmla="*/ 0 w 13"/>
                <a:gd name="T5" fmla="*/ 2 h 3"/>
                <a:gd name="T6" fmla="*/ 1 w 13"/>
                <a:gd name="T7" fmla="*/ 0 h 3"/>
                <a:gd name="T8" fmla="*/ 11 w 13"/>
                <a:gd name="T9" fmla="*/ 0 h 3"/>
                <a:gd name="T10" fmla="*/ 13 w 13"/>
                <a:gd name="T11" fmla="*/ 2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1" y="3"/>
                    <a:pt x="1" y="3"/>
                    <a:pt x="1" y="3"/>
                  </a:cubicBezTo>
                  <a:cubicBezTo>
                    <a:pt x="0" y="3"/>
                    <a:pt x="0" y="3"/>
                    <a:pt x="0" y="2"/>
                  </a:cubicBezTo>
                  <a:cubicBezTo>
                    <a:pt x="0" y="1"/>
                    <a:pt x="0" y="0"/>
                    <a:pt x="1" y="0"/>
                  </a:cubicBezTo>
                  <a:cubicBezTo>
                    <a:pt x="11" y="0"/>
                    <a:pt x="11" y="0"/>
                    <a:pt x="11" y="0"/>
                  </a:cubicBezTo>
                  <a:cubicBezTo>
                    <a:pt x="12" y="0"/>
                    <a:pt x="13" y="1"/>
                    <a:pt x="13" y="2"/>
                  </a:cubicBezTo>
                  <a:cubicBezTo>
                    <a:pt x="13" y="3"/>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69" name="Freeform 185">
              <a:extLst>
                <a:ext uri="{FF2B5EF4-FFF2-40B4-BE49-F238E27FC236}">
                  <a16:creationId xmlns:a16="http://schemas.microsoft.com/office/drawing/2014/main" id="{C05A8EE0-9BCE-46DA-A0FC-8539582633BA}"/>
                </a:ext>
              </a:extLst>
            </p:cNvPr>
            <p:cNvSpPr>
              <a:spLocks/>
            </p:cNvSpPr>
            <p:nvPr/>
          </p:nvSpPr>
          <p:spPr bwMode="auto">
            <a:xfrm>
              <a:off x="4289426" y="6642100"/>
              <a:ext cx="65088" cy="15875"/>
            </a:xfrm>
            <a:custGeom>
              <a:avLst/>
              <a:gdLst>
                <a:gd name="T0" fmla="*/ 11 w 13"/>
                <a:gd name="T1" fmla="*/ 3 h 3"/>
                <a:gd name="T2" fmla="*/ 2 w 13"/>
                <a:gd name="T3" fmla="*/ 3 h 3"/>
                <a:gd name="T4" fmla="*/ 0 w 13"/>
                <a:gd name="T5" fmla="*/ 2 h 3"/>
                <a:gd name="T6" fmla="*/ 2 w 13"/>
                <a:gd name="T7" fmla="*/ 0 h 3"/>
                <a:gd name="T8" fmla="*/ 11 w 13"/>
                <a:gd name="T9" fmla="*/ 0 h 3"/>
                <a:gd name="T10" fmla="*/ 13 w 13"/>
                <a:gd name="T11" fmla="*/ 2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2" y="3"/>
                    <a:pt x="2" y="3"/>
                    <a:pt x="2" y="3"/>
                  </a:cubicBezTo>
                  <a:cubicBezTo>
                    <a:pt x="1" y="3"/>
                    <a:pt x="0" y="3"/>
                    <a:pt x="0" y="2"/>
                  </a:cubicBezTo>
                  <a:cubicBezTo>
                    <a:pt x="0" y="1"/>
                    <a:pt x="1" y="0"/>
                    <a:pt x="2" y="0"/>
                  </a:cubicBezTo>
                  <a:cubicBezTo>
                    <a:pt x="11" y="0"/>
                    <a:pt x="11" y="0"/>
                    <a:pt x="11" y="0"/>
                  </a:cubicBezTo>
                  <a:cubicBezTo>
                    <a:pt x="12" y="0"/>
                    <a:pt x="13" y="1"/>
                    <a:pt x="13" y="2"/>
                  </a:cubicBezTo>
                  <a:cubicBezTo>
                    <a:pt x="13" y="3"/>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70" name="Freeform 186">
              <a:extLst>
                <a:ext uri="{FF2B5EF4-FFF2-40B4-BE49-F238E27FC236}">
                  <a16:creationId xmlns:a16="http://schemas.microsoft.com/office/drawing/2014/main" id="{51BE498B-A342-434B-8DDC-76D4F01BF0D0}"/>
                </a:ext>
              </a:extLst>
            </p:cNvPr>
            <p:cNvSpPr>
              <a:spLocks/>
            </p:cNvSpPr>
            <p:nvPr/>
          </p:nvSpPr>
          <p:spPr bwMode="auto">
            <a:xfrm>
              <a:off x="4289426" y="6611938"/>
              <a:ext cx="65088" cy="15875"/>
            </a:xfrm>
            <a:custGeom>
              <a:avLst/>
              <a:gdLst>
                <a:gd name="T0" fmla="*/ 11 w 13"/>
                <a:gd name="T1" fmla="*/ 3 h 3"/>
                <a:gd name="T2" fmla="*/ 2 w 13"/>
                <a:gd name="T3" fmla="*/ 3 h 3"/>
                <a:gd name="T4" fmla="*/ 0 w 13"/>
                <a:gd name="T5" fmla="*/ 1 h 3"/>
                <a:gd name="T6" fmla="*/ 2 w 13"/>
                <a:gd name="T7" fmla="*/ 0 h 3"/>
                <a:gd name="T8" fmla="*/ 11 w 13"/>
                <a:gd name="T9" fmla="*/ 0 h 3"/>
                <a:gd name="T10" fmla="*/ 13 w 13"/>
                <a:gd name="T11" fmla="*/ 1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2" y="3"/>
                    <a:pt x="2" y="3"/>
                    <a:pt x="2" y="3"/>
                  </a:cubicBezTo>
                  <a:cubicBezTo>
                    <a:pt x="1" y="3"/>
                    <a:pt x="0" y="2"/>
                    <a:pt x="0" y="1"/>
                  </a:cubicBezTo>
                  <a:cubicBezTo>
                    <a:pt x="0" y="0"/>
                    <a:pt x="1" y="0"/>
                    <a:pt x="2" y="0"/>
                  </a:cubicBezTo>
                  <a:cubicBezTo>
                    <a:pt x="11" y="0"/>
                    <a:pt x="11" y="0"/>
                    <a:pt x="11" y="0"/>
                  </a:cubicBezTo>
                  <a:cubicBezTo>
                    <a:pt x="12" y="0"/>
                    <a:pt x="13" y="0"/>
                    <a:pt x="13" y="1"/>
                  </a:cubicBezTo>
                  <a:cubicBezTo>
                    <a:pt x="13" y="2"/>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71" name="Freeform 187">
              <a:extLst>
                <a:ext uri="{FF2B5EF4-FFF2-40B4-BE49-F238E27FC236}">
                  <a16:creationId xmlns:a16="http://schemas.microsoft.com/office/drawing/2014/main" id="{10A1B060-6865-44A4-B2BC-5C8AACD054C2}"/>
                </a:ext>
              </a:extLst>
            </p:cNvPr>
            <p:cNvSpPr>
              <a:spLocks/>
            </p:cNvSpPr>
            <p:nvPr/>
          </p:nvSpPr>
          <p:spPr bwMode="auto">
            <a:xfrm>
              <a:off x="4289426" y="6575425"/>
              <a:ext cx="65088" cy="15875"/>
            </a:xfrm>
            <a:custGeom>
              <a:avLst/>
              <a:gdLst>
                <a:gd name="T0" fmla="*/ 11 w 13"/>
                <a:gd name="T1" fmla="*/ 3 h 3"/>
                <a:gd name="T2" fmla="*/ 2 w 13"/>
                <a:gd name="T3" fmla="*/ 3 h 3"/>
                <a:gd name="T4" fmla="*/ 0 w 13"/>
                <a:gd name="T5" fmla="*/ 2 h 3"/>
                <a:gd name="T6" fmla="*/ 2 w 13"/>
                <a:gd name="T7" fmla="*/ 0 h 3"/>
                <a:gd name="T8" fmla="*/ 11 w 13"/>
                <a:gd name="T9" fmla="*/ 0 h 3"/>
                <a:gd name="T10" fmla="*/ 13 w 13"/>
                <a:gd name="T11" fmla="*/ 2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2" y="3"/>
                    <a:pt x="2" y="3"/>
                    <a:pt x="2" y="3"/>
                  </a:cubicBezTo>
                  <a:cubicBezTo>
                    <a:pt x="1" y="3"/>
                    <a:pt x="0" y="3"/>
                    <a:pt x="0" y="2"/>
                  </a:cubicBezTo>
                  <a:cubicBezTo>
                    <a:pt x="0" y="1"/>
                    <a:pt x="1" y="0"/>
                    <a:pt x="2" y="0"/>
                  </a:cubicBezTo>
                  <a:cubicBezTo>
                    <a:pt x="11" y="0"/>
                    <a:pt x="11" y="0"/>
                    <a:pt x="11" y="0"/>
                  </a:cubicBezTo>
                  <a:cubicBezTo>
                    <a:pt x="12" y="0"/>
                    <a:pt x="13" y="1"/>
                    <a:pt x="13" y="2"/>
                  </a:cubicBezTo>
                  <a:cubicBezTo>
                    <a:pt x="13" y="3"/>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72" name="Freeform 188">
              <a:extLst>
                <a:ext uri="{FF2B5EF4-FFF2-40B4-BE49-F238E27FC236}">
                  <a16:creationId xmlns:a16="http://schemas.microsoft.com/office/drawing/2014/main" id="{EFE66FB0-9136-48D9-B88F-5C6EA45752E1}"/>
                </a:ext>
              </a:extLst>
            </p:cNvPr>
            <p:cNvSpPr>
              <a:spLocks/>
            </p:cNvSpPr>
            <p:nvPr/>
          </p:nvSpPr>
          <p:spPr bwMode="auto">
            <a:xfrm>
              <a:off x="4405313" y="6292850"/>
              <a:ext cx="60325" cy="15875"/>
            </a:xfrm>
            <a:custGeom>
              <a:avLst/>
              <a:gdLst>
                <a:gd name="T0" fmla="*/ 11 w 12"/>
                <a:gd name="T1" fmla="*/ 3 h 3"/>
                <a:gd name="T2" fmla="*/ 1 w 12"/>
                <a:gd name="T3" fmla="*/ 3 h 3"/>
                <a:gd name="T4" fmla="*/ 0 w 12"/>
                <a:gd name="T5" fmla="*/ 2 h 3"/>
                <a:gd name="T6" fmla="*/ 1 w 12"/>
                <a:gd name="T7" fmla="*/ 0 h 3"/>
                <a:gd name="T8" fmla="*/ 11 w 12"/>
                <a:gd name="T9" fmla="*/ 0 h 3"/>
                <a:gd name="T10" fmla="*/ 12 w 12"/>
                <a:gd name="T11" fmla="*/ 2 h 3"/>
                <a:gd name="T12" fmla="*/ 11 w 1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1" y="3"/>
                  </a:moveTo>
                  <a:cubicBezTo>
                    <a:pt x="1" y="3"/>
                    <a:pt x="1" y="3"/>
                    <a:pt x="1" y="3"/>
                  </a:cubicBezTo>
                  <a:cubicBezTo>
                    <a:pt x="0" y="3"/>
                    <a:pt x="0" y="3"/>
                    <a:pt x="0" y="2"/>
                  </a:cubicBezTo>
                  <a:cubicBezTo>
                    <a:pt x="0" y="1"/>
                    <a:pt x="0" y="0"/>
                    <a:pt x="1" y="0"/>
                  </a:cubicBezTo>
                  <a:cubicBezTo>
                    <a:pt x="11" y="0"/>
                    <a:pt x="11" y="0"/>
                    <a:pt x="11" y="0"/>
                  </a:cubicBezTo>
                  <a:cubicBezTo>
                    <a:pt x="12" y="0"/>
                    <a:pt x="12" y="1"/>
                    <a:pt x="12" y="2"/>
                  </a:cubicBezTo>
                  <a:cubicBezTo>
                    <a:pt x="12" y="3"/>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73" name="Freeform 189">
              <a:extLst>
                <a:ext uri="{FF2B5EF4-FFF2-40B4-BE49-F238E27FC236}">
                  <a16:creationId xmlns:a16="http://schemas.microsoft.com/office/drawing/2014/main" id="{F5D23BD9-D07E-420F-A226-088678A7403E}"/>
                </a:ext>
              </a:extLst>
            </p:cNvPr>
            <p:cNvSpPr>
              <a:spLocks/>
            </p:cNvSpPr>
            <p:nvPr/>
          </p:nvSpPr>
          <p:spPr bwMode="auto">
            <a:xfrm>
              <a:off x="4405313" y="6262688"/>
              <a:ext cx="60325" cy="14288"/>
            </a:xfrm>
            <a:custGeom>
              <a:avLst/>
              <a:gdLst>
                <a:gd name="T0" fmla="*/ 11 w 12"/>
                <a:gd name="T1" fmla="*/ 3 h 3"/>
                <a:gd name="T2" fmla="*/ 1 w 12"/>
                <a:gd name="T3" fmla="*/ 3 h 3"/>
                <a:gd name="T4" fmla="*/ 0 w 12"/>
                <a:gd name="T5" fmla="*/ 1 h 3"/>
                <a:gd name="T6" fmla="*/ 1 w 12"/>
                <a:gd name="T7" fmla="*/ 0 h 3"/>
                <a:gd name="T8" fmla="*/ 11 w 12"/>
                <a:gd name="T9" fmla="*/ 0 h 3"/>
                <a:gd name="T10" fmla="*/ 12 w 12"/>
                <a:gd name="T11" fmla="*/ 1 h 3"/>
                <a:gd name="T12" fmla="*/ 11 w 1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1" y="3"/>
                  </a:moveTo>
                  <a:cubicBezTo>
                    <a:pt x="1" y="3"/>
                    <a:pt x="1" y="3"/>
                    <a:pt x="1" y="3"/>
                  </a:cubicBezTo>
                  <a:cubicBezTo>
                    <a:pt x="0" y="3"/>
                    <a:pt x="0" y="2"/>
                    <a:pt x="0" y="1"/>
                  </a:cubicBezTo>
                  <a:cubicBezTo>
                    <a:pt x="0" y="1"/>
                    <a:pt x="0" y="0"/>
                    <a:pt x="1" y="0"/>
                  </a:cubicBezTo>
                  <a:cubicBezTo>
                    <a:pt x="11" y="0"/>
                    <a:pt x="11" y="0"/>
                    <a:pt x="11" y="0"/>
                  </a:cubicBezTo>
                  <a:cubicBezTo>
                    <a:pt x="12" y="0"/>
                    <a:pt x="12" y="1"/>
                    <a:pt x="12" y="1"/>
                  </a:cubicBezTo>
                  <a:cubicBezTo>
                    <a:pt x="12" y="2"/>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74" name="Freeform 190">
              <a:extLst>
                <a:ext uri="{FF2B5EF4-FFF2-40B4-BE49-F238E27FC236}">
                  <a16:creationId xmlns:a16="http://schemas.microsoft.com/office/drawing/2014/main" id="{34656DD4-C582-40F5-B623-E3E59D97F5FA}"/>
                </a:ext>
              </a:extLst>
            </p:cNvPr>
            <p:cNvSpPr>
              <a:spLocks/>
            </p:cNvSpPr>
            <p:nvPr/>
          </p:nvSpPr>
          <p:spPr bwMode="auto">
            <a:xfrm>
              <a:off x="4405313" y="6226175"/>
              <a:ext cx="60325" cy="20638"/>
            </a:xfrm>
            <a:custGeom>
              <a:avLst/>
              <a:gdLst>
                <a:gd name="T0" fmla="*/ 11 w 12"/>
                <a:gd name="T1" fmla="*/ 4 h 4"/>
                <a:gd name="T2" fmla="*/ 1 w 12"/>
                <a:gd name="T3" fmla="*/ 4 h 4"/>
                <a:gd name="T4" fmla="*/ 0 w 12"/>
                <a:gd name="T5" fmla="*/ 2 h 4"/>
                <a:gd name="T6" fmla="*/ 1 w 12"/>
                <a:gd name="T7" fmla="*/ 0 h 4"/>
                <a:gd name="T8" fmla="*/ 11 w 12"/>
                <a:gd name="T9" fmla="*/ 0 h 4"/>
                <a:gd name="T10" fmla="*/ 12 w 12"/>
                <a:gd name="T11" fmla="*/ 2 h 4"/>
                <a:gd name="T12" fmla="*/ 11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1" y="4"/>
                  </a:moveTo>
                  <a:cubicBezTo>
                    <a:pt x="1" y="4"/>
                    <a:pt x="1" y="4"/>
                    <a:pt x="1" y="4"/>
                  </a:cubicBezTo>
                  <a:cubicBezTo>
                    <a:pt x="0" y="4"/>
                    <a:pt x="0" y="3"/>
                    <a:pt x="0" y="2"/>
                  </a:cubicBezTo>
                  <a:cubicBezTo>
                    <a:pt x="0" y="1"/>
                    <a:pt x="0" y="0"/>
                    <a:pt x="1" y="0"/>
                  </a:cubicBezTo>
                  <a:cubicBezTo>
                    <a:pt x="11" y="0"/>
                    <a:pt x="11" y="0"/>
                    <a:pt x="11" y="0"/>
                  </a:cubicBezTo>
                  <a:cubicBezTo>
                    <a:pt x="12" y="0"/>
                    <a:pt x="12" y="1"/>
                    <a:pt x="12" y="2"/>
                  </a:cubicBezTo>
                  <a:cubicBezTo>
                    <a:pt x="12" y="3"/>
                    <a:pt x="12" y="4"/>
                    <a:pt x="11"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75" name="Freeform 191">
              <a:extLst>
                <a:ext uri="{FF2B5EF4-FFF2-40B4-BE49-F238E27FC236}">
                  <a16:creationId xmlns:a16="http://schemas.microsoft.com/office/drawing/2014/main" id="{7AF65E83-381D-47C6-AF43-5300C787943E}"/>
                </a:ext>
              </a:extLst>
            </p:cNvPr>
            <p:cNvSpPr>
              <a:spLocks noEditPoints="1"/>
            </p:cNvSpPr>
            <p:nvPr/>
          </p:nvSpPr>
          <p:spPr bwMode="auto">
            <a:xfrm>
              <a:off x="4064001" y="6400800"/>
              <a:ext cx="65088" cy="133350"/>
            </a:xfrm>
            <a:custGeom>
              <a:avLst/>
              <a:gdLst>
                <a:gd name="T0" fmla="*/ 3 w 13"/>
                <a:gd name="T1" fmla="*/ 23 h 26"/>
                <a:gd name="T2" fmla="*/ 9 w 13"/>
                <a:gd name="T3" fmla="*/ 23 h 26"/>
                <a:gd name="T4" fmla="*/ 9 w 13"/>
                <a:gd name="T5" fmla="*/ 3 h 26"/>
                <a:gd name="T6" fmla="*/ 3 w 13"/>
                <a:gd name="T7" fmla="*/ 3 h 26"/>
                <a:gd name="T8" fmla="*/ 3 w 13"/>
                <a:gd name="T9" fmla="*/ 23 h 26"/>
                <a:gd name="T10" fmla="*/ 11 w 13"/>
                <a:gd name="T11" fmla="*/ 26 h 26"/>
                <a:gd name="T12" fmla="*/ 1 w 13"/>
                <a:gd name="T13" fmla="*/ 26 h 26"/>
                <a:gd name="T14" fmla="*/ 0 w 13"/>
                <a:gd name="T15" fmla="*/ 24 h 26"/>
                <a:gd name="T16" fmla="*/ 0 w 13"/>
                <a:gd name="T17" fmla="*/ 2 h 26"/>
                <a:gd name="T18" fmla="*/ 1 w 13"/>
                <a:gd name="T19" fmla="*/ 0 h 26"/>
                <a:gd name="T20" fmla="*/ 11 w 13"/>
                <a:gd name="T21" fmla="*/ 0 h 26"/>
                <a:gd name="T22" fmla="*/ 13 w 13"/>
                <a:gd name="T23" fmla="*/ 2 h 26"/>
                <a:gd name="T24" fmla="*/ 13 w 13"/>
                <a:gd name="T25" fmla="*/ 24 h 26"/>
                <a:gd name="T26" fmla="*/ 11 w 13"/>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6">
                  <a:moveTo>
                    <a:pt x="3" y="23"/>
                  </a:moveTo>
                  <a:cubicBezTo>
                    <a:pt x="9" y="23"/>
                    <a:pt x="9" y="23"/>
                    <a:pt x="9" y="23"/>
                  </a:cubicBezTo>
                  <a:cubicBezTo>
                    <a:pt x="9" y="3"/>
                    <a:pt x="9" y="3"/>
                    <a:pt x="9" y="3"/>
                  </a:cubicBezTo>
                  <a:cubicBezTo>
                    <a:pt x="3" y="3"/>
                    <a:pt x="3" y="3"/>
                    <a:pt x="3" y="3"/>
                  </a:cubicBezTo>
                  <a:lnTo>
                    <a:pt x="3" y="23"/>
                  </a:lnTo>
                  <a:close/>
                  <a:moveTo>
                    <a:pt x="11" y="26"/>
                  </a:moveTo>
                  <a:cubicBezTo>
                    <a:pt x="1" y="26"/>
                    <a:pt x="1" y="26"/>
                    <a:pt x="1" y="26"/>
                  </a:cubicBezTo>
                  <a:cubicBezTo>
                    <a:pt x="0" y="26"/>
                    <a:pt x="0" y="25"/>
                    <a:pt x="0" y="24"/>
                  </a:cubicBezTo>
                  <a:cubicBezTo>
                    <a:pt x="0" y="2"/>
                    <a:pt x="0" y="2"/>
                    <a:pt x="0" y="2"/>
                  </a:cubicBezTo>
                  <a:cubicBezTo>
                    <a:pt x="0" y="1"/>
                    <a:pt x="0" y="0"/>
                    <a:pt x="1" y="0"/>
                  </a:cubicBezTo>
                  <a:cubicBezTo>
                    <a:pt x="11" y="0"/>
                    <a:pt x="11" y="0"/>
                    <a:pt x="11" y="0"/>
                  </a:cubicBezTo>
                  <a:cubicBezTo>
                    <a:pt x="12" y="0"/>
                    <a:pt x="13" y="1"/>
                    <a:pt x="13" y="2"/>
                  </a:cubicBezTo>
                  <a:cubicBezTo>
                    <a:pt x="13" y="24"/>
                    <a:pt x="13" y="24"/>
                    <a:pt x="13" y="24"/>
                  </a:cubicBezTo>
                  <a:cubicBezTo>
                    <a:pt x="13" y="25"/>
                    <a:pt x="12" y="26"/>
                    <a:pt x="11" y="2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76" name="Freeform 192">
              <a:extLst>
                <a:ext uri="{FF2B5EF4-FFF2-40B4-BE49-F238E27FC236}">
                  <a16:creationId xmlns:a16="http://schemas.microsoft.com/office/drawing/2014/main" id="{23FF73B5-63E9-4AF0-8045-B31207AFD9CE}"/>
                </a:ext>
              </a:extLst>
            </p:cNvPr>
            <p:cNvSpPr>
              <a:spLocks noEditPoints="1"/>
            </p:cNvSpPr>
            <p:nvPr/>
          </p:nvSpPr>
          <p:spPr bwMode="auto">
            <a:xfrm>
              <a:off x="4175126" y="6226175"/>
              <a:ext cx="65088" cy="225425"/>
            </a:xfrm>
            <a:custGeom>
              <a:avLst/>
              <a:gdLst>
                <a:gd name="T0" fmla="*/ 4 w 13"/>
                <a:gd name="T1" fmla="*/ 41 h 44"/>
                <a:gd name="T2" fmla="*/ 10 w 13"/>
                <a:gd name="T3" fmla="*/ 41 h 44"/>
                <a:gd name="T4" fmla="*/ 10 w 13"/>
                <a:gd name="T5" fmla="*/ 4 h 44"/>
                <a:gd name="T6" fmla="*/ 4 w 13"/>
                <a:gd name="T7" fmla="*/ 4 h 44"/>
                <a:gd name="T8" fmla="*/ 4 w 13"/>
                <a:gd name="T9" fmla="*/ 41 h 44"/>
                <a:gd name="T10" fmla="*/ 12 w 13"/>
                <a:gd name="T11" fmla="*/ 44 h 44"/>
                <a:gd name="T12" fmla="*/ 2 w 13"/>
                <a:gd name="T13" fmla="*/ 44 h 44"/>
                <a:gd name="T14" fmla="*/ 0 w 13"/>
                <a:gd name="T15" fmla="*/ 42 h 44"/>
                <a:gd name="T16" fmla="*/ 0 w 13"/>
                <a:gd name="T17" fmla="*/ 2 h 44"/>
                <a:gd name="T18" fmla="*/ 2 w 13"/>
                <a:gd name="T19" fmla="*/ 0 h 44"/>
                <a:gd name="T20" fmla="*/ 12 w 13"/>
                <a:gd name="T21" fmla="*/ 0 h 44"/>
                <a:gd name="T22" fmla="*/ 13 w 13"/>
                <a:gd name="T23" fmla="*/ 2 h 44"/>
                <a:gd name="T24" fmla="*/ 13 w 13"/>
                <a:gd name="T25" fmla="*/ 42 h 44"/>
                <a:gd name="T26" fmla="*/ 12 w 13"/>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44">
                  <a:moveTo>
                    <a:pt x="4" y="41"/>
                  </a:moveTo>
                  <a:cubicBezTo>
                    <a:pt x="10" y="41"/>
                    <a:pt x="10" y="41"/>
                    <a:pt x="10" y="41"/>
                  </a:cubicBezTo>
                  <a:cubicBezTo>
                    <a:pt x="10" y="4"/>
                    <a:pt x="10" y="4"/>
                    <a:pt x="10" y="4"/>
                  </a:cubicBezTo>
                  <a:cubicBezTo>
                    <a:pt x="4" y="4"/>
                    <a:pt x="4" y="4"/>
                    <a:pt x="4" y="4"/>
                  </a:cubicBezTo>
                  <a:lnTo>
                    <a:pt x="4" y="41"/>
                  </a:lnTo>
                  <a:close/>
                  <a:moveTo>
                    <a:pt x="12" y="44"/>
                  </a:moveTo>
                  <a:cubicBezTo>
                    <a:pt x="2" y="44"/>
                    <a:pt x="2" y="44"/>
                    <a:pt x="2" y="44"/>
                  </a:cubicBezTo>
                  <a:cubicBezTo>
                    <a:pt x="1" y="44"/>
                    <a:pt x="0" y="43"/>
                    <a:pt x="0" y="42"/>
                  </a:cubicBezTo>
                  <a:cubicBezTo>
                    <a:pt x="0" y="2"/>
                    <a:pt x="0" y="2"/>
                    <a:pt x="0" y="2"/>
                  </a:cubicBezTo>
                  <a:cubicBezTo>
                    <a:pt x="0" y="1"/>
                    <a:pt x="1" y="0"/>
                    <a:pt x="2" y="0"/>
                  </a:cubicBezTo>
                  <a:cubicBezTo>
                    <a:pt x="12" y="0"/>
                    <a:pt x="12" y="0"/>
                    <a:pt x="12" y="0"/>
                  </a:cubicBezTo>
                  <a:cubicBezTo>
                    <a:pt x="12" y="0"/>
                    <a:pt x="13" y="1"/>
                    <a:pt x="13" y="2"/>
                  </a:cubicBezTo>
                  <a:cubicBezTo>
                    <a:pt x="13" y="42"/>
                    <a:pt x="13" y="42"/>
                    <a:pt x="13" y="42"/>
                  </a:cubicBezTo>
                  <a:cubicBezTo>
                    <a:pt x="13" y="43"/>
                    <a:pt x="12" y="44"/>
                    <a:pt x="12" y="4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77" name="Freeform 193">
              <a:extLst>
                <a:ext uri="{FF2B5EF4-FFF2-40B4-BE49-F238E27FC236}">
                  <a16:creationId xmlns:a16="http://schemas.microsoft.com/office/drawing/2014/main" id="{3B565ABA-7896-4807-AE42-4172D91A69EF}"/>
                </a:ext>
              </a:extLst>
            </p:cNvPr>
            <p:cNvSpPr>
              <a:spLocks noEditPoints="1"/>
            </p:cNvSpPr>
            <p:nvPr/>
          </p:nvSpPr>
          <p:spPr bwMode="auto">
            <a:xfrm>
              <a:off x="4175126" y="6611938"/>
              <a:ext cx="65088" cy="46038"/>
            </a:xfrm>
            <a:custGeom>
              <a:avLst/>
              <a:gdLst>
                <a:gd name="T0" fmla="*/ 4 w 13"/>
                <a:gd name="T1" fmla="*/ 6 h 9"/>
                <a:gd name="T2" fmla="*/ 10 w 13"/>
                <a:gd name="T3" fmla="*/ 6 h 9"/>
                <a:gd name="T4" fmla="*/ 10 w 13"/>
                <a:gd name="T5" fmla="*/ 3 h 9"/>
                <a:gd name="T6" fmla="*/ 4 w 13"/>
                <a:gd name="T7" fmla="*/ 3 h 9"/>
                <a:gd name="T8" fmla="*/ 4 w 13"/>
                <a:gd name="T9" fmla="*/ 6 h 9"/>
                <a:gd name="T10" fmla="*/ 12 w 13"/>
                <a:gd name="T11" fmla="*/ 9 h 9"/>
                <a:gd name="T12" fmla="*/ 2 w 13"/>
                <a:gd name="T13" fmla="*/ 9 h 9"/>
                <a:gd name="T14" fmla="*/ 0 w 13"/>
                <a:gd name="T15" fmla="*/ 8 h 9"/>
                <a:gd name="T16" fmla="*/ 0 w 13"/>
                <a:gd name="T17" fmla="*/ 1 h 9"/>
                <a:gd name="T18" fmla="*/ 2 w 13"/>
                <a:gd name="T19" fmla="*/ 0 h 9"/>
                <a:gd name="T20" fmla="*/ 12 w 13"/>
                <a:gd name="T21" fmla="*/ 0 h 9"/>
                <a:gd name="T22" fmla="*/ 13 w 13"/>
                <a:gd name="T23" fmla="*/ 1 h 9"/>
                <a:gd name="T24" fmla="*/ 13 w 13"/>
                <a:gd name="T25" fmla="*/ 8 h 9"/>
                <a:gd name="T26" fmla="*/ 12 w 13"/>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9">
                  <a:moveTo>
                    <a:pt x="4" y="6"/>
                  </a:moveTo>
                  <a:cubicBezTo>
                    <a:pt x="10" y="6"/>
                    <a:pt x="10" y="6"/>
                    <a:pt x="10" y="6"/>
                  </a:cubicBezTo>
                  <a:cubicBezTo>
                    <a:pt x="10" y="3"/>
                    <a:pt x="10" y="3"/>
                    <a:pt x="10" y="3"/>
                  </a:cubicBezTo>
                  <a:cubicBezTo>
                    <a:pt x="4" y="3"/>
                    <a:pt x="4" y="3"/>
                    <a:pt x="4" y="3"/>
                  </a:cubicBezTo>
                  <a:lnTo>
                    <a:pt x="4" y="6"/>
                  </a:lnTo>
                  <a:close/>
                  <a:moveTo>
                    <a:pt x="12" y="9"/>
                  </a:moveTo>
                  <a:cubicBezTo>
                    <a:pt x="2" y="9"/>
                    <a:pt x="2" y="9"/>
                    <a:pt x="2" y="9"/>
                  </a:cubicBezTo>
                  <a:cubicBezTo>
                    <a:pt x="1" y="9"/>
                    <a:pt x="0" y="9"/>
                    <a:pt x="0" y="8"/>
                  </a:cubicBezTo>
                  <a:cubicBezTo>
                    <a:pt x="0" y="1"/>
                    <a:pt x="0" y="1"/>
                    <a:pt x="0" y="1"/>
                  </a:cubicBezTo>
                  <a:cubicBezTo>
                    <a:pt x="0" y="0"/>
                    <a:pt x="1" y="0"/>
                    <a:pt x="2" y="0"/>
                  </a:cubicBezTo>
                  <a:cubicBezTo>
                    <a:pt x="12" y="0"/>
                    <a:pt x="12" y="0"/>
                    <a:pt x="12" y="0"/>
                  </a:cubicBezTo>
                  <a:cubicBezTo>
                    <a:pt x="12" y="0"/>
                    <a:pt x="13" y="0"/>
                    <a:pt x="13" y="1"/>
                  </a:cubicBezTo>
                  <a:cubicBezTo>
                    <a:pt x="13" y="8"/>
                    <a:pt x="13" y="8"/>
                    <a:pt x="13" y="8"/>
                  </a:cubicBezTo>
                  <a:cubicBezTo>
                    <a:pt x="13" y="9"/>
                    <a:pt x="12" y="9"/>
                    <a:pt x="12" y="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78" name="Freeform 194">
              <a:extLst>
                <a:ext uri="{FF2B5EF4-FFF2-40B4-BE49-F238E27FC236}">
                  <a16:creationId xmlns:a16="http://schemas.microsoft.com/office/drawing/2014/main" id="{EA81ED0F-C43F-4A13-8A15-CCF5A14DF51F}"/>
                </a:ext>
              </a:extLst>
            </p:cNvPr>
            <p:cNvSpPr>
              <a:spLocks noEditPoints="1"/>
            </p:cNvSpPr>
            <p:nvPr/>
          </p:nvSpPr>
          <p:spPr bwMode="auto">
            <a:xfrm>
              <a:off x="4175126" y="6467475"/>
              <a:ext cx="65088" cy="52388"/>
            </a:xfrm>
            <a:custGeom>
              <a:avLst/>
              <a:gdLst>
                <a:gd name="T0" fmla="*/ 4 w 13"/>
                <a:gd name="T1" fmla="*/ 7 h 10"/>
                <a:gd name="T2" fmla="*/ 10 w 13"/>
                <a:gd name="T3" fmla="*/ 7 h 10"/>
                <a:gd name="T4" fmla="*/ 10 w 13"/>
                <a:gd name="T5" fmla="*/ 3 h 10"/>
                <a:gd name="T6" fmla="*/ 4 w 13"/>
                <a:gd name="T7" fmla="*/ 3 h 10"/>
                <a:gd name="T8" fmla="*/ 4 w 13"/>
                <a:gd name="T9" fmla="*/ 7 h 10"/>
                <a:gd name="T10" fmla="*/ 12 w 13"/>
                <a:gd name="T11" fmla="*/ 10 h 10"/>
                <a:gd name="T12" fmla="*/ 2 w 13"/>
                <a:gd name="T13" fmla="*/ 10 h 10"/>
                <a:gd name="T14" fmla="*/ 0 w 13"/>
                <a:gd name="T15" fmla="*/ 8 h 10"/>
                <a:gd name="T16" fmla="*/ 0 w 13"/>
                <a:gd name="T17" fmla="*/ 2 h 10"/>
                <a:gd name="T18" fmla="*/ 2 w 13"/>
                <a:gd name="T19" fmla="*/ 0 h 10"/>
                <a:gd name="T20" fmla="*/ 12 w 13"/>
                <a:gd name="T21" fmla="*/ 0 h 10"/>
                <a:gd name="T22" fmla="*/ 13 w 13"/>
                <a:gd name="T23" fmla="*/ 2 h 10"/>
                <a:gd name="T24" fmla="*/ 13 w 13"/>
                <a:gd name="T25" fmla="*/ 8 h 10"/>
                <a:gd name="T26" fmla="*/ 12 w 13"/>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4" y="7"/>
                  </a:moveTo>
                  <a:cubicBezTo>
                    <a:pt x="10" y="7"/>
                    <a:pt x="10" y="7"/>
                    <a:pt x="10" y="7"/>
                  </a:cubicBezTo>
                  <a:cubicBezTo>
                    <a:pt x="10" y="3"/>
                    <a:pt x="10" y="3"/>
                    <a:pt x="10" y="3"/>
                  </a:cubicBezTo>
                  <a:cubicBezTo>
                    <a:pt x="4" y="3"/>
                    <a:pt x="4" y="3"/>
                    <a:pt x="4" y="3"/>
                  </a:cubicBezTo>
                  <a:lnTo>
                    <a:pt x="4" y="7"/>
                  </a:lnTo>
                  <a:close/>
                  <a:moveTo>
                    <a:pt x="12" y="10"/>
                  </a:moveTo>
                  <a:cubicBezTo>
                    <a:pt x="2" y="10"/>
                    <a:pt x="2" y="10"/>
                    <a:pt x="2" y="10"/>
                  </a:cubicBezTo>
                  <a:cubicBezTo>
                    <a:pt x="1" y="10"/>
                    <a:pt x="0" y="9"/>
                    <a:pt x="0" y="8"/>
                  </a:cubicBezTo>
                  <a:cubicBezTo>
                    <a:pt x="0" y="2"/>
                    <a:pt x="0" y="2"/>
                    <a:pt x="0" y="2"/>
                  </a:cubicBezTo>
                  <a:cubicBezTo>
                    <a:pt x="0" y="1"/>
                    <a:pt x="1" y="0"/>
                    <a:pt x="2" y="0"/>
                  </a:cubicBezTo>
                  <a:cubicBezTo>
                    <a:pt x="12" y="0"/>
                    <a:pt x="12" y="0"/>
                    <a:pt x="12" y="0"/>
                  </a:cubicBezTo>
                  <a:cubicBezTo>
                    <a:pt x="12" y="0"/>
                    <a:pt x="13" y="1"/>
                    <a:pt x="13" y="2"/>
                  </a:cubicBezTo>
                  <a:cubicBezTo>
                    <a:pt x="13" y="8"/>
                    <a:pt x="13" y="8"/>
                    <a:pt x="13" y="8"/>
                  </a:cubicBezTo>
                  <a:cubicBezTo>
                    <a:pt x="13" y="9"/>
                    <a:pt x="12" y="10"/>
                    <a:pt x="12"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79" name="Freeform 195">
              <a:extLst>
                <a:ext uri="{FF2B5EF4-FFF2-40B4-BE49-F238E27FC236}">
                  <a16:creationId xmlns:a16="http://schemas.microsoft.com/office/drawing/2014/main" id="{035643D7-3499-478C-AF0F-B91E13DAA193}"/>
                </a:ext>
              </a:extLst>
            </p:cNvPr>
            <p:cNvSpPr>
              <a:spLocks/>
            </p:cNvSpPr>
            <p:nvPr/>
          </p:nvSpPr>
          <p:spPr bwMode="auto">
            <a:xfrm>
              <a:off x="4184651" y="6534150"/>
              <a:ext cx="14288" cy="57150"/>
            </a:xfrm>
            <a:custGeom>
              <a:avLst/>
              <a:gdLst>
                <a:gd name="T0" fmla="*/ 2 w 3"/>
                <a:gd name="T1" fmla="*/ 11 h 11"/>
                <a:gd name="T2" fmla="*/ 0 w 3"/>
                <a:gd name="T3" fmla="*/ 10 h 11"/>
                <a:gd name="T4" fmla="*/ 0 w 3"/>
                <a:gd name="T5" fmla="*/ 2 h 11"/>
                <a:gd name="T6" fmla="*/ 2 w 3"/>
                <a:gd name="T7" fmla="*/ 0 h 11"/>
                <a:gd name="T8" fmla="*/ 3 w 3"/>
                <a:gd name="T9" fmla="*/ 2 h 11"/>
                <a:gd name="T10" fmla="*/ 3 w 3"/>
                <a:gd name="T11" fmla="*/ 10 h 11"/>
                <a:gd name="T12" fmla="*/ 2 w 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2" y="11"/>
                  </a:moveTo>
                  <a:cubicBezTo>
                    <a:pt x="1" y="11"/>
                    <a:pt x="0" y="11"/>
                    <a:pt x="0" y="10"/>
                  </a:cubicBezTo>
                  <a:cubicBezTo>
                    <a:pt x="0" y="2"/>
                    <a:pt x="0" y="2"/>
                    <a:pt x="0" y="2"/>
                  </a:cubicBezTo>
                  <a:cubicBezTo>
                    <a:pt x="0" y="1"/>
                    <a:pt x="1" y="0"/>
                    <a:pt x="2" y="0"/>
                  </a:cubicBezTo>
                  <a:cubicBezTo>
                    <a:pt x="2" y="0"/>
                    <a:pt x="3" y="1"/>
                    <a:pt x="3" y="2"/>
                  </a:cubicBezTo>
                  <a:cubicBezTo>
                    <a:pt x="3" y="10"/>
                    <a:pt x="3" y="10"/>
                    <a:pt x="3" y="10"/>
                  </a:cubicBezTo>
                  <a:cubicBezTo>
                    <a:pt x="3" y="11"/>
                    <a:pt x="2"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80" name="Freeform 196">
              <a:extLst>
                <a:ext uri="{FF2B5EF4-FFF2-40B4-BE49-F238E27FC236}">
                  <a16:creationId xmlns:a16="http://schemas.microsoft.com/office/drawing/2014/main" id="{2A8491BE-D805-4C4B-989C-5B7472047CCD}"/>
                </a:ext>
              </a:extLst>
            </p:cNvPr>
            <p:cNvSpPr>
              <a:spLocks/>
            </p:cNvSpPr>
            <p:nvPr/>
          </p:nvSpPr>
          <p:spPr bwMode="auto">
            <a:xfrm>
              <a:off x="4214813" y="6534150"/>
              <a:ext cx="20638" cy="57150"/>
            </a:xfrm>
            <a:custGeom>
              <a:avLst/>
              <a:gdLst>
                <a:gd name="T0" fmla="*/ 2 w 4"/>
                <a:gd name="T1" fmla="*/ 11 h 11"/>
                <a:gd name="T2" fmla="*/ 0 w 4"/>
                <a:gd name="T3" fmla="*/ 10 h 11"/>
                <a:gd name="T4" fmla="*/ 0 w 4"/>
                <a:gd name="T5" fmla="*/ 2 h 11"/>
                <a:gd name="T6" fmla="*/ 2 w 4"/>
                <a:gd name="T7" fmla="*/ 0 h 11"/>
                <a:gd name="T8" fmla="*/ 4 w 4"/>
                <a:gd name="T9" fmla="*/ 2 h 11"/>
                <a:gd name="T10" fmla="*/ 4 w 4"/>
                <a:gd name="T11" fmla="*/ 10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81" name="Freeform 197">
              <a:extLst>
                <a:ext uri="{FF2B5EF4-FFF2-40B4-BE49-F238E27FC236}">
                  <a16:creationId xmlns:a16="http://schemas.microsoft.com/office/drawing/2014/main" id="{E95A4F6D-DC6F-4BD9-8B6E-FAC73F690097}"/>
                </a:ext>
              </a:extLst>
            </p:cNvPr>
            <p:cNvSpPr>
              <a:spLocks noEditPoints="1"/>
            </p:cNvSpPr>
            <p:nvPr/>
          </p:nvSpPr>
          <p:spPr bwMode="auto">
            <a:xfrm>
              <a:off x="4405313" y="6467475"/>
              <a:ext cx="60325" cy="52388"/>
            </a:xfrm>
            <a:custGeom>
              <a:avLst/>
              <a:gdLst>
                <a:gd name="T0" fmla="*/ 3 w 12"/>
                <a:gd name="T1" fmla="*/ 7 h 10"/>
                <a:gd name="T2" fmla="*/ 9 w 12"/>
                <a:gd name="T3" fmla="*/ 7 h 10"/>
                <a:gd name="T4" fmla="*/ 9 w 12"/>
                <a:gd name="T5" fmla="*/ 3 h 10"/>
                <a:gd name="T6" fmla="*/ 3 w 12"/>
                <a:gd name="T7" fmla="*/ 3 h 10"/>
                <a:gd name="T8" fmla="*/ 3 w 12"/>
                <a:gd name="T9" fmla="*/ 7 h 10"/>
                <a:gd name="T10" fmla="*/ 11 w 12"/>
                <a:gd name="T11" fmla="*/ 10 h 10"/>
                <a:gd name="T12" fmla="*/ 1 w 12"/>
                <a:gd name="T13" fmla="*/ 10 h 10"/>
                <a:gd name="T14" fmla="*/ 0 w 12"/>
                <a:gd name="T15" fmla="*/ 8 h 10"/>
                <a:gd name="T16" fmla="*/ 0 w 12"/>
                <a:gd name="T17" fmla="*/ 2 h 10"/>
                <a:gd name="T18" fmla="*/ 1 w 12"/>
                <a:gd name="T19" fmla="*/ 0 h 10"/>
                <a:gd name="T20" fmla="*/ 11 w 12"/>
                <a:gd name="T21" fmla="*/ 0 h 10"/>
                <a:gd name="T22" fmla="*/ 12 w 12"/>
                <a:gd name="T23" fmla="*/ 2 h 10"/>
                <a:gd name="T24" fmla="*/ 12 w 12"/>
                <a:gd name="T25" fmla="*/ 8 h 10"/>
                <a:gd name="T26" fmla="*/ 11 w 12"/>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3" y="7"/>
                  </a:moveTo>
                  <a:cubicBezTo>
                    <a:pt x="9" y="7"/>
                    <a:pt x="9" y="7"/>
                    <a:pt x="9" y="7"/>
                  </a:cubicBezTo>
                  <a:cubicBezTo>
                    <a:pt x="9" y="3"/>
                    <a:pt x="9" y="3"/>
                    <a:pt x="9" y="3"/>
                  </a:cubicBezTo>
                  <a:cubicBezTo>
                    <a:pt x="3" y="3"/>
                    <a:pt x="3" y="3"/>
                    <a:pt x="3" y="3"/>
                  </a:cubicBezTo>
                  <a:lnTo>
                    <a:pt x="3" y="7"/>
                  </a:lnTo>
                  <a:close/>
                  <a:moveTo>
                    <a:pt x="11" y="10"/>
                  </a:moveTo>
                  <a:cubicBezTo>
                    <a:pt x="1" y="10"/>
                    <a:pt x="1" y="10"/>
                    <a:pt x="1" y="10"/>
                  </a:cubicBezTo>
                  <a:cubicBezTo>
                    <a:pt x="0" y="10"/>
                    <a:pt x="0" y="9"/>
                    <a:pt x="0" y="8"/>
                  </a:cubicBezTo>
                  <a:cubicBezTo>
                    <a:pt x="0" y="2"/>
                    <a:pt x="0" y="2"/>
                    <a:pt x="0" y="2"/>
                  </a:cubicBezTo>
                  <a:cubicBezTo>
                    <a:pt x="0" y="1"/>
                    <a:pt x="0" y="0"/>
                    <a:pt x="1" y="0"/>
                  </a:cubicBezTo>
                  <a:cubicBezTo>
                    <a:pt x="11" y="0"/>
                    <a:pt x="11" y="0"/>
                    <a:pt x="11" y="0"/>
                  </a:cubicBezTo>
                  <a:cubicBezTo>
                    <a:pt x="12" y="0"/>
                    <a:pt x="12" y="1"/>
                    <a:pt x="12" y="2"/>
                  </a:cubicBezTo>
                  <a:cubicBezTo>
                    <a:pt x="12" y="8"/>
                    <a:pt x="12" y="8"/>
                    <a:pt x="12" y="8"/>
                  </a:cubicBezTo>
                  <a:cubicBezTo>
                    <a:pt x="12" y="9"/>
                    <a:pt x="12" y="10"/>
                    <a:pt x="11"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82" name="Freeform 198">
              <a:extLst>
                <a:ext uri="{FF2B5EF4-FFF2-40B4-BE49-F238E27FC236}">
                  <a16:creationId xmlns:a16="http://schemas.microsoft.com/office/drawing/2014/main" id="{55A0C98D-2BB8-46E7-8EC5-FB09F90C54C8}"/>
                </a:ext>
              </a:extLst>
            </p:cNvPr>
            <p:cNvSpPr>
              <a:spLocks noEditPoints="1"/>
            </p:cNvSpPr>
            <p:nvPr/>
          </p:nvSpPr>
          <p:spPr bwMode="auto">
            <a:xfrm>
              <a:off x="4405313" y="6329363"/>
              <a:ext cx="60325" cy="46038"/>
            </a:xfrm>
            <a:custGeom>
              <a:avLst/>
              <a:gdLst>
                <a:gd name="T0" fmla="*/ 3 w 12"/>
                <a:gd name="T1" fmla="*/ 6 h 9"/>
                <a:gd name="T2" fmla="*/ 9 w 12"/>
                <a:gd name="T3" fmla="*/ 6 h 9"/>
                <a:gd name="T4" fmla="*/ 9 w 12"/>
                <a:gd name="T5" fmla="*/ 3 h 9"/>
                <a:gd name="T6" fmla="*/ 3 w 12"/>
                <a:gd name="T7" fmla="*/ 3 h 9"/>
                <a:gd name="T8" fmla="*/ 3 w 12"/>
                <a:gd name="T9" fmla="*/ 6 h 9"/>
                <a:gd name="T10" fmla="*/ 11 w 12"/>
                <a:gd name="T11" fmla="*/ 9 h 9"/>
                <a:gd name="T12" fmla="*/ 1 w 12"/>
                <a:gd name="T13" fmla="*/ 9 h 9"/>
                <a:gd name="T14" fmla="*/ 0 w 12"/>
                <a:gd name="T15" fmla="*/ 8 h 9"/>
                <a:gd name="T16" fmla="*/ 0 w 12"/>
                <a:gd name="T17" fmla="*/ 1 h 9"/>
                <a:gd name="T18" fmla="*/ 1 w 12"/>
                <a:gd name="T19" fmla="*/ 0 h 9"/>
                <a:gd name="T20" fmla="*/ 11 w 12"/>
                <a:gd name="T21" fmla="*/ 0 h 9"/>
                <a:gd name="T22" fmla="*/ 12 w 12"/>
                <a:gd name="T23" fmla="*/ 1 h 9"/>
                <a:gd name="T24" fmla="*/ 12 w 12"/>
                <a:gd name="T25" fmla="*/ 8 h 9"/>
                <a:gd name="T26" fmla="*/ 11 w 12"/>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9">
                  <a:moveTo>
                    <a:pt x="3" y="6"/>
                  </a:moveTo>
                  <a:cubicBezTo>
                    <a:pt x="9" y="6"/>
                    <a:pt x="9" y="6"/>
                    <a:pt x="9" y="6"/>
                  </a:cubicBezTo>
                  <a:cubicBezTo>
                    <a:pt x="9" y="3"/>
                    <a:pt x="9" y="3"/>
                    <a:pt x="9" y="3"/>
                  </a:cubicBezTo>
                  <a:cubicBezTo>
                    <a:pt x="3" y="3"/>
                    <a:pt x="3" y="3"/>
                    <a:pt x="3" y="3"/>
                  </a:cubicBezTo>
                  <a:lnTo>
                    <a:pt x="3" y="6"/>
                  </a:lnTo>
                  <a:close/>
                  <a:moveTo>
                    <a:pt x="11" y="9"/>
                  </a:moveTo>
                  <a:cubicBezTo>
                    <a:pt x="1" y="9"/>
                    <a:pt x="1" y="9"/>
                    <a:pt x="1" y="9"/>
                  </a:cubicBezTo>
                  <a:cubicBezTo>
                    <a:pt x="0" y="9"/>
                    <a:pt x="0" y="9"/>
                    <a:pt x="0" y="8"/>
                  </a:cubicBezTo>
                  <a:cubicBezTo>
                    <a:pt x="0" y="1"/>
                    <a:pt x="0" y="1"/>
                    <a:pt x="0" y="1"/>
                  </a:cubicBezTo>
                  <a:cubicBezTo>
                    <a:pt x="0" y="0"/>
                    <a:pt x="0" y="0"/>
                    <a:pt x="1" y="0"/>
                  </a:cubicBezTo>
                  <a:cubicBezTo>
                    <a:pt x="11" y="0"/>
                    <a:pt x="11" y="0"/>
                    <a:pt x="11" y="0"/>
                  </a:cubicBezTo>
                  <a:cubicBezTo>
                    <a:pt x="12" y="0"/>
                    <a:pt x="12" y="0"/>
                    <a:pt x="12" y="1"/>
                  </a:cubicBezTo>
                  <a:cubicBezTo>
                    <a:pt x="12" y="8"/>
                    <a:pt x="12" y="8"/>
                    <a:pt x="12" y="8"/>
                  </a:cubicBezTo>
                  <a:cubicBezTo>
                    <a:pt x="12" y="9"/>
                    <a:pt x="12" y="9"/>
                    <a:pt x="11" y="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83" name="Freeform 199">
              <a:extLst>
                <a:ext uri="{FF2B5EF4-FFF2-40B4-BE49-F238E27FC236}">
                  <a16:creationId xmlns:a16="http://schemas.microsoft.com/office/drawing/2014/main" id="{4047AFF2-08B9-4CFD-A0A6-B79ADDA4F974}"/>
                </a:ext>
              </a:extLst>
            </p:cNvPr>
            <p:cNvSpPr>
              <a:spLocks/>
            </p:cNvSpPr>
            <p:nvPr/>
          </p:nvSpPr>
          <p:spPr bwMode="auto">
            <a:xfrm>
              <a:off x="4410076" y="6396038"/>
              <a:ext cx="15875" cy="55563"/>
            </a:xfrm>
            <a:custGeom>
              <a:avLst/>
              <a:gdLst>
                <a:gd name="T0" fmla="*/ 2 w 3"/>
                <a:gd name="T1" fmla="*/ 11 h 11"/>
                <a:gd name="T2" fmla="*/ 0 w 3"/>
                <a:gd name="T3" fmla="*/ 9 h 11"/>
                <a:gd name="T4" fmla="*/ 0 w 3"/>
                <a:gd name="T5" fmla="*/ 1 h 11"/>
                <a:gd name="T6" fmla="*/ 2 w 3"/>
                <a:gd name="T7" fmla="*/ 0 h 11"/>
                <a:gd name="T8" fmla="*/ 3 w 3"/>
                <a:gd name="T9" fmla="*/ 1 h 11"/>
                <a:gd name="T10" fmla="*/ 3 w 3"/>
                <a:gd name="T11" fmla="*/ 9 h 11"/>
                <a:gd name="T12" fmla="*/ 2 w 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2" y="11"/>
                  </a:moveTo>
                  <a:cubicBezTo>
                    <a:pt x="1" y="11"/>
                    <a:pt x="0" y="10"/>
                    <a:pt x="0" y="9"/>
                  </a:cubicBezTo>
                  <a:cubicBezTo>
                    <a:pt x="0" y="1"/>
                    <a:pt x="0" y="1"/>
                    <a:pt x="0" y="1"/>
                  </a:cubicBezTo>
                  <a:cubicBezTo>
                    <a:pt x="0" y="0"/>
                    <a:pt x="1" y="0"/>
                    <a:pt x="2" y="0"/>
                  </a:cubicBezTo>
                  <a:cubicBezTo>
                    <a:pt x="3" y="0"/>
                    <a:pt x="3" y="0"/>
                    <a:pt x="3" y="1"/>
                  </a:cubicBezTo>
                  <a:cubicBezTo>
                    <a:pt x="3" y="9"/>
                    <a:pt x="3" y="9"/>
                    <a:pt x="3" y="9"/>
                  </a:cubicBezTo>
                  <a:cubicBezTo>
                    <a:pt x="3" y="10"/>
                    <a:pt x="3"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84" name="Freeform 200">
              <a:extLst>
                <a:ext uri="{FF2B5EF4-FFF2-40B4-BE49-F238E27FC236}">
                  <a16:creationId xmlns:a16="http://schemas.microsoft.com/office/drawing/2014/main" id="{A64C36AF-BDAD-40D6-8B82-5776196BC689}"/>
                </a:ext>
              </a:extLst>
            </p:cNvPr>
            <p:cNvSpPr>
              <a:spLocks/>
            </p:cNvSpPr>
            <p:nvPr/>
          </p:nvSpPr>
          <p:spPr bwMode="auto">
            <a:xfrm>
              <a:off x="4410076" y="6534150"/>
              <a:ext cx="15875" cy="41275"/>
            </a:xfrm>
            <a:custGeom>
              <a:avLst/>
              <a:gdLst>
                <a:gd name="T0" fmla="*/ 2 w 3"/>
                <a:gd name="T1" fmla="*/ 8 h 8"/>
                <a:gd name="T2" fmla="*/ 0 w 3"/>
                <a:gd name="T3" fmla="*/ 7 h 8"/>
                <a:gd name="T4" fmla="*/ 0 w 3"/>
                <a:gd name="T5" fmla="*/ 2 h 8"/>
                <a:gd name="T6" fmla="*/ 2 w 3"/>
                <a:gd name="T7" fmla="*/ 0 h 8"/>
                <a:gd name="T8" fmla="*/ 3 w 3"/>
                <a:gd name="T9" fmla="*/ 2 h 8"/>
                <a:gd name="T10" fmla="*/ 3 w 3"/>
                <a:gd name="T11" fmla="*/ 7 h 8"/>
                <a:gd name="T12" fmla="*/ 2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2" y="8"/>
                  </a:moveTo>
                  <a:cubicBezTo>
                    <a:pt x="1" y="8"/>
                    <a:pt x="0" y="7"/>
                    <a:pt x="0" y="7"/>
                  </a:cubicBezTo>
                  <a:cubicBezTo>
                    <a:pt x="0" y="2"/>
                    <a:pt x="0" y="2"/>
                    <a:pt x="0" y="2"/>
                  </a:cubicBezTo>
                  <a:cubicBezTo>
                    <a:pt x="0" y="1"/>
                    <a:pt x="1" y="0"/>
                    <a:pt x="2" y="0"/>
                  </a:cubicBezTo>
                  <a:cubicBezTo>
                    <a:pt x="3" y="0"/>
                    <a:pt x="3" y="1"/>
                    <a:pt x="3" y="2"/>
                  </a:cubicBezTo>
                  <a:cubicBezTo>
                    <a:pt x="3" y="7"/>
                    <a:pt x="3" y="7"/>
                    <a:pt x="3" y="7"/>
                  </a:cubicBezTo>
                  <a:cubicBezTo>
                    <a:pt x="3" y="7"/>
                    <a:pt x="3" y="8"/>
                    <a:pt x="2" y="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85" name="Freeform 201">
              <a:extLst>
                <a:ext uri="{FF2B5EF4-FFF2-40B4-BE49-F238E27FC236}">
                  <a16:creationId xmlns:a16="http://schemas.microsoft.com/office/drawing/2014/main" id="{E6DF0BFC-CAD6-47E7-9BE1-9D8C37DCD3EE}"/>
                </a:ext>
              </a:extLst>
            </p:cNvPr>
            <p:cNvSpPr>
              <a:spLocks/>
            </p:cNvSpPr>
            <p:nvPr/>
          </p:nvSpPr>
          <p:spPr bwMode="auto">
            <a:xfrm>
              <a:off x="4445001" y="6534150"/>
              <a:ext cx="15875" cy="41275"/>
            </a:xfrm>
            <a:custGeom>
              <a:avLst/>
              <a:gdLst>
                <a:gd name="T0" fmla="*/ 1 w 3"/>
                <a:gd name="T1" fmla="*/ 8 h 8"/>
                <a:gd name="T2" fmla="*/ 0 w 3"/>
                <a:gd name="T3" fmla="*/ 7 h 8"/>
                <a:gd name="T4" fmla="*/ 0 w 3"/>
                <a:gd name="T5" fmla="*/ 2 h 8"/>
                <a:gd name="T6" fmla="*/ 1 w 3"/>
                <a:gd name="T7" fmla="*/ 0 h 8"/>
                <a:gd name="T8" fmla="*/ 3 w 3"/>
                <a:gd name="T9" fmla="*/ 2 h 8"/>
                <a:gd name="T10" fmla="*/ 3 w 3"/>
                <a:gd name="T11" fmla="*/ 7 h 8"/>
                <a:gd name="T12" fmla="*/ 1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1" y="8"/>
                  </a:moveTo>
                  <a:cubicBezTo>
                    <a:pt x="0" y="8"/>
                    <a:pt x="0" y="7"/>
                    <a:pt x="0" y="7"/>
                  </a:cubicBezTo>
                  <a:cubicBezTo>
                    <a:pt x="0" y="2"/>
                    <a:pt x="0" y="2"/>
                    <a:pt x="0" y="2"/>
                  </a:cubicBezTo>
                  <a:cubicBezTo>
                    <a:pt x="0" y="1"/>
                    <a:pt x="0" y="0"/>
                    <a:pt x="1" y="0"/>
                  </a:cubicBezTo>
                  <a:cubicBezTo>
                    <a:pt x="2" y="0"/>
                    <a:pt x="3" y="1"/>
                    <a:pt x="3" y="2"/>
                  </a:cubicBezTo>
                  <a:cubicBezTo>
                    <a:pt x="3" y="7"/>
                    <a:pt x="3" y="7"/>
                    <a:pt x="3" y="7"/>
                  </a:cubicBezTo>
                  <a:cubicBezTo>
                    <a:pt x="3" y="7"/>
                    <a:pt x="2" y="8"/>
                    <a:pt x="1" y="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86" name="Freeform 202">
              <a:extLst>
                <a:ext uri="{FF2B5EF4-FFF2-40B4-BE49-F238E27FC236}">
                  <a16:creationId xmlns:a16="http://schemas.microsoft.com/office/drawing/2014/main" id="{FA394215-FA8A-45F2-9D0C-1A5172C47B37}"/>
                </a:ext>
              </a:extLst>
            </p:cNvPr>
            <p:cNvSpPr>
              <a:spLocks/>
            </p:cNvSpPr>
            <p:nvPr/>
          </p:nvSpPr>
          <p:spPr bwMode="auto">
            <a:xfrm>
              <a:off x="4445001" y="6396038"/>
              <a:ext cx="15875" cy="55563"/>
            </a:xfrm>
            <a:custGeom>
              <a:avLst/>
              <a:gdLst>
                <a:gd name="T0" fmla="*/ 1 w 3"/>
                <a:gd name="T1" fmla="*/ 11 h 11"/>
                <a:gd name="T2" fmla="*/ 0 w 3"/>
                <a:gd name="T3" fmla="*/ 9 h 11"/>
                <a:gd name="T4" fmla="*/ 0 w 3"/>
                <a:gd name="T5" fmla="*/ 1 h 11"/>
                <a:gd name="T6" fmla="*/ 1 w 3"/>
                <a:gd name="T7" fmla="*/ 0 h 11"/>
                <a:gd name="T8" fmla="*/ 3 w 3"/>
                <a:gd name="T9" fmla="*/ 1 h 11"/>
                <a:gd name="T10" fmla="*/ 3 w 3"/>
                <a:gd name="T11" fmla="*/ 9 h 11"/>
                <a:gd name="T12" fmla="*/ 1 w 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1" y="11"/>
                  </a:moveTo>
                  <a:cubicBezTo>
                    <a:pt x="0" y="11"/>
                    <a:pt x="0" y="10"/>
                    <a:pt x="0" y="9"/>
                  </a:cubicBezTo>
                  <a:cubicBezTo>
                    <a:pt x="0" y="1"/>
                    <a:pt x="0" y="1"/>
                    <a:pt x="0" y="1"/>
                  </a:cubicBezTo>
                  <a:cubicBezTo>
                    <a:pt x="0" y="0"/>
                    <a:pt x="0" y="0"/>
                    <a:pt x="1" y="0"/>
                  </a:cubicBezTo>
                  <a:cubicBezTo>
                    <a:pt x="2" y="0"/>
                    <a:pt x="3" y="0"/>
                    <a:pt x="3" y="1"/>
                  </a:cubicBezTo>
                  <a:cubicBezTo>
                    <a:pt x="3" y="9"/>
                    <a:pt x="3" y="9"/>
                    <a:pt x="3" y="9"/>
                  </a:cubicBezTo>
                  <a:cubicBezTo>
                    <a:pt x="3" y="10"/>
                    <a:pt x="2" y="11"/>
                    <a:pt x="1"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87" name="Freeform 203">
              <a:extLst>
                <a:ext uri="{FF2B5EF4-FFF2-40B4-BE49-F238E27FC236}">
                  <a16:creationId xmlns:a16="http://schemas.microsoft.com/office/drawing/2014/main" id="{49A56B33-A3E4-48E2-9502-2EC739E84125}"/>
                </a:ext>
              </a:extLst>
            </p:cNvPr>
            <p:cNvSpPr>
              <a:spLocks noEditPoints="1"/>
            </p:cNvSpPr>
            <p:nvPr/>
          </p:nvSpPr>
          <p:spPr bwMode="auto">
            <a:xfrm>
              <a:off x="4289426" y="6437313"/>
              <a:ext cx="65088" cy="122238"/>
            </a:xfrm>
            <a:custGeom>
              <a:avLst/>
              <a:gdLst>
                <a:gd name="T0" fmla="*/ 3 w 13"/>
                <a:gd name="T1" fmla="*/ 21 h 24"/>
                <a:gd name="T2" fmla="*/ 10 w 13"/>
                <a:gd name="T3" fmla="*/ 21 h 24"/>
                <a:gd name="T4" fmla="*/ 10 w 13"/>
                <a:gd name="T5" fmla="*/ 3 h 24"/>
                <a:gd name="T6" fmla="*/ 3 w 13"/>
                <a:gd name="T7" fmla="*/ 3 h 24"/>
                <a:gd name="T8" fmla="*/ 3 w 13"/>
                <a:gd name="T9" fmla="*/ 21 h 24"/>
                <a:gd name="T10" fmla="*/ 11 w 13"/>
                <a:gd name="T11" fmla="*/ 24 h 24"/>
                <a:gd name="T12" fmla="*/ 2 w 13"/>
                <a:gd name="T13" fmla="*/ 24 h 24"/>
                <a:gd name="T14" fmla="*/ 0 w 13"/>
                <a:gd name="T15" fmla="*/ 22 h 24"/>
                <a:gd name="T16" fmla="*/ 0 w 13"/>
                <a:gd name="T17" fmla="*/ 1 h 24"/>
                <a:gd name="T18" fmla="*/ 2 w 13"/>
                <a:gd name="T19" fmla="*/ 0 h 24"/>
                <a:gd name="T20" fmla="*/ 11 w 13"/>
                <a:gd name="T21" fmla="*/ 0 h 24"/>
                <a:gd name="T22" fmla="*/ 13 w 13"/>
                <a:gd name="T23" fmla="*/ 1 h 24"/>
                <a:gd name="T24" fmla="*/ 13 w 13"/>
                <a:gd name="T25" fmla="*/ 22 h 24"/>
                <a:gd name="T26" fmla="*/ 11 w 13"/>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3" y="21"/>
                  </a:moveTo>
                  <a:cubicBezTo>
                    <a:pt x="10" y="21"/>
                    <a:pt x="10" y="21"/>
                    <a:pt x="10" y="21"/>
                  </a:cubicBezTo>
                  <a:cubicBezTo>
                    <a:pt x="10" y="3"/>
                    <a:pt x="10" y="3"/>
                    <a:pt x="10" y="3"/>
                  </a:cubicBezTo>
                  <a:cubicBezTo>
                    <a:pt x="3" y="3"/>
                    <a:pt x="3" y="3"/>
                    <a:pt x="3" y="3"/>
                  </a:cubicBezTo>
                  <a:lnTo>
                    <a:pt x="3" y="21"/>
                  </a:lnTo>
                  <a:close/>
                  <a:moveTo>
                    <a:pt x="11" y="24"/>
                  </a:moveTo>
                  <a:cubicBezTo>
                    <a:pt x="2" y="24"/>
                    <a:pt x="2" y="24"/>
                    <a:pt x="2" y="24"/>
                  </a:cubicBezTo>
                  <a:cubicBezTo>
                    <a:pt x="1" y="24"/>
                    <a:pt x="0" y="23"/>
                    <a:pt x="0" y="22"/>
                  </a:cubicBezTo>
                  <a:cubicBezTo>
                    <a:pt x="0" y="1"/>
                    <a:pt x="0" y="1"/>
                    <a:pt x="0" y="1"/>
                  </a:cubicBezTo>
                  <a:cubicBezTo>
                    <a:pt x="0" y="0"/>
                    <a:pt x="1" y="0"/>
                    <a:pt x="2" y="0"/>
                  </a:cubicBezTo>
                  <a:cubicBezTo>
                    <a:pt x="11" y="0"/>
                    <a:pt x="11" y="0"/>
                    <a:pt x="11" y="0"/>
                  </a:cubicBezTo>
                  <a:cubicBezTo>
                    <a:pt x="12" y="0"/>
                    <a:pt x="13" y="0"/>
                    <a:pt x="13" y="1"/>
                  </a:cubicBezTo>
                  <a:cubicBezTo>
                    <a:pt x="13" y="22"/>
                    <a:pt x="13" y="22"/>
                    <a:pt x="13" y="22"/>
                  </a:cubicBezTo>
                  <a:cubicBezTo>
                    <a:pt x="13" y="23"/>
                    <a:pt x="12" y="24"/>
                    <a:pt x="11"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88" name="Freeform 204">
              <a:extLst>
                <a:ext uri="{FF2B5EF4-FFF2-40B4-BE49-F238E27FC236}">
                  <a16:creationId xmlns:a16="http://schemas.microsoft.com/office/drawing/2014/main" id="{DC7710DC-D31E-4F04-A770-01F2AAF32AA1}"/>
                </a:ext>
              </a:extLst>
            </p:cNvPr>
            <p:cNvSpPr>
              <a:spLocks noEditPoints="1"/>
            </p:cNvSpPr>
            <p:nvPr/>
          </p:nvSpPr>
          <p:spPr bwMode="auto">
            <a:xfrm>
              <a:off x="4289426" y="6292850"/>
              <a:ext cx="65088" cy="50800"/>
            </a:xfrm>
            <a:custGeom>
              <a:avLst/>
              <a:gdLst>
                <a:gd name="T0" fmla="*/ 3 w 13"/>
                <a:gd name="T1" fmla="*/ 7 h 10"/>
                <a:gd name="T2" fmla="*/ 10 w 13"/>
                <a:gd name="T3" fmla="*/ 7 h 10"/>
                <a:gd name="T4" fmla="*/ 10 w 13"/>
                <a:gd name="T5" fmla="*/ 3 h 10"/>
                <a:gd name="T6" fmla="*/ 3 w 13"/>
                <a:gd name="T7" fmla="*/ 3 h 10"/>
                <a:gd name="T8" fmla="*/ 3 w 13"/>
                <a:gd name="T9" fmla="*/ 7 h 10"/>
                <a:gd name="T10" fmla="*/ 11 w 13"/>
                <a:gd name="T11" fmla="*/ 10 h 10"/>
                <a:gd name="T12" fmla="*/ 2 w 13"/>
                <a:gd name="T13" fmla="*/ 10 h 10"/>
                <a:gd name="T14" fmla="*/ 0 w 13"/>
                <a:gd name="T15" fmla="*/ 8 h 10"/>
                <a:gd name="T16" fmla="*/ 0 w 13"/>
                <a:gd name="T17" fmla="*/ 2 h 10"/>
                <a:gd name="T18" fmla="*/ 2 w 13"/>
                <a:gd name="T19" fmla="*/ 0 h 10"/>
                <a:gd name="T20" fmla="*/ 11 w 13"/>
                <a:gd name="T21" fmla="*/ 0 h 10"/>
                <a:gd name="T22" fmla="*/ 13 w 13"/>
                <a:gd name="T23" fmla="*/ 2 h 10"/>
                <a:gd name="T24" fmla="*/ 13 w 13"/>
                <a:gd name="T25" fmla="*/ 8 h 10"/>
                <a:gd name="T26" fmla="*/ 11 w 13"/>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3" y="7"/>
                  </a:moveTo>
                  <a:cubicBezTo>
                    <a:pt x="10" y="7"/>
                    <a:pt x="10" y="7"/>
                    <a:pt x="10" y="7"/>
                  </a:cubicBezTo>
                  <a:cubicBezTo>
                    <a:pt x="10" y="3"/>
                    <a:pt x="10" y="3"/>
                    <a:pt x="10" y="3"/>
                  </a:cubicBezTo>
                  <a:cubicBezTo>
                    <a:pt x="3" y="3"/>
                    <a:pt x="3" y="3"/>
                    <a:pt x="3" y="3"/>
                  </a:cubicBezTo>
                  <a:lnTo>
                    <a:pt x="3" y="7"/>
                  </a:lnTo>
                  <a:close/>
                  <a:moveTo>
                    <a:pt x="11" y="10"/>
                  </a:moveTo>
                  <a:cubicBezTo>
                    <a:pt x="2" y="10"/>
                    <a:pt x="2" y="10"/>
                    <a:pt x="2" y="10"/>
                  </a:cubicBezTo>
                  <a:cubicBezTo>
                    <a:pt x="1" y="10"/>
                    <a:pt x="0" y="9"/>
                    <a:pt x="0" y="8"/>
                  </a:cubicBezTo>
                  <a:cubicBezTo>
                    <a:pt x="0" y="2"/>
                    <a:pt x="0" y="2"/>
                    <a:pt x="0" y="2"/>
                  </a:cubicBezTo>
                  <a:cubicBezTo>
                    <a:pt x="0" y="1"/>
                    <a:pt x="1" y="0"/>
                    <a:pt x="2" y="0"/>
                  </a:cubicBezTo>
                  <a:cubicBezTo>
                    <a:pt x="11" y="0"/>
                    <a:pt x="11" y="0"/>
                    <a:pt x="11" y="0"/>
                  </a:cubicBezTo>
                  <a:cubicBezTo>
                    <a:pt x="12" y="0"/>
                    <a:pt x="13" y="1"/>
                    <a:pt x="13" y="2"/>
                  </a:cubicBezTo>
                  <a:cubicBezTo>
                    <a:pt x="13" y="8"/>
                    <a:pt x="13" y="8"/>
                    <a:pt x="13" y="8"/>
                  </a:cubicBezTo>
                  <a:cubicBezTo>
                    <a:pt x="13" y="9"/>
                    <a:pt x="12" y="10"/>
                    <a:pt x="11"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89" name="Freeform 206">
              <a:extLst>
                <a:ext uri="{FF2B5EF4-FFF2-40B4-BE49-F238E27FC236}">
                  <a16:creationId xmlns:a16="http://schemas.microsoft.com/office/drawing/2014/main" id="{381D93EB-A140-4456-8CF0-85AD131DB5DA}"/>
                </a:ext>
              </a:extLst>
            </p:cNvPr>
            <p:cNvSpPr>
              <a:spLocks/>
            </p:cNvSpPr>
            <p:nvPr/>
          </p:nvSpPr>
          <p:spPr bwMode="auto">
            <a:xfrm>
              <a:off x="4330700" y="6359525"/>
              <a:ext cx="14288" cy="57150"/>
            </a:xfrm>
            <a:custGeom>
              <a:avLst/>
              <a:gdLst>
                <a:gd name="T0" fmla="*/ 2 w 3"/>
                <a:gd name="T1" fmla="*/ 11 h 11"/>
                <a:gd name="T2" fmla="*/ 0 w 3"/>
                <a:gd name="T3" fmla="*/ 10 h 11"/>
                <a:gd name="T4" fmla="*/ 0 w 3"/>
                <a:gd name="T5" fmla="*/ 2 h 11"/>
                <a:gd name="T6" fmla="*/ 2 w 3"/>
                <a:gd name="T7" fmla="*/ 0 h 11"/>
                <a:gd name="T8" fmla="*/ 3 w 3"/>
                <a:gd name="T9" fmla="*/ 2 h 11"/>
                <a:gd name="T10" fmla="*/ 3 w 3"/>
                <a:gd name="T11" fmla="*/ 10 h 11"/>
                <a:gd name="T12" fmla="*/ 2 w 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2" y="11"/>
                  </a:moveTo>
                  <a:cubicBezTo>
                    <a:pt x="1" y="11"/>
                    <a:pt x="0" y="11"/>
                    <a:pt x="0" y="10"/>
                  </a:cubicBezTo>
                  <a:cubicBezTo>
                    <a:pt x="0" y="2"/>
                    <a:pt x="0" y="2"/>
                    <a:pt x="0" y="2"/>
                  </a:cubicBezTo>
                  <a:cubicBezTo>
                    <a:pt x="0" y="1"/>
                    <a:pt x="1" y="0"/>
                    <a:pt x="2" y="0"/>
                  </a:cubicBezTo>
                  <a:cubicBezTo>
                    <a:pt x="2" y="0"/>
                    <a:pt x="3" y="1"/>
                    <a:pt x="3" y="2"/>
                  </a:cubicBezTo>
                  <a:cubicBezTo>
                    <a:pt x="3" y="10"/>
                    <a:pt x="3" y="10"/>
                    <a:pt x="3" y="10"/>
                  </a:cubicBezTo>
                  <a:cubicBezTo>
                    <a:pt x="3" y="11"/>
                    <a:pt x="2"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90" name="Freeform 207">
              <a:extLst>
                <a:ext uri="{FF2B5EF4-FFF2-40B4-BE49-F238E27FC236}">
                  <a16:creationId xmlns:a16="http://schemas.microsoft.com/office/drawing/2014/main" id="{6196CFB3-C830-4FE9-976F-3A9DEE9E97D0}"/>
                </a:ext>
              </a:extLst>
            </p:cNvPr>
            <p:cNvSpPr>
              <a:spLocks/>
            </p:cNvSpPr>
            <p:nvPr/>
          </p:nvSpPr>
          <p:spPr bwMode="auto">
            <a:xfrm>
              <a:off x="4300538" y="6359525"/>
              <a:ext cx="14288" cy="57150"/>
            </a:xfrm>
            <a:custGeom>
              <a:avLst/>
              <a:gdLst>
                <a:gd name="T0" fmla="*/ 1 w 3"/>
                <a:gd name="T1" fmla="*/ 11 h 11"/>
                <a:gd name="T2" fmla="*/ 0 w 3"/>
                <a:gd name="T3" fmla="*/ 10 h 11"/>
                <a:gd name="T4" fmla="*/ 0 w 3"/>
                <a:gd name="T5" fmla="*/ 2 h 11"/>
                <a:gd name="T6" fmla="*/ 1 w 3"/>
                <a:gd name="T7" fmla="*/ 0 h 11"/>
                <a:gd name="T8" fmla="*/ 3 w 3"/>
                <a:gd name="T9" fmla="*/ 2 h 11"/>
                <a:gd name="T10" fmla="*/ 3 w 3"/>
                <a:gd name="T11" fmla="*/ 10 h 11"/>
                <a:gd name="T12" fmla="*/ 1 w 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1" y="11"/>
                  </a:moveTo>
                  <a:cubicBezTo>
                    <a:pt x="0" y="11"/>
                    <a:pt x="0" y="11"/>
                    <a:pt x="0" y="10"/>
                  </a:cubicBezTo>
                  <a:cubicBezTo>
                    <a:pt x="0" y="2"/>
                    <a:pt x="0" y="2"/>
                    <a:pt x="0" y="2"/>
                  </a:cubicBezTo>
                  <a:cubicBezTo>
                    <a:pt x="0" y="1"/>
                    <a:pt x="0" y="0"/>
                    <a:pt x="1" y="0"/>
                  </a:cubicBezTo>
                  <a:cubicBezTo>
                    <a:pt x="2" y="0"/>
                    <a:pt x="3" y="1"/>
                    <a:pt x="3" y="2"/>
                  </a:cubicBezTo>
                  <a:cubicBezTo>
                    <a:pt x="3" y="10"/>
                    <a:pt x="3" y="10"/>
                    <a:pt x="3" y="10"/>
                  </a:cubicBezTo>
                  <a:cubicBezTo>
                    <a:pt x="3" y="11"/>
                    <a:pt x="2" y="11"/>
                    <a:pt x="1"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91" name="Freeform 208">
              <a:extLst>
                <a:ext uri="{FF2B5EF4-FFF2-40B4-BE49-F238E27FC236}">
                  <a16:creationId xmlns:a16="http://schemas.microsoft.com/office/drawing/2014/main" id="{07A84601-4526-4526-82C8-5D76240541DC}"/>
                </a:ext>
              </a:extLst>
            </p:cNvPr>
            <p:cNvSpPr>
              <a:spLocks noEditPoints="1"/>
            </p:cNvSpPr>
            <p:nvPr/>
          </p:nvSpPr>
          <p:spPr bwMode="auto">
            <a:xfrm>
              <a:off x="1254125" y="6189663"/>
              <a:ext cx="512763" cy="525462"/>
            </a:xfrm>
            <a:custGeom>
              <a:avLst/>
              <a:gdLst>
                <a:gd name="T0" fmla="*/ 93 w 102"/>
                <a:gd name="T1" fmla="*/ 5 h 102"/>
                <a:gd name="T2" fmla="*/ 93 w 102"/>
                <a:gd name="T3" fmla="*/ 16 h 102"/>
                <a:gd name="T4" fmla="*/ 86 w 102"/>
                <a:gd name="T5" fmla="*/ 14 h 102"/>
                <a:gd name="T6" fmla="*/ 76 w 102"/>
                <a:gd name="T7" fmla="*/ 24 h 102"/>
                <a:gd name="T8" fmla="*/ 78 w 102"/>
                <a:gd name="T9" fmla="*/ 36 h 102"/>
                <a:gd name="T10" fmla="*/ 70 w 102"/>
                <a:gd name="T11" fmla="*/ 72 h 102"/>
                <a:gd name="T12" fmla="*/ 70 w 102"/>
                <a:gd name="T13" fmla="*/ 73 h 102"/>
                <a:gd name="T14" fmla="*/ 71 w 102"/>
                <a:gd name="T15" fmla="*/ 75 h 102"/>
                <a:gd name="T16" fmla="*/ 71 w 102"/>
                <a:gd name="T17" fmla="*/ 75 h 102"/>
                <a:gd name="T18" fmla="*/ 78 w 102"/>
                <a:gd name="T19" fmla="*/ 74 h 102"/>
                <a:gd name="T20" fmla="*/ 24 w 102"/>
                <a:gd name="T21" fmla="*/ 70 h 102"/>
                <a:gd name="T22" fmla="*/ 27 w 102"/>
                <a:gd name="T23" fmla="*/ 61 h 102"/>
                <a:gd name="T24" fmla="*/ 24 w 102"/>
                <a:gd name="T25" fmla="*/ 27 h 102"/>
                <a:gd name="T26" fmla="*/ 30 w 102"/>
                <a:gd name="T27" fmla="*/ 27 h 102"/>
                <a:gd name="T28" fmla="*/ 31 w 102"/>
                <a:gd name="T29" fmla="*/ 27 h 102"/>
                <a:gd name="T30" fmla="*/ 32 w 102"/>
                <a:gd name="T31" fmla="*/ 26 h 102"/>
                <a:gd name="T32" fmla="*/ 32 w 102"/>
                <a:gd name="T33" fmla="*/ 25 h 102"/>
                <a:gd name="T34" fmla="*/ 24 w 102"/>
                <a:gd name="T35" fmla="*/ 18 h 102"/>
                <a:gd name="T36" fmla="*/ 76 w 102"/>
                <a:gd name="T37" fmla="*/ 4 h 102"/>
                <a:gd name="T38" fmla="*/ 76 w 102"/>
                <a:gd name="T39" fmla="*/ 24 h 102"/>
                <a:gd name="T40" fmla="*/ 16 w 102"/>
                <a:gd name="T41" fmla="*/ 99 h 102"/>
                <a:gd name="T42" fmla="*/ 86 w 102"/>
                <a:gd name="T43" fmla="*/ 88 h 102"/>
                <a:gd name="T44" fmla="*/ 16 w 102"/>
                <a:gd name="T45" fmla="*/ 7 h 102"/>
                <a:gd name="T46" fmla="*/ 16 w 102"/>
                <a:gd name="T47" fmla="*/ 14 h 102"/>
                <a:gd name="T48" fmla="*/ 14 w 102"/>
                <a:gd name="T49" fmla="*/ 11 h 102"/>
                <a:gd name="T50" fmla="*/ 93 w 102"/>
                <a:gd name="T51" fmla="*/ 2 h 102"/>
                <a:gd name="T52" fmla="*/ 76 w 102"/>
                <a:gd name="T53" fmla="*/ 0 h 102"/>
                <a:gd name="T54" fmla="*/ 14 w 102"/>
                <a:gd name="T55" fmla="*/ 4 h 102"/>
                <a:gd name="T56" fmla="*/ 9 w 102"/>
                <a:gd name="T57" fmla="*/ 19 h 102"/>
                <a:gd name="T58" fmla="*/ 20 w 102"/>
                <a:gd name="T59" fmla="*/ 19 h 102"/>
                <a:gd name="T60" fmla="*/ 22 w 102"/>
                <a:gd name="T61" fmla="*/ 24 h 102"/>
                <a:gd name="T62" fmla="*/ 21 w 102"/>
                <a:gd name="T63" fmla="*/ 59 h 102"/>
                <a:gd name="T64" fmla="*/ 24 w 102"/>
                <a:gd name="T65" fmla="*/ 66 h 102"/>
                <a:gd name="T66" fmla="*/ 20 w 102"/>
                <a:gd name="T67" fmla="*/ 85 h 102"/>
                <a:gd name="T68" fmla="*/ 12 w 102"/>
                <a:gd name="T69" fmla="*/ 94 h 102"/>
                <a:gd name="T70" fmla="*/ 86 w 102"/>
                <a:gd name="T71" fmla="*/ 102 h 102"/>
                <a:gd name="T72" fmla="*/ 88 w 102"/>
                <a:gd name="T73" fmla="*/ 86 h 102"/>
                <a:gd name="T74" fmla="*/ 81 w 102"/>
                <a:gd name="T75" fmla="*/ 73 h 102"/>
                <a:gd name="T76" fmla="*/ 81 w 102"/>
                <a:gd name="T77" fmla="*/ 72 h 102"/>
                <a:gd name="T78" fmla="*/ 80 w 102"/>
                <a:gd name="T79" fmla="*/ 72 h 102"/>
                <a:gd name="T80" fmla="*/ 81 w 102"/>
                <a:gd name="T81" fmla="*/ 68 h 102"/>
                <a:gd name="T82" fmla="*/ 81 w 102"/>
                <a:gd name="T83" fmla="*/ 66 h 102"/>
                <a:gd name="T84" fmla="*/ 78 w 102"/>
                <a:gd name="T85" fmla="*/ 27 h 102"/>
                <a:gd name="T86" fmla="*/ 81 w 102"/>
                <a:gd name="T87" fmla="*/ 25 h 102"/>
                <a:gd name="T88" fmla="*/ 81 w 102"/>
                <a:gd name="T89" fmla="*/ 24 h 102"/>
                <a:gd name="T90" fmla="*/ 93 w 102"/>
                <a:gd name="T91" fmla="*/ 1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02">
                  <a:moveTo>
                    <a:pt x="93" y="16"/>
                  </a:moveTo>
                  <a:cubicBezTo>
                    <a:pt x="90" y="16"/>
                    <a:pt x="88" y="13"/>
                    <a:pt x="88" y="11"/>
                  </a:cubicBezTo>
                  <a:cubicBezTo>
                    <a:pt x="88" y="8"/>
                    <a:pt x="90" y="5"/>
                    <a:pt x="93" y="5"/>
                  </a:cubicBezTo>
                  <a:cubicBezTo>
                    <a:pt x="96" y="5"/>
                    <a:pt x="98" y="8"/>
                    <a:pt x="98" y="11"/>
                  </a:cubicBezTo>
                  <a:cubicBezTo>
                    <a:pt x="98" y="12"/>
                    <a:pt x="98" y="13"/>
                    <a:pt x="97" y="14"/>
                  </a:cubicBezTo>
                  <a:cubicBezTo>
                    <a:pt x="96" y="15"/>
                    <a:pt x="95" y="16"/>
                    <a:pt x="93" y="16"/>
                  </a:cubicBezTo>
                  <a:moveTo>
                    <a:pt x="81" y="7"/>
                  </a:moveTo>
                  <a:cubicBezTo>
                    <a:pt x="86" y="7"/>
                    <a:pt x="86" y="7"/>
                    <a:pt x="86" y="7"/>
                  </a:cubicBezTo>
                  <a:cubicBezTo>
                    <a:pt x="85" y="9"/>
                    <a:pt x="85" y="12"/>
                    <a:pt x="86" y="14"/>
                  </a:cubicBezTo>
                  <a:cubicBezTo>
                    <a:pt x="81" y="14"/>
                    <a:pt x="81" y="14"/>
                    <a:pt x="81" y="14"/>
                  </a:cubicBezTo>
                  <a:lnTo>
                    <a:pt x="81" y="7"/>
                  </a:lnTo>
                  <a:close/>
                  <a:moveTo>
                    <a:pt x="76" y="24"/>
                  </a:moveTo>
                  <a:cubicBezTo>
                    <a:pt x="75" y="25"/>
                    <a:pt x="75" y="25"/>
                    <a:pt x="75" y="26"/>
                  </a:cubicBezTo>
                  <a:cubicBezTo>
                    <a:pt x="75" y="33"/>
                    <a:pt x="75" y="33"/>
                    <a:pt x="75" y="33"/>
                  </a:cubicBezTo>
                  <a:cubicBezTo>
                    <a:pt x="75" y="34"/>
                    <a:pt x="76" y="36"/>
                    <a:pt x="78" y="36"/>
                  </a:cubicBezTo>
                  <a:cubicBezTo>
                    <a:pt x="78" y="65"/>
                    <a:pt x="78" y="65"/>
                    <a:pt x="78" y="65"/>
                  </a:cubicBezTo>
                  <a:cubicBezTo>
                    <a:pt x="76" y="67"/>
                    <a:pt x="71" y="69"/>
                    <a:pt x="70" y="72"/>
                  </a:cubicBezTo>
                  <a:cubicBezTo>
                    <a:pt x="70" y="72"/>
                    <a:pt x="70" y="72"/>
                    <a:pt x="70" y="72"/>
                  </a:cubicBezTo>
                  <a:cubicBezTo>
                    <a:pt x="70" y="73"/>
                    <a:pt x="70" y="73"/>
                    <a:pt x="70" y="73"/>
                  </a:cubicBezTo>
                  <a:cubicBezTo>
                    <a:pt x="70" y="73"/>
                    <a:pt x="70" y="73"/>
                    <a:pt x="70" y="73"/>
                  </a:cubicBezTo>
                  <a:cubicBezTo>
                    <a:pt x="70" y="73"/>
                    <a:pt x="70" y="73"/>
                    <a:pt x="70" y="73"/>
                  </a:cubicBezTo>
                  <a:cubicBezTo>
                    <a:pt x="70" y="73"/>
                    <a:pt x="70" y="73"/>
                    <a:pt x="70" y="73"/>
                  </a:cubicBezTo>
                  <a:cubicBezTo>
                    <a:pt x="70" y="74"/>
                    <a:pt x="70" y="74"/>
                    <a:pt x="70" y="74"/>
                  </a:cubicBezTo>
                  <a:cubicBezTo>
                    <a:pt x="70" y="74"/>
                    <a:pt x="70" y="75"/>
                    <a:pt x="71" y="75"/>
                  </a:cubicBezTo>
                  <a:cubicBezTo>
                    <a:pt x="71" y="75"/>
                    <a:pt x="71" y="75"/>
                    <a:pt x="71" y="75"/>
                  </a:cubicBezTo>
                  <a:cubicBezTo>
                    <a:pt x="71" y="75"/>
                    <a:pt x="71" y="75"/>
                    <a:pt x="71" y="75"/>
                  </a:cubicBezTo>
                  <a:cubicBezTo>
                    <a:pt x="71" y="75"/>
                    <a:pt x="71" y="75"/>
                    <a:pt x="71" y="75"/>
                  </a:cubicBezTo>
                  <a:cubicBezTo>
                    <a:pt x="72" y="75"/>
                    <a:pt x="72" y="75"/>
                    <a:pt x="72" y="75"/>
                  </a:cubicBezTo>
                  <a:cubicBezTo>
                    <a:pt x="72" y="75"/>
                    <a:pt x="72" y="75"/>
                    <a:pt x="72" y="75"/>
                  </a:cubicBezTo>
                  <a:cubicBezTo>
                    <a:pt x="74" y="74"/>
                    <a:pt x="76" y="74"/>
                    <a:pt x="78" y="74"/>
                  </a:cubicBezTo>
                  <a:cubicBezTo>
                    <a:pt x="78" y="85"/>
                    <a:pt x="78" y="85"/>
                    <a:pt x="78" y="85"/>
                  </a:cubicBezTo>
                  <a:cubicBezTo>
                    <a:pt x="24" y="85"/>
                    <a:pt x="24" y="85"/>
                    <a:pt x="24" y="85"/>
                  </a:cubicBezTo>
                  <a:cubicBezTo>
                    <a:pt x="24" y="70"/>
                    <a:pt x="24" y="70"/>
                    <a:pt x="24" y="70"/>
                  </a:cubicBezTo>
                  <a:cubicBezTo>
                    <a:pt x="24" y="70"/>
                    <a:pt x="24" y="70"/>
                    <a:pt x="24" y="70"/>
                  </a:cubicBezTo>
                  <a:cubicBezTo>
                    <a:pt x="26" y="70"/>
                    <a:pt x="27" y="68"/>
                    <a:pt x="27" y="66"/>
                  </a:cubicBezTo>
                  <a:cubicBezTo>
                    <a:pt x="27" y="61"/>
                    <a:pt x="27" y="61"/>
                    <a:pt x="27" y="61"/>
                  </a:cubicBezTo>
                  <a:cubicBezTo>
                    <a:pt x="27" y="61"/>
                    <a:pt x="27" y="60"/>
                    <a:pt x="27" y="60"/>
                  </a:cubicBezTo>
                  <a:cubicBezTo>
                    <a:pt x="24" y="57"/>
                    <a:pt x="24" y="57"/>
                    <a:pt x="24" y="57"/>
                  </a:cubicBezTo>
                  <a:cubicBezTo>
                    <a:pt x="24" y="27"/>
                    <a:pt x="24" y="27"/>
                    <a:pt x="24" y="27"/>
                  </a:cubicBezTo>
                  <a:cubicBezTo>
                    <a:pt x="26" y="27"/>
                    <a:pt x="28" y="27"/>
                    <a:pt x="30" y="27"/>
                  </a:cubicBezTo>
                  <a:cubicBezTo>
                    <a:pt x="30" y="27"/>
                    <a:pt x="30" y="27"/>
                    <a:pt x="30" y="27"/>
                  </a:cubicBezTo>
                  <a:cubicBezTo>
                    <a:pt x="30" y="27"/>
                    <a:pt x="30" y="27"/>
                    <a:pt x="30" y="27"/>
                  </a:cubicBezTo>
                  <a:cubicBezTo>
                    <a:pt x="31" y="27"/>
                    <a:pt x="31" y="27"/>
                    <a:pt x="31" y="27"/>
                  </a:cubicBezTo>
                  <a:cubicBezTo>
                    <a:pt x="31" y="27"/>
                    <a:pt x="31" y="27"/>
                    <a:pt x="31" y="27"/>
                  </a:cubicBezTo>
                  <a:cubicBezTo>
                    <a:pt x="31" y="27"/>
                    <a:pt x="31" y="27"/>
                    <a:pt x="31" y="27"/>
                  </a:cubicBezTo>
                  <a:cubicBezTo>
                    <a:pt x="31" y="27"/>
                    <a:pt x="31" y="27"/>
                    <a:pt x="31" y="27"/>
                  </a:cubicBezTo>
                  <a:cubicBezTo>
                    <a:pt x="32" y="27"/>
                    <a:pt x="32" y="27"/>
                    <a:pt x="32" y="26"/>
                  </a:cubicBezTo>
                  <a:cubicBezTo>
                    <a:pt x="32" y="26"/>
                    <a:pt x="32" y="26"/>
                    <a:pt x="32" y="26"/>
                  </a:cubicBezTo>
                  <a:cubicBezTo>
                    <a:pt x="32" y="26"/>
                    <a:pt x="32" y="26"/>
                    <a:pt x="32" y="26"/>
                  </a:cubicBezTo>
                  <a:cubicBezTo>
                    <a:pt x="32" y="26"/>
                    <a:pt x="32" y="26"/>
                    <a:pt x="32" y="26"/>
                  </a:cubicBezTo>
                  <a:cubicBezTo>
                    <a:pt x="32" y="25"/>
                    <a:pt x="32" y="25"/>
                    <a:pt x="32" y="25"/>
                  </a:cubicBezTo>
                  <a:cubicBezTo>
                    <a:pt x="32" y="25"/>
                    <a:pt x="32" y="25"/>
                    <a:pt x="32" y="25"/>
                  </a:cubicBezTo>
                  <a:cubicBezTo>
                    <a:pt x="32" y="25"/>
                    <a:pt x="32" y="25"/>
                    <a:pt x="32" y="25"/>
                  </a:cubicBezTo>
                  <a:cubicBezTo>
                    <a:pt x="31" y="22"/>
                    <a:pt x="26" y="19"/>
                    <a:pt x="24" y="18"/>
                  </a:cubicBezTo>
                  <a:cubicBezTo>
                    <a:pt x="24" y="5"/>
                    <a:pt x="24" y="5"/>
                    <a:pt x="24" y="5"/>
                  </a:cubicBezTo>
                  <a:cubicBezTo>
                    <a:pt x="24" y="5"/>
                    <a:pt x="25" y="4"/>
                    <a:pt x="26" y="4"/>
                  </a:cubicBezTo>
                  <a:cubicBezTo>
                    <a:pt x="76" y="4"/>
                    <a:pt x="76" y="4"/>
                    <a:pt x="76" y="4"/>
                  </a:cubicBezTo>
                  <a:cubicBezTo>
                    <a:pt x="77" y="4"/>
                    <a:pt x="78" y="5"/>
                    <a:pt x="78" y="5"/>
                  </a:cubicBezTo>
                  <a:cubicBezTo>
                    <a:pt x="78" y="23"/>
                    <a:pt x="78" y="23"/>
                    <a:pt x="78" y="23"/>
                  </a:cubicBezTo>
                  <a:lnTo>
                    <a:pt x="76" y="24"/>
                  </a:lnTo>
                  <a:close/>
                  <a:moveTo>
                    <a:pt x="86" y="94"/>
                  </a:moveTo>
                  <a:cubicBezTo>
                    <a:pt x="87" y="95"/>
                    <a:pt x="86" y="97"/>
                    <a:pt x="86" y="99"/>
                  </a:cubicBezTo>
                  <a:cubicBezTo>
                    <a:pt x="16" y="99"/>
                    <a:pt x="16" y="99"/>
                    <a:pt x="16" y="99"/>
                  </a:cubicBezTo>
                  <a:cubicBezTo>
                    <a:pt x="16" y="97"/>
                    <a:pt x="15" y="95"/>
                    <a:pt x="15" y="94"/>
                  </a:cubicBezTo>
                  <a:cubicBezTo>
                    <a:pt x="15" y="92"/>
                    <a:pt x="16" y="90"/>
                    <a:pt x="16" y="88"/>
                  </a:cubicBezTo>
                  <a:cubicBezTo>
                    <a:pt x="86" y="88"/>
                    <a:pt x="86" y="88"/>
                    <a:pt x="86" y="88"/>
                  </a:cubicBezTo>
                  <a:cubicBezTo>
                    <a:pt x="86" y="90"/>
                    <a:pt x="87" y="92"/>
                    <a:pt x="86" y="94"/>
                  </a:cubicBezTo>
                  <a:moveTo>
                    <a:pt x="16" y="14"/>
                  </a:moveTo>
                  <a:cubicBezTo>
                    <a:pt x="17" y="12"/>
                    <a:pt x="17" y="9"/>
                    <a:pt x="16" y="7"/>
                  </a:cubicBezTo>
                  <a:cubicBezTo>
                    <a:pt x="20" y="7"/>
                    <a:pt x="20" y="7"/>
                    <a:pt x="20" y="7"/>
                  </a:cubicBezTo>
                  <a:cubicBezTo>
                    <a:pt x="20" y="14"/>
                    <a:pt x="20" y="14"/>
                    <a:pt x="20" y="14"/>
                  </a:cubicBezTo>
                  <a:lnTo>
                    <a:pt x="16" y="14"/>
                  </a:lnTo>
                  <a:close/>
                  <a:moveTo>
                    <a:pt x="3" y="11"/>
                  </a:moveTo>
                  <a:cubicBezTo>
                    <a:pt x="3" y="8"/>
                    <a:pt x="6" y="5"/>
                    <a:pt x="9" y="5"/>
                  </a:cubicBezTo>
                  <a:cubicBezTo>
                    <a:pt x="11" y="5"/>
                    <a:pt x="14" y="8"/>
                    <a:pt x="14" y="11"/>
                  </a:cubicBezTo>
                  <a:cubicBezTo>
                    <a:pt x="14" y="13"/>
                    <a:pt x="11" y="16"/>
                    <a:pt x="9" y="16"/>
                  </a:cubicBezTo>
                  <a:cubicBezTo>
                    <a:pt x="6" y="16"/>
                    <a:pt x="3" y="13"/>
                    <a:pt x="3" y="11"/>
                  </a:cubicBezTo>
                  <a:moveTo>
                    <a:pt x="93" y="2"/>
                  </a:moveTo>
                  <a:cubicBezTo>
                    <a:pt x="91" y="2"/>
                    <a:pt x="90" y="3"/>
                    <a:pt x="88" y="4"/>
                  </a:cubicBezTo>
                  <a:cubicBezTo>
                    <a:pt x="81" y="4"/>
                    <a:pt x="81" y="4"/>
                    <a:pt x="81" y="4"/>
                  </a:cubicBezTo>
                  <a:cubicBezTo>
                    <a:pt x="80" y="2"/>
                    <a:pt x="78" y="0"/>
                    <a:pt x="76" y="0"/>
                  </a:cubicBezTo>
                  <a:cubicBezTo>
                    <a:pt x="26" y="0"/>
                    <a:pt x="26" y="0"/>
                    <a:pt x="26" y="0"/>
                  </a:cubicBezTo>
                  <a:cubicBezTo>
                    <a:pt x="23" y="0"/>
                    <a:pt x="21" y="2"/>
                    <a:pt x="21" y="4"/>
                  </a:cubicBezTo>
                  <a:cubicBezTo>
                    <a:pt x="14" y="4"/>
                    <a:pt x="14" y="4"/>
                    <a:pt x="14" y="4"/>
                  </a:cubicBezTo>
                  <a:cubicBezTo>
                    <a:pt x="12" y="3"/>
                    <a:pt x="10" y="2"/>
                    <a:pt x="9" y="2"/>
                  </a:cubicBezTo>
                  <a:cubicBezTo>
                    <a:pt x="4" y="2"/>
                    <a:pt x="0" y="6"/>
                    <a:pt x="0" y="11"/>
                  </a:cubicBezTo>
                  <a:cubicBezTo>
                    <a:pt x="0" y="15"/>
                    <a:pt x="4" y="19"/>
                    <a:pt x="9" y="19"/>
                  </a:cubicBezTo>
                  <a:cubicBezTo>
                    <a:pt x="10" y="19"/>
                    <a:pt x="12" y="18"/>
                    <a:pt x="14" y="17"/>
                  </a:cubicBezTo>
                  <a:cubicBezTo>
                    <a:pt x="20" y="17"/>
                    <a:pt x="20" y="17"/>
                    <a:pt x="20" y="17"/>
                  </a:cubicBezTo>
                  <a:cubicBezTo>
                    <a:pt x="20" y="19"/>
                    <a:pt x="20" y="19"/>
                    <a:pt x="20" y="19"/>
                  </a:cubicBezTo>
                  <a:cubicBezTo>
                    <a:pt x="20" y="20"/>
                    <a:pt x="21" y="20"/>
                    <a:pt x="21" y="21"/>
                  </a:cubicBezTo>
                  <a:cubicBezTo>
                    <a:pt x="23" y="21"/>
                    <a:pt x="25" y="22"/>
                    <a:pt x="26" y="23"/>
                  </a:cubicBezTo>
                  <a:cubicBezTo>
                    <a:pt x="24" y="23"/>
                    <a:pt x="23" y="24"/>
                    <a:pt x="22" y="24"/>
                  </a:cubicBezTo>
                  <a:cubicBezTo>
                    <a:pt x="21" y="24"/>
                    <a:pt x="20" y="25"/>
                    <a:pt x="20" y="26"/>
                  </a:cubicBezTo>
                  <a:cubicBezTo>
                    <a:pt x="20" y="58"/>
                    <a:pt x="20" y="58"/>
                    <a:pt x="20" y="58"/>
                  </a:cubicBezTo>
                  <a:cubicBezTo>
                    <a:pt x="20" y="58"/>
                    <a:pt x="21" y="59"/>
                    <a:pt x="21" y="59"/>
                  </a:cubicBezTo>
                  <a:cubicBezTo>
                    <a:pt x="24" y="62"/>
                    <a:pt x="24" y="62"/>
                    <a:pt x="24" y="62"/>
                  </a:cubicBezTo>
                  <a:cubicBezTo>
                    <a:pt x="24" y="66"/>
                    <a:pt x="24" y="66"/>
                    <a:pt x="24" y="66"/>
                  </a:cubicBezTo>
                  <a:cubicBezTo>
                    <a:pt x="24" y="66"/>
                    <a:pt x="24" y="66"/>
                    <a:pt x="24" y="66"/>
                  </a:cubicBezTo>
                  <a:cubicBezTo>
                    <a:pt x="23" y="66"/>
                    <a:pt x="22" y="67"/>
                    <a:pt x="21" y="67"/>
                  </a:cubicBezTo>
                  <a:cubicBezTo>
                    <a:pt x="21" y="68"/>
                    <a:pt x="20" y="69"/>
                    <a:pt x="20" y="70"/>
                  </a:cubicBezTo>
                  <a:cubicBezTo>
                    <a:pt x="20" y="85"/>
                    <a:pt x="20" y="85"/>
                    <a:pt x="20" y="85"/>
                  </a:cubicBezTo>
                  <a:cubicBezTo>
                    <a:pt x="15" y="85"/>
                    <a:pt x="15" y="85"/>
                    <a:pt x="15" y="85"/>
                  </a:cubicBezTo>
                  <a:cubicBezTo>
                    <a:pt x="15" y="85"/>
                    <a:pt x="14" y="85"/>
                    <a:pt x="14" y="86"/>
                  </a:cubicBezTo>
                  <a:cubicBezTo>
                    <a:pt x="14" y="86"/>
                    <a:pt x="12" y="88"/>
                    <a:pt x="12" y="94"/>
                  </a:cubicBezTo>
                  <a:cubicBezTo>
                    <a:pt x="12" y="99"/>
                    <a:pt x="14" y="101"/>
                    <a:pt x="14" y="102"/>
                  </a:cubicBezTo>
                  <a:cubicBezTo>
                    <a:pt x="14" y="102"/>
                    <a:pt x="15" y="102"/>
                    <a:pt x="15" y="102"/>
                  </a:cubicBezTo>
                  <a:cubicBezTo>
                    <a:pt x="86" y="102"/>
                    <a:pt x="86" y="102"/>
                    <a:pt x="86" y="102"/>
                  </a:cubicBezTo>
                  <a:cubicBezTo>
                    <a:pt x="87" y="102"/>
                    <a:pt x="87" y="102"/>
                    <a:pt x="88" y="102"/>
                  </a:cubicBezTo>
                  <a:cubicBezTo>
                    <a:pt x="88" y="101"/>
                    <a:pt x="90" y="99"/>
                    <a:pt x="90" y="94"/>
                  </a:cubicBezTo>
                  <a:cubicBezTo>
                    <a:pt x="90" y="88"/>
                    <a:pt x="88" y="86"/>
                    <a:pt x="88" y="86"/>
                  </a:cubicBezTo>
                  <a:cubicBezTo>
                    <a:pt x="87" y="85"/>
                    <a:pt x="87" y="85"/>
                    <a:pt x="86" y="85"/>
                  </a:cubicBezTo>
                  <a:cubicBezTo>
                    <a:pt x="81" y="85"/>
                    <a:pt x="81" y="85"/>
                    <a:pt x="81" y="85"/>
                  </a:cubicBezTo>
                  <a:cubicBezTo>
                    <a:pt x="81" y="73"/>
                    <a:pt x="81" y="73"/>
                    <a:pt x="81" y="73"/>
                  </a:cubicBezTo>
                  <a:cubicBezTo>
                    <a:pt x="81" y="73"/>
                    <a:pt x="81" y="73"/>
                    <a:pt x="81" y="73"/>
                  </a:cubicBezTo>
                  <a:cubicBezTo>
                    <a:pt x="81" y="72"/>
                    <a:pt x="81" y="72"/>
                    <a:pt x="81" y="72"/>
                  </a:cubicBezTo>
                  <a:cubicBezTo>
                    <a:pt x="81" y="72"/>
                    <a:pt x="81" y="72"/>
                    <a:pt x="81" y="72"/>
                  </a:cubicBezTo>
                  <a:cubicBezTo>
                    <a:pt x="81" y="72"/>
                    <a:pt x="81" y="72"/>
                    <a:pt x="81" y="72"/>
                  </a:cubicBezTo>
                  <a:cubicBezTo>
                    <a:pt x="80" y="72"/>
                    <a:pt x="80" y="72"/>
                    <a:pt x="80" y="72"/>
                  </a:cubicBezTo>
                  <a:cubicBezTo>
                    <a:pt x="80" y="72"/>
                    <a:pt x="80" y="72"/>
                    <a:pt x="80" y="72"/>
                  </a:cubicBezTo>
                  <a:cubicBezTo>
                    <a:pt x="79" y="71"/>
                    <a:pt x="77" y="71"/>
                    <a:pt x="76" y="71"/>
                  </a:cubicBezTo>
                  <a:cubicBezTo>
                    <a:pt x="77" y="70"/>
                    <a:pt x="79" y="69"/>
                    <a:pt x="80" y="68"/>
                  </a:cubicBezTo>
                  <a:cubicBezTo>
                    <a:pt x="81" y="68"/>
                    <a:pt x="81" y="68"/>
                    <a:pt x="81" y="68"/>
                  </a:cubicBezTo>
                  <a:cubicBezTo>
                    <a:pt x="81" y="67"/>
                    <a:pt x="81" y="67"/>
                    <a:pt x="81" y="67"/>
                  </a:cubicBezTo>
                  <a:cubicBezTo>
                    <a:pt x="81" y="67"/>
                    <a:pt x="81" y="67"/>
                    <a:pt x="81" y="67"/>
                  </a:cubicBezTo>
                  <a:cubicBezTo>
                    <a:pt x="81" y="66"/>
                    <a:pt x="81" y="66"/>
                    <a:pt x="81" y="66"/>
                  </a:cubicBezTo>
                  <a:cubicBezTo>
                    <a:pt x="81" y="36"/>
                    <a:pt x="81" y="36"/>
                    <a:pt x="81" y="36"/>
                  </a:cubicBezTo>
                  <a:cubicBezTo>
                    <a:pt x="81" y="34"/>
                    <a:pt x="80" y="33"/>
                    <a:pt x="78" y="33"/>
                  </a:cubicBezTo>
                  <a:cubicBezTo>
                    <a:pt x="78" y="27"/>
                    <a:pt x="78" y="27"/>
                    <a:pt x="78" y="27"/>
                  </a:cubicBezTo>
                  <a:cubicBezTo>
                    <a:pt x="80" y="26"/>
                    <a:pt x="80" y="26"/>
                    <a:pt x="80" y="26"/>
                  </a:cubicBezTo>
                  <a:cubicBezTo>
                    <a:pt x="81" y="25"/>
                    <a:pt x="81" y="25"/>
                    <a:pt x="81" y="25"/>
                  </a:cubicBezTo>
                  <a:cubicBezTo>
                    <a:pt x="81" y="25"/>
                    <a:pt x="81" y="25"/>
                    <a:pt x="81" y="25"/>
                  </a:cubicBezTo>
                  <a:cubicBezTo>
                    <a:pt x="81" y="25"/>
                    <a:pt x="81" y="25"/>
                    <a:pt x="81" y="25"/>
                  </a:cubicBezTo>
                  <a:cubicBezTo>
                    <a:pt x="81" y="24"/>
                    <a:pt x="81" y="24"/>
                    <a:pt x="81" y="24"/>
                  </a:cubicBezTo>
                  <a:cubicBezTo>
                    <a:pt x="81" y="24"/>
                    <a:pt x="81" y="24"/>
                    <a:pt x="81" y="24"/>
                  </a:cubicBezTo>
                  <a:cubicBezTo>
                    <a:pt x="81" y="17"/>
                    <a:pt x="81" y="17"/>
                    <a:pt x="81" y="17"/>
                  </a:cubicBezTo>
                  <a:cubicBezTo>
                    <a:pt x="88" y="17"/>
                    <a:pt x="88" y="17"/>
                    <a:pt x="88" y="17"/>
                  </a:cubicBezTo>
                  <a:cubicBezTo>
                    <a:pt x="90" y="18"/>
                    <a:pt x="91" y="19"/>
                    <a:pt x="93" y="19"/>
                  </a:cubicBezTo>
                  <a:cubicBezTo>
                    <a:pt x="98" y="19"/>
                    <a:pt x="102" y="15"/>
                    <a:pt x="102" y="11"/>
                  </a:cubicBezTo>
                  <a:cubicBezTo>
                    <a:pt x="102" y="6"/>
                    <a:pt x="98" y="2"/>
                    <a:pt x="93"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92" name="Freeform 209">
              <a:extLst>
                <a:ext uri="{FF2B5EF4-FFF2-40B4-BE49-F238E27FC236}">
                  <a16:creationId xmlns:a16="http://schemas.microsoft.com/office/drawing/2014/main" id="{C99AFBAD-66B8-4DD2-BD76-9C87D56B07CC}"/>
                </a:ext>
              </a:extLst>
            </p:cNvPr>
            <p:cNvSpPr>
              <a:spLocks/>
            </p:cNvSpPr>
            <p:nvPr/>
          </p:nvSpPr>
          <p:spPr bwMode="auto">
            <a:xfrm>
              <a:off x="1435100" y="6267450"/>
              <a:ext cx="160338" cy="46037"/>
            </a:xfrm>
            <a:custGeom>
              <a:avLst/>
              <a:gdLst>
                <a:gd name="T0" fmla="*/ 30 w 32"/>
                <a:gd name="T1" fmla="*/ 4 h 9"/>
                <a:gd name="T2" fmla="*/ 28 w 32"/>
                <a:gd name="T3" fmla="*/ 4 h 9"/>
                <a:gd name="T4" fmla="*/ 25 w 32"/>
                <a:gd name="T5" fmla="*/ 1 h 9"/>
                <a:gd name="T6" fmla="*/ 23 w 32"/>
                <a:gd name="T7" fmla="*/ 1 h 9"/>
                <a:gd name="T8" fmla="*/ 19 w 32"/>
                <a:gd name="T9" fmla="*/ 4 h 9"/>
                <a:gd name="T10" fmla="*/ 18 w 32"/>
                <a:gd name="T11" fmla="*/ 2 h 9"/>
                <a:gd name="T12" fmla="*/ 17 w 32"/>
                <a:gd name="T13" fmla="*/ 1 h 9"/>
                <a:gd name="T14" fmla="*/ 16 w 32"/>
                <a:gd name="T15" fmla="*/ 1 h 9"/>
                <a:gd name="T16" fmla="*/ 9 w 32"/>
                <a:gd name="T17" fmla="*/ 4 h 9"/>
                <a:gd name="T18" fmla="*/ 7 w 32"/>
                <a:gd name="T19" fmla="*/ 3 h 9"/>
                <a:gd name="T20" fmla="*/ 5 w 32"/>
                <a:gd name="T21" fmla="*/ 2 h 9"/>
                <a:gd name="T22" fmla="*/ 1 w 32"/>
                <a:gd name="T23" fmla="*/ 4 h 9"/>
                <a:gd name="T24" fmla="*/ 0 w 32"/>
                <a:gd name="T25" fmla="*/ 5 h 9"/>
                <a:gd name="T26" fmla="*/ 0 w 32"/>
                <a:gd name="T27" fmla="*/ 7 h 9"/>
                <a:gd name="T28" fmla="*/ 2 w 32"/>
                <a:gd name="T29" fmla="*/ 7 h 9"/>
                <a:gd name="T30" fmla="*/ 6 w 32"/>
                <a:gd name="T31" fmla="*/ 6 h 9"/>
                <a:gd name="T32" fmla="*/ 8 w 32"/>
                <a:gd name="T33" fmla="*/ 7 h 9"/>
                <a:gd name="T34" fmla="*/ 10 w 32"/>
                <a:gd name="T35" fmla="*/ 7 h 9"/>
                <a:gd name="T36" fmla="*/ 15 w 32"/>
                <a:gd name="T37" fmla="*/ 5 h 9"/>
                <a:gd name="T38" fmla="*/ 16 w 32"/>
                <a:gd name="T39" fmla="*/ 8 h 9"/>
                <a:gd name="T40" fmla="*/ 18 w 32"/>
                <a:gd name="T41" fmla="*/ 9 h 9"/>
                <a:gd name="T42" fmla="*/ 19 w 32"/>
                <a:gd name="T43" fmla="*/ 9 h 9"/>
                <a:gd name="T44" fmla="*/ 24 w 32"/>
                <a:gd name="T45" fmla="*/ 5 h 9"/>
                <a:gd name="T46" fmla="*/ 26 w 32"/>
                <a:gd name="T47" fmla="*/ 7 h 9"/>
                <a:gd name="T48" fmla="*/ 27 w 32"/>
                <a:gd name="T49" fmla="*/ 7 h 9"/>
                <a:gd name="T50" fmla="*/ 30 w 32"/>
                <a:gd name="T51" fmla="*/ 7 h 9"/>
                <a:gd name="T52" fmla="*/ 32 w 32"/>
                <a:gd name="T53" fmla="*/ 6 h 9"/>
                <a:gd name="T54" fmla="*/ 30 w 32"/>
                <a:gd name="T5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9">
                  <a:moveTo>
                    <a:pt x="30" y="4"/>
                  </a:moveTo>
                  <a:cubicBezTo>
                    <a:pt x="28" y="4"/>
                    <a:pt x="28" y="4"/>
                    <a:pt x="28" y="4"/>
                  </a:cubicBezTo>
                  <a:cubicBezTo>
                    <a:pt x="25" y="1"/>
                    <a:pt x="25" y="1"/>
                    <a:pt x="25" y="1"/>
                  </a:cubicBezTo>
                  <a:cubicBezTo>
                    <a:pt x="25" y="1"/>
                    <a:pt x="24" y="0"/>
                    <a:pt x="23" y="1"/>
                  </a:cubicBezTo>
                  <a:cubicBezTo>
                    <a:pt x="19" y="4"/>
                    <a:pt x="19" y="4"/>
                    <a:pt x="19" y="4"/>
                  </a:cubicBezTo>
                  <a:cubicBezTo>
                    <a:pt x="18" y="2"/>
                    <a:pt x="18" y="2"/>
                    <a:pt x="18" y="2"/>
                  </a:cubicBezTo>
                  <a:cubicBezTo>
                    <a:pt x="18" y="1"/>
                    <a:pt x="18" y="1"/>
                    <a:pt x="17" y="1"/>
                  </a:cubicBezTo>
                  <a:cubicBezTo>
                    <a:pt x="17" y="1"/>
                    <a:pt x="16" y="1"/>
                    <a:pt x="16" y="1"/>
                  </a:cubicBezTo>
                  <a:cubicBezTo>
                    <a:pt x="9" y="4"/>
                    <a:pt x="9" y="4"/>
                    <a:pt x="9" y="4"/>
                  </a:cubicBezTo>
                  <a:cubicBezTo>
                    <a:pt x="7" y="3"/>
                    <a:pt x="7" y="3"/>
                    <a:pt x="7" y="3"/>
                  </a:cubicBezTo>
                  <a:cubicBezTo>
                    <a:pt x="6" y="2"/>
                    <a:pt x="6" y="2"/>
                    <a:pt x="5" y="2"/>
                  </a:cubicBezTo>
                  <a:cubicBezTo>
                    <a:pt x="1" y="4"/>
                    <a:pt x="1" y="4"/>
                    <a:pt x="1" y="4"/>
                  </a:cubicBezTo>
                  <a:cubicBezTo>
                    <a:pt x="0" y="4"/>
                    <a:pt x="0" y="5"/>
                    <a:pt x="0" y="5"/>
                  </a:cubicBezTo>
                  <a:cubicBezTo>
                    <a:pt x="0" y="6"/>
                    <a:pt x="0" y="7"/>
                    <a:pt x="0" y="7"/>
                  </a:cubicBezTo>
                  <a:cubicBezTo>
                    <a:pt x="1" y="7"/>
                    <a:pt x="1" y="8"/>
                    <a:pt x="2" y="7"/>
                  </a:cubicBezTo>
                  <a:cubicBezTo>
                    <a:pt x="6" y="6"/>
                    <a:pt x="6" y="6"/>
                    <a:pt x="6" y="6"/>
                  </a:cubicBezTo>
                  <a:cubicBezTo>
                    <a:pt x="8" y="7"/>
                    <a:pt x="8" y="7"/>
                    <a:pt x="8" y="7"/>
                  </a:cubicBezTo>
                  <a:cubicBezTo>
                    <a:pt x="9" y="7"/>
                    <a:pt x="9" y="7"/>
                    <a:pt x="10" y="7"/>
                  </a:cubicBezTo>
                  <a:cubicBezTo>
                    <a:pt x="15" y="5"/>
                    <a:pt x="15" y="5"/>
                    <a:pt x="15" y="5"/>
                  </a:cubicBezTo>
                  <a:cubicBezTo>
                    <a:pt x="16" y="8"/>
                    <a:pt x="16" y="8"/>
                    <a:pt x="16" y="8"/>
                  </a:cubicBezTo>
                  <a:cubicBezTo>
                    <a:pt x="17" y="8"/>
                    <a:pt x="17" y="9"/>
                    <a:pt x="18" y="9"/>
                  </a:cubicBezTo>
                  <a:cubicBezTo>
                    <a:pt x="18" y="9"/>
                    <a:pt x="19" y="9"/>
                    <a:pt x="19" y="9"/>
                  </a:cubicBezTo>
                  <a:cubicBezTo>
                    <a:pt x="24" y="5"/>
                    <a:pt x="24" y="5"/>
                    <a:pt x="24" y="5"/>
                  </a:cubicBezTo>
                  <a:cubicBezTo>
                    <a:pt x="26" y="7"/>
                    <a:pt x="26" y="7"/>
                    <a:pt x="26" y="7"/>
                  </a:cubicBezTo>
                  <a:cubicBezTo>
                    <a:pt x="26" y="7"/>
                    <a:pt x="27" y="7"/>
                    <a:pt x="27" y="7"/>
                  </a:cubicBezTo>
                  <a:cubicBezTo>
                    <a:pt x="30" y="7"/>
                    <a:pt x="30" y="7"/>
                    <a:pt x="30" y="7"/>
                  </a:cubicBezTo>
                  <a:cubicBezTo>
                    <a:pt x="31" y="7"/>
                    <a:pt x="32" y="7"/>
                    <a:pt x="32" y="6"/>
                  </a:cubicBezTo>
                  <a:cubicBezTo>
                    <a:pt x="32" y="5"/>
                    <a:pt x="31" y="4"/>
                    <a:pt x="30" y="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93" name="Freeform 210">
              <a:extLst>
                <a:ext uri="{FF2B5EF4-FFF2-40B4-BE49-F238E27FC236}">
                  <a16:creationId xmlns:a16="http://schemas.microsoft.com/office/drawing/2014/main" id="{76240410-8659-4416-8AEA-AC47E6F7C16A}"/>
                </a:ext>
              </a:extLst>
            </p:cNvPr>
            <p:cNvSpPr>
              <a:spLocks/>
            </p:cNvSpPr>
            <p:nvPr/>
          </p:nvSpPr>
          <p:spPr bwMode="auto">
            <a:xfrm>
              <a:off x="1435100" y="6354763"/>
              <a:ext cx="160338" cy="46037"/>
            </a:xfrm>
            <a:custGeom>
              <a:avLst/>
              <a:gdLst>
                <a:gd name="T0" fmla="*/ 30 w 32"/>
                <a:gd name="T1" fmla="*/ 4 h 9"/>
                <a:gd name="T2" fmla="*/ 28 w 32"/>
                <a:gd name="T3" fmla="*/ 4 h 9"/>
                <a:gd name="T4" fmla="*/ 25 w 32"/>
                <a:gd name="T5" fmla="*/ 1 h 9"/>
                <a:gd name="T6" fmla="*/ 23 w 32"/>
                <a:gd name="T7" fmla="*/ 1 h 9"/>
                <a:gd name="T8" fmla="*/ 19 w 32"/>
                <a:gd name="T9" fmla="*/ 4 h 9"/>
                <a:gd name="T10" fmla="*/ 18 w 32"/>
                <a:gd name="T11" fmla="*/ 2 h 9"/>
                <a:gd name="T12" fmla="*/ 17 w 32"/>
                <a:gd name="T13" fmla="*/ 1 h 9"/>
                <a:gd name="T14" fmla="*/ 16 w 32"/>
                <a:gd name="T15" fmla="*/ 1 h 9"/>
                <a:gd name="T16" fmla="*/ 9 w 32"/>
                <a:gd name="T17" fmla="*/ 4 h 9"/>
                <a:gd name="T18" fmla="*/ 7 w 32"/>
                <a:gd name="T19" fmla="*/ 2 h 9"/>
                <a:gd name="T20" fmla="*/ 5 w 32"/>
                <a:gd name="T21" fmla="*/ 2 h 9"/>
                <a:gd name="T22" fmla="*/ 1 w 32"/>
                <a:gd name="T23" fmla="*/ 4 h 9"/>
                <a:gd name="T24" fmla="*/ 0 w 32"/>
                <a:gd name="T25" fmla="*/ 5 h 9"/>
                <a:gd name="T26" fmla="*/ 0 w 32"/>
                <a:gd name="T27" fmla="*/ 7 h 9"/>
                <a:gd name="T28" fmla="*/ 2 w 32"/>
                <a:gd name="T29" fmla="*/ 7 h 9"/>
                <a:gd name="T30" fmla="*/ 6 w 32"/>
                <a:gd name="T31" fmla="*/ 6 h 9"/>
                <a:gd name="T32" fmla="*/ 8 w 32"/>
                <a:gd name="T33" fmla="*/ 7 h 9"/>
                <a:gd name="T34" fmla="*/ 10 w 32"/>
                <a:gd name="T35" fmla="*/ 7 h 9"/>
                <a:gd name="T36" fmla="*/ 15 w 32"/>
                <a:gd name="T37" fmla="*/ 5 h 9"/>
                <a:gd name="T38" fmla="*/ 16 w 32"/>
                <a:gd name="T39" fmla="*/ 8 h 9"/>
                <a:gd name="T40" fmla="*/ 18 w 32"/>
                <a:gd name="T41" fmla="*/ 9 h 9"/>
                <a:gd name="T42" fmla="*/ 19 w 32"/>
                <a:gd name="T43" fmla="*/ 9 h 9"/>
                <a:gd name="T44" fmla="*/ 24 w 32"/>
                <a:gd name="T45" fmla="*/ 5 h 9"/>
                <a:gd name="T46" fmla="*/ 26 w 32"/>
                <a:gd name="T47" fmla="*/ 7 h 9"/>
                <a:gd name="T48" fmla="*/ 27 w 32"/>
                <a:gd name="T49" fmla="*/ 7 h 9"/>
                <a:gd name="T50" fmla="*/ 30 w 32"/>
                <a:gd name="T51" fmla="*/ 7 h 9"/>
                <a:gd name="T52" fmla="*/ 32 w 32"/>
                <a:gd name="T53" fmla="*/ 6 h 9"/>
                <a:gd name="T54" fmla="*/ 30 w 32"/>
                <a:gd name="T5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9">
                  <a:moveTo>
                    <a:pt x="30" y="4"/>
                  </a:moveTo>
                  <a:cubicBezTo>
                    <a:pt x="28" y="4"/>
                    <a:pt x="28" y="4"/>
                    <a:pt x="28" y="4"/>
                  </a:cubicBezTo>
                  <a:cubicBezTo>
                    <a:pt x="25" y="1"/>
                    <a:pt x="25" y="1"/>
                    <a:pt x="25" y="1"/>
                  </a:cubicBezTo>
                  <a:cubicBezTo>
                    <a:pt x="25" y="0"/>
                    <a:pt x="24" y="0"/>
                    <a:pt x="23" y="1"/>
                  </a:cubicBezTo>
                  <a:cubicBezTo>
                    <a:pt x="19" y="4"/>
                    <a:pt x="19" y="4"/>
                    <a:pt x="19" y="4"/>
                  </a:cubicBezTo>
                  <a:cubicBezTo>
                    <a:pt x="18" y="2"/>
                    <a:pt x="18" y="2"/>
                    <a:pt x="18" y="2"/>
                  </a:cubicBezTo>
                  <a:cubicBezTo>
                    <a:pt x="18" y="1"/>
                    <a:pt x="18" y="1"/>
                    <a:pt x="17" y="1"/>
                  </a:cubicBezTo>
                  <a:cubicBezTo>
                    <a:pt x="17" y="1"/>
                    <a:pt x="16" y="1"/>
                    <a:pt x="16" y="1"/>
                  </a:cubicBezTo>
                  <a:cubicBezTo>
                    <a:pt x="9" y="4"/>
                    <a:pt x="9" y="4"/>
                    <a:pt x="9" y="4"/>
                  </a:cubicBezTo>
                  <a:cubicBezTo>
                    <a:pt x="7" y="2"/>
                    <a:pt x="7" y="2"/>
                    <a:pt x="7" y="2"/>
                  </a:cubicBezTo>
                  <a:cubicBezTo>
                    <a:pt x="6" y="2"/>
                    <a:pt x="6" y="2"/>
                    <a:pt x="5" y="2"/>
                  </a:cubicBezTo>
                  <a:cubicBezTo>
                    <a:pt x="1" y="4"/>
                    <a:pt x="1" y="4"/>
                    <a:pt x="1" y="4"/>
                  </a:cubicBezTo>
                  <a:cubicBezTo>
                    <a:pt x="0" y="4"/>
                    <a:pt x="0" y="5"/>
                    <a:pt x="0" y="5"/>
                  </a:cubicBezTo>
                  <a:cubicBezTo>
                    <a:pt x="0" y="6"/>
                    <a:pt x="0" y="7"/>
                    <a:pt x="0" y="7"/>
                  </a:cubicBezTo>
                  <a:cubicBezTo>
                    <a:pt x="1" y="7"/>
                    <a:pt x="1" y="7"/>
                    <a:pt x="2" y="7"/>
                  </a:cubicBezTo>
                  <a:cubicBezTo>
                    <a:pt x="6" y="6"/>
                    <a:pt x="6" y="6"/>
                    <a:pt x="6" y="6"/>
                  </a:cubicBezTo>
                  <a:cubicBezTo>
                    <a:pt x="8" y="7"/>
                    <a:pt x="8" y="7"/>
                    <a:pt x="8" y="7"/>
                  </a:cubicBezTo>
                  <a:cubicBezTo>
                    <a:pt x="9" y="7"/>
                    <a:pt x="9" y="7"/>
                    <a:pt x="10" y="7"/>
                  </a:cubicBezTo>
                  <a:cubicBezTo>
                    <a:pt x="15" y="5"/>
                    <a:pt x="15" y="5"/>
                    <a:pt x="15" y="5"/>
                  </a:cubicBezTo>
                  <a:cubicBezTo>
                    <a:pt x="16" y="8"/>
                    <a:pt x="16" y="8"/>
                    <a:pt x="16" y="8"/>
                  </a:cubicBezTo>
                  <a:cubicBezTo>
                    <a:pt x="17" y="8"/>
                    <a:pt x="17" y="9"/>
                    <a:pt x="18" y="9"/>
                  </a:cubicBezTo>
                  <a:cubicBezTo>
                    <a:pt x="18" y="9"/>
                    <a:pt x="19" y="9"/>
                    <a:pt x="19" y="9"/>
                  </a:cubicBezTo>
                  <a:cubicBezTo>
                    <a:pt x="24" y="5"/>
                    <a:pt x="24" y="5"/>
                    <a:pt x="24" y="5"/>
                  </a:cubicBezTo>
                  <a:cubicBezTo>
                    <a:pt x="26" y="7"/>
                    <a:pt x="26" y="7"/>
                    <a:pt x="26" y="7"/>
                  </a:cubicBezTo>
                  <a:cubicBezTo>
                    <a:pt x="26" y="7"/>
                    <a:pt x="27" y="7"/>
                    <a:pt x="27" y="7"/>
                  </a:cubicBezTo>
                  <a:cubicBezTo>
                    <a:pt x="30" y="7"/>
                    <a:pt x="30" y="7"/>
                    <a:pt x="30" y="7"/>
                  </a:cubicBezTo>
                  <a:cubicBezTo>
                    <a:pt x="31" y="7"/>
                    <a:pt x="32" y="7"/>
                    <a:pt x="32" y="6"/>
                  </a:cubicBezTo>
                  <a:cubicBezTo>
                    <a:pt x="32" y="5"/>
                    <a:pt x="31" y="4"/>
                    <a:pt x="30" y="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94" name="Freeform 211">
              <a:extLst>
                <a:ext uri="{FF2B5EF4-FFF2-40B4-BE49-F238E27FC236}">
                  <a16:creationId xmlns:a16="http://schemas.microsoft.com/office/drawing/2014/main" id="{5D68CFD5-AA8F-4A93-B3C3-EDFFEE7B25CF}"/>
                </a:ext>
              </a:extLst>
            </p:cNvPr>
            <p:cNvSpPr>
              <a:spLocks/>
            </p:cNvSpPr>
            <p:nvPr/>
          </p:nvSpPr>
          <p:spPr bwMode="auto">
            <a:xfrm>
              <a:off x="1430338" y="6442075"/>
              <a:ext cx="165100" cy="46037"/>
            </a:xfrm>
            <a:custGeom>
              <a:avLst/>
              <a:gdLst>
                <a:gd name="T0" fmla="*/ 31 w 33"/>
                <a:gd name="T1" fmla="*/ 4 h 9"/>
                <a:gd name="T2" fmla="*/ 29 w 33"/>
                <a:gd name="T3" fmla="*/ 4 h 9"/>
                <a:gd name="T4" fmla="*/ 26 w 33"/>
                <a:gd name="T5" fmla="*/ 1 h 9"/>
                <a:gd name="T6" fmla="*/ 24 w 33"/>
                <a:gd name="T7" fmla="*/ 1 h 9"/>
                <a:gd name="T8" fmla="*/ 20 w 33"/>
                <a:gd name="T9" fmla="*/ 4 h 9"/>
                <a:gd name="T10" fmla="*/ 19 w 33"/>
                <a:gd name="T11" fmla="*/ 2 h 9"/>
                <a:gd name="T12" fmla="*/ 18 w 33"/>
                <a:gd name="T13" fmla="*/ 1 h 9"/>
                <a:gd name="T14" fmla="*/ 17 w 33"/>
                <a:gd name="T15" fmla="*/ 1 h 9"/>
                <a:gd name="T16" fmla="*/ 10 w 33"/>
                <a:gd name="T17" fmla="*/ 4 h 9"/>
                <a:gd name="T18" fmla="*/ 8 w 33"/>
                <a:gd name="T19" fmla="*/ 2 h 9"/>
                <a:gd name="T20" fmla="*/ 6 w 33"/>
                <a:gd name="T21" fmla="*/ 2 h 9"/>
                <a:gd name="T22" fmla="*/ 2 w 33"/>
                <a:gd name="T23" fmla="*/ 4 h 9"/>
                <a:gd name="T24" fmla="*/ 1 w 33"/>
                <a:gd name="T25" fmla="*/ 6 h 9"/>
                <a:gd name="T26" fmla="*/ 3 w 33"/>
                <a:gd name="T27" fmla="*/ 7 h 9"/>
                <a:gd name="T28" fmla="*/ 7 w 33"/>
                <a:gd name="T29" fmla="*/ 6 h 9"/>
                <a:gd name="T30" fmla="*/ 9 w 33"/>
                <a:gd name="T31" fmla="*/ 7 h 9"/>
                <a:gd name="T32" fmla="*/ 11 w 33"/>
                <a:gd name="T33" fmla="*/ 7 h 9"/>
                <a:gd name="T34" fmla="*/ 16 w 33"/>
                <a:gd name="T35" fmla="*/ 5 h 9"/>
                <a:gd name="T36" fmla="*/ 17 w 33"/>
                <a:gd name="T37" fmla="*/ 8 h 9"/>
                <a:gd name="T38" fmla="*/ 19 w 33"/>
                <a:gd name="T39" fmla="*/ 9 h 9"/>
                <a:gd name="T40" fmla="*/ 20 w 33"/>
                <a:gd name="T41" fmla="*/ 9 h 9"/>
                <a:gd name="T42" fmla="*/ 25 w 33"/>
                <a:gd name="T43" fmla="*/ 5 h 9"/>
                <a:gd name="T44" fmla="*/ 27 w 33"/>
                <a:gd name="T45" fmla="*/ 7 h 9"/>
                <a:gd name="T46" fmla="*/ 28 w 33"/>
                <a:gd name="T47" fmla="*/ 7 h 9"/>
                <a:gd name="T48" fmla="*/ 31 w 33"/>
                <a:gd name="T49" fmla="*/ 7 h 9"/>
                <a:gd name="T50" fmla="*/ 33 w 33"/>
                <a:gd name="T51" fmla="*/ 6 h 9"/>
                <a:gd name="T52" fmla="*/ 31 w 33"/>
                <a:gd name="T5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9">
                  <a:moveTo>
                    <a:pt x="31" y="4"/>
                  </a:moveTo>
                  <a:cubicBezTo>
                    <a:pt x="29" y="4"/>
                    <a:pt x="29" y="4"/>
                    <a:pt x="29" y="4"/>
                  </a:cubicBezTo>
                  <a:cubicBezTo>
                    <a:pt x="26" y="1"/>
                    <a:pt x="26" y="1"/>
                    <a:pt x="26" y="1"/>
                  </a:cubicBezTo>
                  <a:cubicBezTo>
                    <a:pt x="26" y="0"/>
                    <a:pt x="25" y="0"/>
                    <a:pt x="24" y="1"/>
                  </a:cubicBezTo>
                  <a:cubicBezTo>
                    <a:pt x="20" y="4"/>
                    <a:pt x="20" y="4"/>
                    <a:pt x="20" y="4"/>
                  </a:cubicBezTo>
                  <a:cubicBezTo>
                    <a:pt x="19" y="2"/>
                    <a:pt x="19" y="2"/>
                    <a:pt x="19" y="2"/>
                  </a:cubicBezTo>
                  <a:cubicBezTo>
                    <a:pt x="19" y="1"/>
                    <a:pt x="19" y="1"/>
                    <a:pt x="18" y="1"/>
                  </a:cubicBezTo>
                  <a:cubicBezTo>
                    <a:pt x="18" y="0"/>
                    <a:pt x="17" y="0"/>
                    <a:pt x="17" y="1"/>
                  </a:cubicBezTo>
                  <a:cubicBezTo>
                    <a:pt x="10" y="4"/>
                    <a:pt x="10" y="4"/>
                    <a:pt x="10" y="4"/>
                  </a:cubicBezTo>
                  <a:cubicBezTo>
                    <a:pt x="8" y="2"/>
                    <a:pt x="8" y="2"/>
                    <a:pt x="8" y="2"/>
                  </a:cubicBezTo>
                  <a:cubicBezTo>
                    <a:pt x="7" y="2"/>
                    <a:pt x="7" y="2"/>
                    <a:pt x="6" y="2"/>
                  </a:cubicBezTo>
                  <a:cubicBezTo>
                    <a:pt x="2" y="4"/>
                    <a:pt x="2" y="4"/>
                    <a:pt x="2" y="4"/>
                  </a:cubicBezTo>
                  <a:cubicBezTo>
                    <a:pt x="1" y="4"/>
                    <a:pt x="0" y="5"/>
                    <a:pt x="1" y="6"/>
                  </a:cubicBezTo>
                  <a:cubicBezTo>
                    <a:pt x="1" y="7"/>
                    <a:pt x="2" y="7"/>
                    <a:pt x="3" y="7"/>
                  </a:cubicBezTo>
                  <a:cubicBezTo>
                    <a:pt x="7" y="6"/>
                    <a:pt x="7" y="6"/>
                    <a:pt x="7" y="6"/>
                  </a:cubicBezTo>
                  <a:cubicBezTo>
                    <a:pt x="9" y="7"/>
                    <a:pt x="9" y="7"/>
                    <a:pt x="9" y="7"/>
                  </a:cubicBezTo>
                  <a:cubicBezTo>
                    <a:pt x="10" y="7"/>
                    <a:pt x="10" y="7"/>
                    <a:pt x="11" y="7"/>
                  </a:cubicBezTo>
                  <a:cubicBezTo>
                    <a:pt x="16" y="5"/>
                    <a:pt x="16" y="5"/>
                    <a:pt x="16" y="5"/>
                  </a:cubicBezTo>
                  <a:cubicBezTo>
                    <a:pt x="17" y="8"/>
                    <a:pt x="17" y="8"/>
                    <a:pt x="17" y="8"/>
                  </a:cubicBezTo>
                  <a:cubicBezTo>
                    <a:pt x="18" y="8"/>
                    <a:pt x="18" y="9"/>
                    <a:pt x="19" y="9"/>
                  </a:cubicBezTo>
                  <a:cubicBezTo>
                    <a:pt x="19" y="9"/>
                    <a:pt x="20" y="9"/>
                    <a:pt x="20" y="9"/>
                  </a:cubicBezTo>
                  <a:cubicBezTo>
                    <a:pt x="25" y="5"/>
                    <a:pt x="25" y="5"/>
                    <a:pt x="25" y="5"/>
                  </a:cubicBezTo>
                  <a:cubicBezTo>
                    <a:pt x="27" y="7"/>
                    <a:pt x="27" y="7"/>
                    <a:pt x="27" y="7"/>
                  </a:cubicBezTo>
                  <a:cubicBezTo>
                    <a:pt x="27" y="7"/>
                    <a:pt x="28" y="7"/>
                    <a:pt x="28" y="7"/>
                  </a:cubicBezTo>
                  <a:cubicBezTo>
                    <a:pt x="31" y="7"/>
                    <a:pt x="31" y="7"/>
                    <a:pt x="31" y="7"/>
                  </a:cubicBezTo>
                  <a:cubicBezTo>
                    <a:pt x="32" y="7"/>
                    <a:pt x="33" y="7"/>
                    <a:pt x="33" y="6"/>
                  </a:cubicBezTo>
                  <a:cubicBezTo>
                    <a:pt x="33" y="5"/>
                    <a:pt x="32" y="4"/>
                    <a:pt x="31" y="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95" name="Freeform 212">
              <a:extLst>
                <a:ext uri="{FF2B5EF4-FFF2-40B4-BE49-F238E27FC236}">
                  <a16:creationId xmlns:a16="http://schemas.microsoft.com/office/drawing/2014/main" id="{73EA79C5-8185-4393-8688-F9C5AA826BED}"/>
                </a:ext>
              </a:extLst>
            </p:cNvPr>
            <p:cNvSpPr>
              <a:spLocks/>
            </p:cNvSpPr>
            <p:nvPr/>
          </p:nvSpPr>
          <p:spPr bwMode="auto">
            <a:xfrm>
              <a:off x="1430338" y="6529388"/>
              <a:ext cx="150813" cy="46037"/>
            </a:xfrm>
            <a:custGeom>
              <a:avLst/>
              <a:gdLst>
                <a:gd name="T0" fmla="*/ 26 w 30"/>
                <a:gd name="T1" fmla="*/ 1 h 9"/>
                <a:gd name="T2" fmla="*/ 24 w 30"/>
                <a:gd name="T3" fmla="*/ 1 h 9"/>
                <a:gd name="T4" fmla="*/ 20 w 30"/>
                <a:gd name="T5" fmla="*/ 4 h 9"/>
                <a:gd name="T6" fmla="*/ 19 w 30"/>
                <a:gd name="T7" fmla="*/ 2 h 9"/>
                <a:gd name="T8" fmla="*/ 18 w 30"/>
                <a:gd name="T9" fmla="*/ 1 h 9"/>
                <a:gd name="T10" fmla="*/ 17 w 30"/>
                <a:gd name="T11" fmla="*/ 1 h 9"/>
                <a:gd name="T12" fmla="*/ 10 w 30"/>
                <a:gd name="T13" fmla="*/ 4 h 9"/>
                <a:gd name="T14" fmla="*/ 8 w 30"/>
                <a:gd name="T15" fmla="*/ 2 h 9"/>
                <a:gd name="T16" fmla="*/ 6 w 30"/>
                <a:gd name="T17" fmla="*/ 2 h 9"/>
                <a:gd name="T18" fmla="*/ 2 w 30"/>
                <a:gd name="T19" fmla="*/ 4 h 9"/>
                <a:gd name="T20" fmla="*/ 1 w 30"/>
                <a:gd name="T21" fmla="*/ 6 h 9"/>
                <a:gd name="T22" fmla="*/ 3 w 30"/>
                <a:gd name="T23" fmla="*/ 7 h 9"/>
                <a:gd name="T24" fmla="*/ 7 w 30"/>
                <a:gd name="T25" fmla="*/ 6 h 9"/>
                <a:gd name="T26" fmla="*/ 9 w 30"/>
                <a:gd name="T27" fmla="*/ 7 h 9"/>
                <a:gd name="T28" fmla="*/ 11 w 30"/>
                <a:gd name="T29" fmla="*/ 7 h 9"/>
                <a:gd name="T30" fmla="*/ 16 w 30"/>
                <a:gd name="T31" fmla="*/ 4 h 9"/>
                <a:gd name="T32" fmla="*/ 17 w 30"/>
                <a:gd name="T33" fmla="*/ 8 h 9"/>
                <a:gd name="T34" fmla="*/ 19 w 30"/>
                <a:gd name="T35" fmla="*/ 9 h 9"/>
                <a:gd name="T36" fmla="*/ 20 w 30"/>
                <a:gd name="T37" fmla="*/ 9 h 9"/>
                <a:gd name="T38" fmla="*/ 25 w 30"/>
                <a:gd name="T39" fmla="*/ 4 h 9"/>
                <a:gd name="T40" fmla="*/ 27 w 30"/>
                <a:gd name="T41" fmla="*/ 7 h 9"/>
                <a:gd name="T42" fmla="*/ 28 w 30"/>
                <a:gd name="T43" fmla="*/ 7 h 9"/>
                <a:gd name="T44" fmla="*/ 30 w 30"/>
                <a:gd name="T45" fmla="*/ 6 h 9"/>
                <a:gd name="T46" fmla="*/ 29 w 30"/>
                <a:gd name="T47" fmla="*/ 4 h 9"/>
                <a:gd name="T48" fmla="*/ 26 w 30"/>
                <a:gd name="T4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9">
                  <a:moveTo>
                    <a:pt x="26" y="1"/>
                  </a:moveTo>
                  <a:cubicBezTo>
                    <a:pt x="26" y="0"/>
                    <a:pt x="25" y="0"/>
                    <a:pt x="24" y="1"/>
                  </a:cubicBezTo>
                  <a:cubicBezTo>
                    <a:pt x="20" y="4"/>
                    <a:pt x="20" y="4"/>
                    <a:pt x="20" y="4"/>
                  </a:cubicBezTo>
                  <a:cubicBezTo>
                    <a:pt x="19" y="2"/>
                    <a:pt x="19" y="2"/>
                    <a:pt x="19" y="2"/>
                  </a:cubicBezTo>
                  <a:cubicBezTo>
                    <a:pt x="19" y="1"/>
                    <a:pt x="19" y="1"/>
                    <a:pt x="18" y="1"/>
                  </a:cubicBezTo>
                  <a:cubicBezTo>
                    <a:pt x="18" y="0"/>
                    <a:pt x="17" y="0"/>
                    <a:pt x="17" y="1"/>
                  </a:cubicBezTo>
                  <a:cubicBezTo>
                    <a:pt x="10" y="4"/>
                    <a:pt x="10" y="4"/>
                    <a:pt x="10" y="4"/>
                  </a:cubicBezTo>
                  <a:cubicBezTo>
                    <a:pt x="8" y="2"/>
                    <a:pt x="8" y="2"/>
                    <a:pt x="8" y="2"/>
                  </a:cubicBezTo>
                  <a:cubicBezTo>
                    <a:pt x="7" y="2"/>
                    <a:pt x="7" y="2"/>
                    <a:pt x="6" y="2"/>
                  </a:cubicBezTo>
                  <a:cubicBezTo>
                    <a:pt x="2" y="4"/>
                    <a:pt x="2" y="4"/>
                    <a:pt x="2" y="4"/>
                  </a:cubicBezTo>
                  <a:cubicBezTo>
                    <a:pt x="1" y="4"/>
                    <a:pt x="0" y="5"/>
                    <a:pt x="1" y="6"/>
                  </a:cubicBezTo>
                  <a:cubicBezTo>
                    <a:pt x="1" y="7"/>
                    <a:pt x="2" y="7"/>
                    <a:pt x="3" y="7"/>
                  </a:cubicBezTo>
                  <a:cubicBezTo>
                    <a:pt x="7" y="6"/>
                    <a:pt x="7" y="6"/>
                    <a:pt x="7" y="6"/>
                  </a:cubicBezTo>
                  <a:cubicBezTo>
                    <a:pt x="9" y="7"/>
                    <a:pt x="9" y="7"/>
                    <a:pt x="9" y="7"/>
                  </a:cubicBezTo>
                  <a:cubicBezTo>
                    <a:pt x="10" y="7"/>
                    <a:pt x="10" y="7"/>
                    <a:pt x="11" y="7"/>
                  </a:cubicBezTo>
                  <a:cubicBezTo>
                    <a:pt x="16" y="4"/>
                    <a:pt x="16" y="4"/>
                    <a:pt x="16" y="4"/>
                  </a:cubicBezTo>
                  <a:cubicBezTo>
                    <a:pt x="17" y="8"/>
                    <a:pt x="17" y="8"/>
                    <a:pt x="17" y="8"/>
                  </a:cubicBezTo>
                  <a:cubicBezTo>
                    <a:pt x="18" y="8"/>
                    <a:pt x="18" y="9"/>
                    <a:pt x="19" y="9"/>
                  </a:cubicBezTo>
                  <a:cubicBezTo>
                    <a:pt x="19" y="9"/>
                    <a:pt x="20" y="9"/>
                    <a:pt x="20" y="9"/>
                  </a:cubicBezTo>
                  <a:cubicBezTo>
                    <a:pt x="25" y="4"/>
                    <a:pt x="25" y="4"/>
                    <a:pt x="25" y="4"/>
                  </a:cubicBezTo>
                  <a:cubicBezTo>
                    <a:pt x="27" y="7"/>
                    <a:pt x="27" y="7"/>
                    <a:pt x="27" y="7"/>
                  </a:cubicBezTo>
                  <a:cubicBezTo>
                    <a:pt x="27" y="7"/>
                    <a:pt x="28" y="7"/>
                    <a:pt x="28" y="7"/>
                  </a:cubicBezTo>
                  <a:cubicBezTo>
                    <a:pt x="29" y="7"/>
                    <a:pt x="30" y="7"/>
                    <a:pt x="30" y="6"/>
                  </a:cubicBezTo>
                  <a:cubicBezTo>
                    <a:pt x="30" y="5"/>
                    <a:pt x="30" y="5"/>
                    <a:pt x="29" y="4"/>
                  </a:cubicBezTo>
                  <a:lnTo>
                    <a:pt x="26" y="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96" name="Freeform 213">
              <a:extLst>
                <a:ext uri="{FF2B5EF4-FFF2-40B4-BE49-F238E27FC236}">
                  <a16:creationId xmlns:a16="http://schemas.microsoft.com/office/drawing/2014/main" id="{7A13F0E8-51AC-45FE-A523-7D4E80B24FC8}"/>
                </a:ext>
              </a:extLst>
            </p:cNvPr>
            <p:cNvSpPr>
              <a:spLocks/>
            </p:cNvSpPr>
            <p:nvPr/>
          </p:nvSpPr>
          <p:spPr bwMode="auto">
            <a:xfrm>
              <a:off x="1128713" y="6499225"/>
              <a:ext cx="166688" cy="174625"/>
            </a:xfrm>
            <a:custGeom>
              <a:avLst/>
              <a:gdLst>
                <a:gd name="T0" fmla="*/ 0 w 33"/>
                <a:gd name="T1" fmla="*/ 1 h 34"/>
                <a:gd name="T2" fmla="*/ 2 w 33"/>
                <a:gd name="T3" fmla="*/ 26 h 34"/>
                <a:gd name="T4" fmla="*/ 12 w 33"/>
                <a:gd name="T5" fmla="*/ 34 h 34"/>
                <a:gd name="T6" fmla="*/ 31 w 33"/>
                <a:gd name="T7" fmla="*/ 34 h 34"/>
                <a:gd name="T8" fmla="*/ 33 w 33"/>
                <a:gd name="T9" fmla="*/ 33 h 34"/>
                <a:gd name="T10" fmla="*/ 31 w 33"/>
                <a:gd name="T11" fmla="*/ 31 h 34"/>
                <a:gd name="T12" fmla="*/ 12 w 33"/>
                <a:gd name="T13" fmla="*/ 31 h 34"/>
                <a:gd name="T14" fmla="*/ 5 w 33"/>
                <a:gd name="T15" fmla="*/ 25 h 34"/>
                <a:gd name="T16" fmla="*/ 3 w 33"/>
                <a:gd name="T17" fmla="*/ 1 h 34"/>
                <a:gd name="T18" fmla="*/ 2 w 33"/>
                <a:gd name="T19" fmla="*/ 0 h 34"/>
                <a:gd name="T20" fmla="*/ 0 w 33"/>
                <a:gd name="T21"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0" y="1"/>
                  </a:moveTo>
                  <a:cubicBezTo>
                    <a:pt x="2" y="26"/>
                    <a:pt x="2" y="26"/>
                    <a:pt x="2" y="26"/>
                  </a:cubicBezTo>
                  <a:cubicBezTo>
                    <a:pt x="3" y="31"/>
                    <a:pt x="7" y="34"/>
                    <a:pt x="12" y="34"/>
                  </a:cubicBezTo>
                  <a:cubicBezTo>
                    <a:pt x="31" y="34"/>
                    <a:pt x="31" y="34"/>
                    <a:pt x="31" y="34"/>
                  </a:cubicBezTo>
                  <a:cubicBezTo>
                    <a:pt x="32" y="34"/>
                    <a:pt x="33" y="34"/>
                    <a:pt x="33" y="33"/>
                  </a:cubicBezTo>
                  <a:cubicBezTo>
                    <a:pt x="33" y="32"/>
                    <a:pt x="32" y="31"/>
                    <a:pt x="31" y="31"/>
                  </a:cubicBezTo>
                  <a:cubicBezTo>
                    <a:pt x="12" y="31"/>
                    <a:pt x="12" y="31"/>
                    <a:pt x="12" y="31"/>
                  </a:cubicBezTo>
                  <a:cubicBezTo>
                    <a:pt x="8" y="31"/>
                    <a:pt x="5" y="29"/>
                    <a:pt x="5" y="25"/>
                  </a:cubicBezTo>
                  <a:cubicBezTo>
                    <a:pt x="3" y="1"/>
                    <a:pt x="3" y="1"/>
                    <a:pt x="3" y="1"/>
                  </a:cubicBezTo>
                  <a:cubicBezTo>
                    <a:pt x="3" y="0"/>
                    <a:pt x="2" y="0"/>
                    <a:pt x="2" y="0"/>
                  </a:cubicBezTo>
                  <a:cubicBezTo>
                    <a:pt x="1" y="0"/>
                    <a:pt x="0" y="0"/>
                    <a:pt x="0"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97" name="Freeform 214">
              <a:extLst>
                <a:ext uri="{FF2B5EF4-FFF2-40B4-BE49-F238E27FC236}">
                  <a16:creationId xmlns:a16="http://schemas.microsoft.com/office/drawing/2014/main" id="{A766AA44-576F-4BD2-B246-A76B6A2CF95F}"/>
                </a:ext>
              </a:extLst>
            </p:cNvPr>
            <p:cNvSpPr>
              <a:spLocks/>
            </p:cNvSpPr>
            <p:nvPr/>
          </p:nvSpPr>
          <p:spPr bwMode="auto">
            <a:xfrm>
              <a:off x="1720850" y="6545263"/>
              <a:ext cx="146050" cy="128587"/>
            </a:xfrm>
            <a:custGeom>
              <a:avLst/>
              <a:gdLst>
                <a:gd name="T0" fmla="*/ 1 w 29"/>
                <a:gd name="T1" fmla="*/ 25 h 25"/>
                <a:gd name="T2" fmla="*/ 13 w 29"/>
                <a:gd name="T3" fmla="*/ 25 h 25"/>
                <a:gd name="T4" fmla="*/ 20 w 29"/>
                <a:gd name="T5" fmla="*/ 20 h 25"/>
                <a:gd name="T6" fmla="*/ 29 w 29"/>
                <a:gd name="T7" fmla="*/ 3 h 25"/>
                <a:gd name="T8" fmla="*/ 29 w 29"/>
                <a:gd name="T9" fmla="*/ 1 h 25"/>
                <a:gd name="T10" fmla="*/ 26 w 29"/>
                <a:gd name="T11" fmla="*/ 1 h 25"/>
                <a:gd name="T12" fmla="*/ 17 w 29"/>
                <a:gd name="T13" fmla="*/ 19 h 25"/>
                <a:gd name="T14" fmla="*/ 13 w 29"/>
                <a:gd name="T15" fmla="*/ 22 h 25"/>
                <a:gd name="T16" fmla="*/ 1 w 29"/>
                <a:gd name="T17" fmla="*/ 22 h 25"/>
                <a:gd name="T18" fmla="*/ 0 w 29"/>
                <a:gd name="T19" fmla="*/ 24 h 25"/>
                <a:gd name="T20" fmla="*/ 1 w 29"/>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5">
                  <a:moveTo>
                    <a:pt x="1" y="25"/>
                  </a:moveTo>
                  <a:cubicBezTo>
                    <a:pt x="13" y="25"/>
                    <a:pt x="13" y="25"/>
                    <a:pt x="13" y="25"/>
                  </a:cubicBezTo>
                  <a:cubicBezTo>
                    <a:pt x="16" y="25"/>
                    <a:pt x="19" y="23"/>
                    <a:pt x="20" y="20"/>
                  </a:cubicBezTo>
                  <a:cubicBezTo>
                    <a:pt x="21" y="15"/>
                    <a:pt x="23" y="8"/>
                    <a:pt x="29" y="3"/>
                  </a:cubicBezTo>
                  <a:cubicBezTo>
                    <a:pt x="29" y="2"/>
                    <a:pt x="29" y="1"/>
                    <a:pt x="29" y="1"/>
                  </a:cubicBezTo>
                  <a:cubicBezTo>
                    <a:pt x="28" y="0"/>
                    <a:pt x="27" y="0"/>
                    <a:pt x="26" y="1"/>
                  </a:cubicBezTo>
                  <a:cubicBezTo>
                    <a:pt x="21" y="7"/>
                    <a:pt x="18" y="14"/>
                    <a:pt x="17" y="19"/>
                  </a:cubicBezTo>
                  <a:cubicBezTo>
                    <a:pt x="17" y="21"/>
                    <a:pt x="15" y="22"/>
                    <a:pt x="13" y="22"/>
                  </a:cubicBezTo>
                  <a:cubicBezTo>
                    <a:pt x="1" y="22"/>
                    <a:pt x="1" y="22"/>
                    <a:pt x="1" y="22"/>
                  </a:cubicBezTo>
                  <a:cubicBezTo>
                    <a:pt x="0" y="22"/>
                    <a:pt x="0" y="23"/>
                    <a:pt x="0" y="24"/>
                  </a:cubicBezTo>
                  <a:cubicBezTo>
                    <a:pt x="0" y="25"/>
                    <a:pt x="0" y="25"/>
                    <a:pt x="1" y="2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98" name="Freeform 215">
              <a:extLst>
                <a:ext uri="{FF2B5EF4-FFF2-40B4-BE49-F238E27FC236}">
                  <a16:creationId xmlns:a16="http://schemas.microsoft.com/office/drawing/2014/main" id="{3AAD9C9F-3E5E-4B2D-8CA0-62EF7882DD32}"/>
                </a:ext>
              </a:extLst>
            </p:cNvPr>
            <p:cNvSpPr>
              <a:spLocks/>
            </p:cNvSpPr>
            <p:nvPr/>
          </p:nvSpPr>
          <p:spPr bwMode="auto">
            <a:xfrm>
              <a:off x="2303463" y="6708775"/>
              <a:ext cx="155575" cy="11112"/>
            </a:xfrm>
            <a:custGeom>
              <a:avLst/>
              <a:gdLst>
                <a:gd name="T0" fmla="*/ 1 w 31"/>
                <a:gd name="T1" fmla="*/ 2 h 2"/>
                <a:gd name="T2" fmla="*/ 29 w 31"/>
                <a:gd name="T3" fmla="*/ 2 h 2"/>
                <a:gd name="T4" fmla="*/ 31 w 31"/>
                <a:gd name="T5" fmla="*/ 1 h 2"/>
                <a:gd name="T6" fmla="*/ 29 w 31"/>
                <a:gd name="T7" fmla="*/ 0 h 2"/>
                <a:gd name="T8" fmla="*/ 1 w 31"/>
                <a:gd name="T9" fmla="*/ 0 h 2"/>
                <a:gd name="T10" fmla="*/ 0 w 31"/>
                <a:gd name="T11" fmla="*/ 1 h 2"/>
                <a:gd name="T12" fmla="*/ 1 w 3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1" h="2">
                  <a:moveTo>
                    <a:pt x="1" y="2"/>
                  </a:moveTo>
                  <a:cubicBezTo>
                    <a:pt x="29" y="2"/>
                    <a:pt x="29" y="2"/>
                    <a:pt x="29" y="2"/>
                  </a:cubicBezTo>
                  <a:cubicBezTo>
                    <a:pt x="30" y="2"/>
                    <a:pt x="31" y="2"/>
                    <a:pt x="31" y="1"/>
                  </a:cubicBezTo>
                  <a:cubicBezTo>
                    <a:pt x="31" y="0"/>
                    <a:pt x="30" y="0"/>
                    <a:pt x="29" y="0"/>
                  </a:cubicBezTo>
                  <a:cubicBezTo>
                    <a:pt x="1" y="0"/>
                    <a:pt x="1" y="0"/>
                    <a:pt x="1" y="0"/>
                  </a:cubicBezTo>
                  <a:cubicBezTo>
                    <a:pt x="0" y="0"/>
                    <a:pt x="0" y="0"/>
                    <a:pt x="0" y="1"/>
                  </a:cubicBezTo>
                  <a:cubicBezTo>
                    <a:pt x="0" y="2"/>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99" name="Freeform 216">
              <a:extLst>
                <a:ext uri="{FF2B5EF4-FFF2-40B4-BE49-F238E27FC236}">
                  <a16:creationId xmlns:a16="http://schemas.microsoft.com/office/drawing/2014/main" id="{ABD7E917-37B4-4870-B280-697EEECD7765}"/>
                </a:ext>
              </a:extLst>
            </p:cNvPr>
            <p:cNvSpPr>
              <a:spLocks/>
            </p:cNvSpPr>
            <p:nvPr/>
          </p:nvSpPr>
          <p:spPr bwMode="auto">
            <a:xfrm>
              <a:off x="2940050" y="6607175"/>
              <a:ext cx="215900" cy="96837"/>
            </a:xfrm>
            <a:custGeom>
              <a:avLst/>
              <a:gdLst>
                <a:gd name="T0" fmla="*/ 0 w 43"/>
                <a:gd name="T1" fmla="*/ 1 h 19"/>
                <a:gd name="T2" fmla="*/ 0 w 43"/>
                <a:gd name="T3" fmla="*/ 11 h 19"/>
                <a:gd name="T4" fmla="*/ 9 w 43"/>
                <a:gd name="T5" fmla="*/ 19 h 19"/>
                <a:gd name="T6" fmla="*/ 42 w 43"/>
                <a:gd name="T7" fmla="*/ 19 h 19"/>
                <a:gd name="T8" fmla="*/ 43 w 43"/>
                <a:gd name="T9" fmla="*/ 18 h 19"/>
                <a:gd name="T10" fmla="*/ 42 w 43"/>
                <a:gd name="T11" fmla="*/ 16 h 19"/>
                <a:gd name="T12" fmla="*/ 9 w 43"/>
                <a:gd name="T13" fmla="*/ 16 h 19"/>
                <a:gd name="T14" fmla="*/ 3 w 43"/>
                <a:gd name="T15" fmla="*/ 11 h 19"/>
                <a:gd name="T16" fmla="*/ 3 w 43"/>
                <a:gd name="T17" fmla="*/ 1 h 19"/>
                <a:gd name="T18" fmla="*/ 2 w 43"/>
                <a:gd name="T19" fmla="*/ 0 h 19"/>
                <a:gd name="T20" fmla="*/ 0 w 43"/>
                <a:gd name="T2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9">
                  <a:moveTo>
                    <a:pt x="0" y="1"/>
                  </a:moveTo>
                  <a:cubicBezTo>
                    <a:pt x="0" y="11"/>
                    <a:pt x="0" y="11"/>
                    <a:pt x="0" y="11"/>
                  </a:cubicBezTo>
                  <a:cubicBezTo>
                    <a:pt x="0" y="15"/>
                    <a:pt x="4" y="19"/>
                    <a:pt x="9" y="19"/>
                  </a:cubicBezTo>
                  <a:cubicBezTo>
                    <a:pt x="42" y="19"/>
                    <a:pt x="42" y="19"/>
                    <a:pt x="42" y="19"/>
                  </a:cubicBezTo>
                  <a:cubicBezTo>
                    <a:pt x="43" y="19"/>
                    <a:pt x="43" y="19"/>
                    <a:pt x="43" y="18"/>
                  </a:cubicBezTo>
                  <a:cubicBezTo>
                    <a:pt x="43" y="17"/>
                    <a:pt x="43" y="16"/>
                    <a:pt x="42" y="16"/>
                  </a:cubicBezTo>
                  <a:cubicBezTo>
                    <a:pt x="9" y="16"/>
                    <a:pt x="9" y="16"/>
                    <a:pt x="9" y="16"/>
                  </a:cubicBezTo>
                  <a:cubicBezTo>
                    <a:pt x="6" y="16"/>
                    <a:pt x="3" y="14"/>
                    <a:pt x="3" y="11"/>
                  </a:cubicBezTo>
                  <a:cubicBezTo>
                    <a:pt x="3" y="1"/>
                    <a:pt x="3" y="1"/>
                    <a:pt x="3" y="1"/>
                  </a:cubicBezTo>
                  <a:cubicBezTo>
                    <a:pt x="3" y="1"/>
                    <a:pt x="3" y="0"/>
                    <a:pt x="2" y="0"/>
                  </a:cubicBezTo>
                  <a:cubicBezTo>
                    <a:pt x="1" y="0"/>
                    <a:pt x="0" y="1"/>
                    <a:pt x="0"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00" name="Freeform 217">
              <a:extLst>
                <a:ext uri="{FF2B5EF4-FFF2-40B4-BE49-F238E27FC236}">
                  <a16:creationId xmlns:a16="http://schemas.microsoft.com/office/drawing/2014/main" id="{A9DC25AB-CF07-4275-8AD9-6FC05163595A}"/>
                </a:ext>
              </a:extLst>
            </p:cNvPr>
            <p:cNvSpPr>
              <a:spLocks/>
            </p:cNvSpPr>
            <p:nvPr/>
          </p:nvSpPr>
          <p:spPr bwMode="auto">
            <a:xfrm>
              <a:off x="3502025" y="6554788"/>
              <a:ext cx="130175" cy="185737"/>
            </a:xfrm>
            <a:custGeom>
              <a:avLst/>
              <a:gdLst>
                <a:gd name="T0" fmla="*/ 0 w 26"/>
                <a:gd name="T1" fmla="*/ 1 h 36"/>
                <a:gd name="T2" fmla="*/ 0 w 26"/>
                <a:gd name="T3" fmla="*/ 28 h 36"/>
                <a:gd name="T4" fmla="*/ 0 w 26"/>
                <a:gd name="T5" fmla="*/ 28 h 36"/>
                <a:gd name="T6" fmla="*/ 3 w 26"/>
                <a:gd name="T7" fmla="*/ 32 h 36"/>
                <a:gd name="T8" fmla="*/ 23 w 26"/>
                <a:gd name="T9" fmla="*/ 36 h 36"/>
                <a:gd name="T10" fmla="*/ 24 w 26"/>
                <a:gd name="T11" fmla="*/ 36 h 36"/>
                <a:gd name="T12" fmla="*/ 26 w 26"/>
                <a:gd name="T13" fmla="*/ 35 h 36"/>
                <a:gd name="T14" fmla="*/ 24 w 26"/>
                <a:gd name="T15" fmla="*/ 33 h 36"/>
                <a:gd name="T16" fmla="*/ 23 w 26"/>
                <a:gd name="T17" fmla="*/ 33 h 36"/>
                <a:gd name="T18" fmla="*/ 5 w 26"/>
                <a:gd name="T19" fmla="*/ 30 h 36"/>
                <a:gd name="T20" fmla="*/ 3 w 26"/>
                <a:gd name="T21" fmla="*/ 28 h 36"/>
                <a:gd name="T22" fmla="*/ 3 w 26"/>
                <a:gd name="T23" fmla="*/ 28 h 36"/>
                <a:gd name="T24" fmla="*/ 3 w 26"/>
                <a:gd name="T25" fmla="*/ 28 h 36"/>
                <a:gd name="T26" fmla="*/ 2 w 26"/>
                <a:gd name="T27" fmla="*/ 28 h 36"/>
                <a:gd name="T28" fmla="*/ 3 w 26"/>
                <a:gd name="T29" fmla="*/ 28 h 36"/>
                <a:gd name="T30" fmla="*/ 3 w 26"/>
                <a:gd name="T31" fmla="*/ 28 h 36"/>
                <a:gd name="T32" fmla="*/ 2 w 26"/>
                <a:gd name="T33" fmla="*/ 28 h 36"/>
                <a:gd name="T34" fmla="*/ 3 w 26"/>
                <a:gd name="T35" fmla="*/ 28 h 36"/>
                <a:gd name="T36" fmla="*/ 1 w 26"/>
                <a:gd name="T37" fmla="*/ 28 h 36"/>
                <a:gd name="T38" fmla="*/ 3 w 26"/>
                <a:gd name="T39" fmla="*/ 28 h 36"/>
                <a:gd name="T40" fmla="*/ 3 w 26"/>
                <a:gd name="T41" fmla="*/ 1 h 36"/>
                <a:gd name="T42" fmla="*/ 1 w 26"/>
                <a:gd name="T43" fmla="*/ 0 h 36"/>
                <a:gd name="T44" fmla="*/ 0 w 26"/>
                <a:gd name="T4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36">
                  <a:moveTo>
                    <a:pt x="0" y="1"/>
                  </a:moveTo>
                  <a:cubicBezTo>
                    <a:pt x="0" y="28"/>
                    <a:pt x="0" y="28"/>
                    <a:pt x="0" y="28"/>
                  </a:cubicBezTo>
                  <a:cubicBezTo>
                    <a:pt x="0" y="28"/>
                    <a:pt x="0" y="28"/>
                    <a:pt x="0" y="28"/>
                  </a:cubicBezTo>
                  <a:cubicBezTo>
                    <a:pt x="0" y="28"/>
                    <a:pt x="0" y="31"/>
                    <a:pt x="3" y="32"/>
                  </a:cubicBezTo>
                  <a:cubicBezTo>
                    <a:pt x="7" y="34"/>
                    <a:pt x="12" y="36"/>
                    <a:pt x="23" y="36"/>
                  </a:cubicBezTo>
                  <a:cubicBezTo>
                    <a:pt x="23" y="36"/>
                    <a:pt x="24" y="36"/>
                    <a:pt x="24" y="36"/>
                  </a:cubicBezTo>
                  <a:cubicBezTo>
                    <a:pt x="25" y="36"/>
                    <a:pt x="26" y="35"/>
                    <a:pt x="26" y="35"/>
                  </a:cubicBezTo>
                  <a:cubicBezTo>
                    <a:pt x="26" y="34"/>
                    <a:pt x="25" y="33"/>
                    <a:pt x="24" y="33"/>
                  </a:cubicBezTo>
                  <a:cubicBezTo>
                    <a:pt x="24" y="33"/>
                    <a:pt x="23" y="33"/>
                    <a:pt x="23" y="33"/>
                  </a:cubicBezTo>
                  <a:cubicBezTo>
                    <a:pt x="12" y="33"/>
                    <a:pt x="7" y="31"/>
                    <a:pt x="5" y="30"/>
                  </a:cubicBezTo>
                  <a:cubicBezTo>
                    <a:pt x="4" y="29"/>
                    <a:pt x="3" y="29"/>
                    <a:pt x="3" y="28"/>
                  </a:cubicBezTo>
                  <a:cubicBezTo>
                    <a:pt x="3" y="28"/>
                    <a:pt x="3" y="28"/>
                    <a:pt x="3" y="28"/>
                  </a:cubicBezTo>
                  <a:cubicBezTo>
                    <a:pt x="3" y="28"/>
                    <a:pt x="3" y="28"/>
                    <a:pt x="3" y="28"/>
                  </a:cubicBezTo>
                  <a:cubicBezTo>
                    <a:pt x="2" y="28"/>
                    <a:pt x="2" y="28"/>
                    <a:pt x="2" y="28"/>
                  </a:cubicBezTo>
                  <a:cubicBezTo>
                    <a:pt x="3" y="28"/>
                    <a:pt x="3" y="28"/>
                    <a:pt x="3" y="28"/>
                  </a:cubicBezTo>
                  <a:cubicBezTo>
                    <a:pt x="3" y="28"/>
                    <a:pt x="3" y="28"/>
                    <a:pt x="3" y="28"/>
                  </a:cubicBezTo>
                  <a:cubicBezTo>
                    <a:pt x="2" y="28"/>
                    <a:pt x="2" y="28"/>
                    <a:pt x="2" y="28"/>
                  </a:cubicBezTo>
                  <a:cubicBezTo>
                    <a:pt x="3" y="28"/>
                    <a:pt x="3" y="28"/>
                    <a:pt x="3" y="28"/>
                  </a:cubicBezTo>
                  <a:cubicBezTo>
                    <a:pt x="1" y="28"/>
                    <a:pt x="1" y="28"/>
                    <a:pt x="1" y="28"/>
                  </a:cubicBezTo>
                  <a:cubicBezTo>
                    <a:pt x="3" y="28"/>
                    <a:pt x="3" y="28"/>
                    <a:pt x="3" y="28"/>
                  </a:cubicBezTo>
                  <a:cubicBezTo>
                    <a:pt x="3" y="1"/>
                    <a:pt x="3" y="1"/>
                    <a:pt x="3" y="1"/>
                  </a:cubicBezTo>
                  <a:cubicBezTo>
                    <a:pt x="3" y="0"/>
                    <a:pt x="2" y="0"/>
                    <a:pt x="1" y="0"/>
                  </a:cubicBezTo>
                  <a:cubicBezTo>
                    <a:pt x="1" y="0"/>
                    <a:pt x="0" y="0"/>
                    <a:pt x="0"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01" name="Freeform 218">
              <a:extLst>
                <a:ext uri="{FF2B5EF4-FFF2-40B4-BE49-F238E27FC236}">
                  <a16:creationId xmlns:a16="http://schemas.microsoft.com/office/drawing/2014/main" id="{E72D1135-49A7-4A58-AA8B-AE900657FD65}"/>
                </a:ext>
              </a:extLst>
            </p:cNvPr>
            <p:cNvSpPr>
              <a:spLocks/>
            </p:cNvSpPr>
            <p:nvPr/>
          </p:nvSpPr>
          <p:spPr bwMode="auto">
            <a:xfrm>
              <a:off x="3898900" y="6724650"/>
              <a:ext cx="666750" cy="15875"/>
            </a:xfrm>
            <a:custGeom>
              <a:avLst/>
              <a:gdLst>
                <a:gd name="T0" fmla="*/ 1 w 133"/>
                <a:gd name="T1" fmla="*/ 3 h 3"/>
                <a:gd name="T2" fmla="*/ 131 w 133"/>
                <a:gd name="T3" fmla="*/ 3 h 3"/>
                <a:gd name="T4" fmla="*/ 133 w 133"/>
                <a:gd name="T5" fmla="*/ 1 h 3"/>
                <a:gd name="T6" fmla="*/ 131 w 133"/>
                <a:gd name="T7" fmla="*/ 0 h 3"/>
                <a:gd name="T8" fmla="*/ 1 w 133"/>
                <a:gd name="T9" fmla="*/ 0 h 3"/>
                <a:gd name="T10" fmla="*/ 0 w 133"/>
                <a:gd name="T11" fmla="*/ 1 h 3"/>
                <a:gd name="T12" fmla="*/ 1 w 13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3" h="3">
                  <a:moveTo>
                    <a:pt x="1" y="3"/>
                  </a:moveTo>
                  <a:cubicBezTo>
                    <a:pt x="131" y="3"/>
                    <a:pt x="131" y="3"/>
                    <a:pt x="131" y="3"/>
                  </a:cubicBezTo>
                  <a:cubicBezTo>
                    <a:pt x="132" y="3"/>
                    <a:pt x="133" y="2"/>
                    <a:pt x="133" y="1"/>
                  </a:cubicBezTo>
                  <a:cubicBezTo>
                    <a:pt x="133" y="0"/>
                    <a:pt x="132" y="0"/>
                    <a:pt x="131" y="0"/>
                  </a:cubicBezTo>
                  <a:cubicBezTo>
                    <a:pt x="1" y="0"/>
                    <a:pt x="1" y="0"/>
                    <a:pt x="1" y="0"/>
                  </a:cubicBezTo>
                  <a:cubicBezTo>
                    <a:pt x="0" y="0"/>
                    <a:pt x="0" y="0"/>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02" name="Freeform 219">
              <a:extLst>
                <a:ext uri="{FF2B5EF4-FFF2-40B4-BE49-F238E27FC236}">
                  <a16:creationId xmlns:a16="http://schemas.microsoft.com/office/drawing/2014/main" id="{B153A656-F6F5-442C-AA96-E6FD9E068D77}"/>
                </a:ext>
              </a:extLst>
            </p:cNvPr>
            <p:cNvSpPr>
              <a:spLocks/>
            </p:cNvSpPr>
            <p:nvPr/>
          </p:nvSpPr>
          <p:spPr bwMode="auto">
            <a:xfrm>
              <a:off x="5719763" y="6683375"/>
              <a:ext cx="361950" cy="57150"/>
            </a:xfrm>
            <a:custGeom>
              <a:avLst/>
              <a:gdLst>
                <a:gd name="T0" fmla="*/ 2 w 72"/>
                <a:gd name="T1" fmla="*/ 11 h 11"/>
                <a:gd name="T2" fmla="*/ 22 w 72"/>
                <a:gd name="T3" fmla="*/ 11 h 11"/>
                <a:gd name="T4" fmla="*/ 27 w 72"/>
                <a:gd name="T5" fmla="*/ 5 h 11"/>
                <a:gd name="T6" fmla="*/ 30 w 72"/>
                <a:gd name="T7" fmla="*/ 3 h 11"/>
                <a:gd name="T8" fmla="*/ 70 w 72"/>
                <a:gd name="T9" fmla="*/ 3 h 11"/>
                <a:gd name="T10" fmla="*/ 72 w 72"/>
                <a:gd name="T11" fmla="*/ 2 h 11"/>
                <a:gd name="T12" fmla="*/ 70 w 72"/>
                <a:gd name="T13" fmla="*/ 0 h 11"/>
                <a:gd name="T14" fmla="*/ 30 w 72"/>
                <a:gd name="T15" fmla="*/ 0 h 11"/>
                <a:gd name="T16" fmla="*/ 24 w 72"/>
                <a:gd name="T17" fmla="*/ 5 h 11"/>
                <a:gd name="T18" fmla="*/ 22 w 72"/>
                <a:gd name="T19" fmla="*/ 8 h 11"/>
                <a:gd name="T20" fmla="*/ 2 w 72"/>
                <a:gd name="T21" fmla="*/ 8 h 11"/>
                <a:gd name="T22" fmla="*/ 0 w 72"/>
                <a:gd name="T23" fmla="*/ 9 h 11"/>
                <a:gd name="T24" fmla="*/ 2 w 72"/>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1">
                  <a:moveTo>
                    <a:pt x="2" y="11"/>
                  </a:moveTo>
                  <a:cubicBezTo>
                    <a:pt x="22" y="11"/>
                    <a:pt x="22" y="11"/>
                    <a:pt x="22" y="11"/>
                  </a:cubicBezTo>
                  <a:cubicBezTo>
                    <a:pt x="25" y="11"/>
                    <a:pt x="27" y="8"/>
                    <a:pt x="27" y="5"/>
                  </a:cubicBezTo>
                  <a:cubicBezTo>
                    <a:pt x="27" y="4"/>
                    <a:pt x="28" y="3"/>
                    <a:pt x="30" y="3"/>
                  </a:cubicBezTo>
                  <a:cubicBezTo>
                    <a:pt x="70" y="3"/>
                    <a:pt x="70" y="3"/>
                    <a:pt x="70" y="3"/>
                  </a:cubicBezTo>
                  <a:cubicBezTo>
                    <a:pt x="71" y="3"/>
                    <a:pt x="72" y="3"/>
                    <a:pt x="72" y="2"/>
                  </a:cubicBezTo>
                  <a:cubicBezTo>
                    <a:pt x="72" y="1"/>
                    <a:pt x="71" y="0"/>
                    <a:pt x="70" y="0"/>
                  </a:cubicBezTo>
                  <a:cubicBezTo>
                    <a:pt x="30" y="0"/>
                    <a:pt x="30" y="0"/>
                    <a:pt x="30" y="0"/>
                  </a:cubicBezTo>
                  <a:cubicBezTo>
                    <a:pt x="27" y="0"/>
                    <a:pt x="24" y="3"/>
                    <a:pt x="24" y="5"/>
                  </a:cubicBezTo>
                  <a:cubicBezTo>
                    <a:pt x="24" y="7"/>
                    <a:pt x="23" y="8"/>
                    <a:pt x="22" y="8"/>
                  </a:cubicBezTo>
                  <a:cubicBezTo>
                    <a:pt x="2" y="8"/>
                    <a:pt x="2" y="8"/>
                    <a:pt x="2" y="8"/>
                  </a:cubicBezTo>
                  <a:cubicBezTo>
                    <a:pt x="1" y="8"/>
                    <a:pt x="0" y="8"/>
                    <a:pt x="0" y="9"/>
                  </a:cubicBezTo>
                  <a:cubicBezTo>
                    <a:pt x="0" y="10"/>
                    <a:pt x="1"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03" name="Freeform 220">
              <a:extLst>
                <a:ext uri="{FF2B5EF4-FFF2-40B4-BE49-F238E27FC236}">
                  <a16:creationId xmlns:a16="http://schemas.microsoft.com/office/drawing/2014/main" id="{7F196140-4B93-402B-A662-8E460407A4FD}"/>
                </a:ext>
              </a:extLst>
            </p:cNvPr>
            <p:cNvSpPr>
              <a:spLocks/>
            </p:cNvSpPr>
            <p:nvPr/>
          </p:nvSpPr>
          <p:spPr bwMode="auto">
            <a:xfrm>
              <a:off x="9382125" y="6524625"/>
              <a:ext cx="476250" cy="204787"/>
            </a:xfrm>
            <a:custGeom>
              <a:avLst/>
              <a:gdLst>
                <a:gd name="T0" fmla="*/ 2 w 95"/>
                <a:gd name="T1" fmla="*/ 40 h 40"/>
                <a:gd name="T2" fmla="*/ 80 w 95"/>
                <a:gd name="T3" fmla="*/ 40 h 40"/>
                <a:gd name="T4" fmla="*/ 95 w 95"/>
                <a:gd name="T5" fmla="*/ 25 h 40"/>
                <a:gd name="T6" fmla="*/ 95 w 95"/>
                <a:gd name="T7" fmla="*/ 2 h 40"/>
                <a:gd name="T8" fmla="*/ 94 w 95"/>
                <a:gd name="T9" fmla="*/ 0 h 40"/>
                <a:gd name="T10" fmla="*/ 92 w 95"/>
                <a:gd name="T11" fmla="*/ 2 h 40"/>
                <a:gd name="T12" fmla="*/ 92 w 95"/>
                <a:gd name="T13" fmla="*/ 25 h 40"/>
                <a:gd name="T14" fmla="*/ 89 w 95"/>
                <a:gd name="T15" fmla="*/ 33 h 40"/>
                <a:gd name="T16" fmla="*/ 80 w 95"/>
                <a:gd name="T17" fmla="*/ 37 h 40"/>
                <a:gd name="T18" fmla="*/ 2 w 95"/>
                <a:gd name="T19" fmla="*/ 37 h 40"/>
                <a:gd name="T20" fmla="*/ 0 w 95"/>
                <a:gd name="T21" fmla="*/ 39 h 40"/>
                <a:gd name="T22" fmla="*/ 2 w 95"/>
                <a:gd name="T2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40">
                  <a:moveTo>
                    <a:pt x="2" y="40"/>
                  </a:moveTo>
                  <a:cubicBezTo>
                    <a:pt x="80" y="40"/>
                    <a:pt x="80" y="40"/>
                    <a:pt x="80" y="40"/>
                  </a:cubicBezTo>
                  <a:cubicBezTo>
                    <a:pt x="89" y="40"/>
                    <a:pt x="95" y="33"/>
                    <a:pt x="95" y="25"/>
                  </a:cubicBezTo>
                  <a:cubicBezTo>
                    <a:pt x="95" y="2"/>
                    <a:pt x="95" y="2"/>
                    <a:pt x="95" y="2"/>
                  </a:cubicBezTo>
                  <a:cubicBezTo>
                    <a:pt x="95" y="1"/>
                    <a:pt x="95" y="0"/>
                    <a:pt x="94" y="0"/>
                  </a:cubicBezTo>
                  <a:cubicBezTo>
                    <a:pt x="93" y="0"/>
                    <a:pt x="92" y="1"/>
                    <a:pt x="92" y="2"/>
                  </a:cubicBezTo>
                  <a:cubicBezTo>
                    <a:pt x="92" y="25"/>
                    <a:pt x="92" y="25"/>
                    <a:pt x="92" y="25"/>
                  </a:cubicBezTo>
                  <a:cubicBezTo>
                    <a:pt x="92" y="28"/>
                    <a:pt x="91" y="31"/>
                    <a:pt x="89" y="33"/>
                  </a:cubicBezTo>
                  <a:cubicBezTo>
                    <a:pt x="87" y="36"/>
                    <a:pt x="84" y="37"/>
                    <a:pt x="80" y="37"/>
                  </a:cubicBezTo>
                  <a:cubicBezTo>
                    <a:pt x="2" y="37"/>
                    <a:pt x="2" y="37"/>
                    <a:pt x="2" y="37"/>
                  </a:cubicBezTo>
                  <a:cubicBezTo>
                    <a:pt x="1" y="37"/>
                    <a:pt x="0" y="38"/>
                    <a:pt x="0" y="39"/>
                  </a:cubicBezTo>
                  <a:cubicBezTo>
                    <a:pt x="0" y="39"/>
                    <a:pt x="1" y="40"/>
                    <a:pt x="2" y="4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04" name="Freeform 221">
              <a:extLst>
                <a:ext uri="{FF2B5EF4-FFF2-40B4-BE49-F238E27FC236}">
                  <a16:creationId xmlns:a16="http://schemas.microsoft.com/office/drawing/2014/main" id="{F13C5868-418C-4D67-8F85-02896CD53B13}"/>
                </a:ext>
              </a:extLst>
            </p:cNvPr>
            <p:cNvSpPr>
              <a:spLocks/>
            </p:cNvSpPr>
            <p:nvPr/>
          </p:nvSpPr>
          <p:spPr bwMode="auto">
            <a:xfrm>
              <a:off x="11018838" y="6350000"/>
              <a:ext cx="14288" cy="55562"/>
            </a:xfrm>
            <a:custGeom>
              <a:avLst/>
              <a:gdLst>
                <a:gd name="T0" fmla="*/ 0 w 3"/>
                <a:gd name="T1" fmla="*/ 2 h 11"/>
                <a:gd name="T2" fmla="*/ 0 w 3"/>
                <a:gd name="T3" fmla="*/ 10 h 11"/>
                <a:gd name="T4" fmla="*/ 2 w 3"/>
                <a:gd name="T5" fmla="*/ 11 h 11"/>
                <a:gd name="T6" fmla="*/ 3 w 3"/>
                <a:gd name="T7" fmla="*/ 10 h 11"/>
                <a:gd name="T8" fmla="*/ 3 w 3"/>
                <a:gd name="T9" fmla="*/ 2 h 11"/>
                <a:gd name="T10" fmla="*/ 2 w 3"/>
                <a:gd name="T11" fmla="*/ 0 h 11"/>
                <a:gd name="T12" fmla="*/ 0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0" y="2"/>
                  </a:moveTo>
                  <a:cubicBezTo>
                    <a:pt x="0" y="10"/>
                    <a:pt x="0" y="10"/>
                    <a:pt x="0" y="10"/>
                  </a:cubicBezTo>
                  <a:cubicBezTo>
                    <a:pt x="0" y="11"/>
                    <a:pt x="1" y="11"/>
                    <a:pt x="2" y="11"/>
                  </a:cubicBezTo>
                  <a:cubicBezTo>
                    <a:pt x="3" y="11"/>
                    <a:pt x="3" y="11"/>
                    <a:pt x="3" y="10"/>
                  </a:cubicBezTo>
                  <a:cubicBezTo>
                    <a:pt x="3" y="2"/>
                    <a:pt x="3" y="2"/>
                    <a:pt x="3" y="2"/>
                  </a:cubicBezTo>
                  <a:cubicBezTo>
                    <a:pt x="3" y="1"/>
                    <a:pt x="3"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05" name="Freeform 222">
              <a:extLst>
                <a:ext uri="{FF2B5EF4-FFF2-40B4-BE49-F238E27FC236}">
                  <a16:creationId xmlns:a16="http://schemas.microsoft.com/office/drawing/2014/main" id="{2183AC30-CF75-42DB-B70D-1426E71F57FC}"/>
                </a:ext>
              </a:extLst>
            </p:cNvPr>
            <p:cNvSpPr>
              <a:spLocks/>
            </p:cNvSpPr>
            <p:nvPr/>
          </p:nvSpPr>
          <p:spPr bwMode="auto">
            <a:xfrm>
              <a:off x="11018838" y="6421438"/>
              <a:ext cx="14288" cy="57150"/>
            </a:xfrm>
            <a:custGeom>
              <a:avLst/>
              <a:gdLst>
                <a:gd name="T0" fmla="*/ 0 w 3"/>
                <a:gd name="T1" fmla="*/ 2 h 11"/>
                <a:gd name="T2" fmla="*/ 0 w 3"/>
                <a:gd name="T3" fmla="*/ 9 h 11"/>
                <a:gd name="T4" fmla="*/ 2 w 3"/>
                <a:gd name="T5" fmla="*/ 11 h 11"/>
                <a:gd name="T6" fmla="*/ 3 w 3"/>
                <a:gd name="T7" fmla="*/ 9 h 11"/>
                <a:gd name="T8" fmla="*/ 3 w 3"/>
                <a:gd name="T9" fmla="*/ 2 h 11"/>
                <a:gd name="T10" fmla="*/ 2 w 3"/>
                <a:gd name="T11" fmla="*/ 0 h 11"/>
                <a:gd name="T12" fmla="*/ 0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0" y="2"/>
                  </a:moveTo>
                  <a:cubicBezTo>
                    <a:pt x="0" y="9"/>
                    <a:pt x="0" y="9"/>
                    <a:pt x="0" y="9"/>
                  </a:cubicBezTo>
                  <a:cubicBezTo>
                    <a:pt x="0" y="10"/>
                    <a:pt x="1" y="11"/>
                    <a:pt x="2" y="11"/>
                  </a:cubicBezTo>
                  <a:cubicBezTo>
                    <a:pt x="3" y="11"/>
                    <a:pt x="3" y="10"/>
                    <a:pt x="3" y="9"/>
                  </a:cubicBezTo>
                  <a:cubicBezTo>
                    <a:pt x="3" y="2"/>
                    <a:pt x="3" y="2"/>
                    <a:pt x="3" y="2"/>
                  </a:cubicBezTo>
                  <a:cubicBezTo>
                    <a:pt x="3" y="1"/>
                    <a:pt x="3"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06" name="Freeform 223">
              <a:extLst>
                <a:ext uri="{FF2B5EF4-FFF2-40B4-BE49-F238E27FC236}">
                  <a16:creationId xmlns:a16="http://schemas.microsoft.com/office/drawing/2014/main" id="{F7375650-3D1B-420B-82DF-FAD10655BED3}"/>
                </a:ext>
              </a:extLst>
            </p:cNvPr>
            <p:cNvSpPr>
              <a:spLocks/>
            </p:cNvSpPr>
            <p:nvPr/>
          </p:nvSpPr>
          <p:spPr bwMode="auto">
            <a:xfrm>
              <a:off x="11018838" y="6503988"/>
              <a:ext cx="14288" cy="34925"/>
            </a:xfrm>
            <a:custGeom>
              <a:avLst/>
              <a:gdLst>
                <a:gd name="T0" fmla="*/ 0 w 3"/>
                <a:gd name="T1" fmla="*/ 2 h 7"/>
                <a:gd name="T2" fmla="*/ 0 w 3"/>
                <a:gd name="T3" fmla="*/ 5 h 7"/>
                <a:gd name="T4" fmla="*/ 2 w 3"/>
                <a:gd name="T5" fmla="*/ 7 h 7"/>
                <a:gd name="T6" fmla="*/ 3 w 3"/>
                <a:gd name="T7" fmla="*/ 5 h 7"/>
                <a:gd name="T8" fmla="*/ 3 w 3"/>
                <a:gd name="T9" fmla="*/ 2 h 7"/>
                <a:gd name="T10" fmla="*/ 2 w 3"/>
                <a:gd name="T11" fmla="*/ 0 h 7"/>
                <a:gd name="T12" fmla="*/ 0 w 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2"/>
                  </a:moveTo>
                  <a:cubicBezTo>
                    <a:pt x="0" y="5"/>
                    <a:pt x="0" y="5"/>
                    <a:pt x="0" y="5"/>
                  </a:cubicBezTo>
                  <a:cubicBezTo>
                    <a:pt x="0" y="6"/>
                    <a:pt x="1" y="7"/>
                    <a:pt x="2" y="7"/>
                  </a:cubicBezTo>
                  <a:cubicBezTo>
                    <a:pt x="3" y="7"/>
                    <a:pt x="3" y="6"/>
                    <a:pt x="3" y="5"/>
                  </a:cubicBezTo>
                  <a:cubicBezTo>
                    <a:pt x="3" y="2"/>
                    <a:pt x="3" y="2"/>
                    <a:pt x="3" y="2"/>
                  </a:cubicBezTo>
                  <a:cubicBezTo>
                    <a:pt x="3" y="1"/>
                    <a:pt x="3"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07" name="Freeform 224">
              <a:extLst>
                <a:ext uri="{FF2B5EF4-FFF2-40B4-BE49-F238E27FC236}">
                  <a16:creationId xmlns:a16="http://schemas.microsoft.com/office/drawing/2014/main" id="{439564F0-D709-45A3-A9E4-ED90F268A033}"/>
                </a:ext>
              </a:extLst>
            </p:cNvPr>
            <p:cNvSpPr>
              <a:spLocks/>
            </p:cNvSpPr>
            <p:nvPr/>
          </p:nvSpPr>
          <p:spPr bwMode="auto">
            <a:xfrm>
              <a:off x="6376988" y="6246813"/>
              <a:ext cx="150813" cy="153987"/>
            </a:xfrm>
            <a:custGeom>
              <a:avLst/>
              <a:gdLst>
                <a:gd name="T0" fmla="*/ 15 w 30"/>
                <a:gd name="T1" fmla="*/ 10 h 30"/>
                <a:gd name="T2" fmla="*/ 12 w 30"/>
                <a:gd name="T3" fmla="*/ 6 h 30"/>
                <a:gd name="T4" fmla="*/ 8 w 30"/>
                <a:gd name="T5" fmla="*/ 10 h 30"/>
                <a:gd name="T6" fmla="*/ 13 w 30"/>
                <a:gd name="T7" fmla="*/ 14 h 30"/>
                <a:gd name="T8" fmla="*/ 14 w 30"/>
                <a:gd name="T9" fmla="*/ 14 h 30"/>
                <a:gd name="T10" fmla="*/ 24 w 30"/>
                <a:gd name="T11" fmla="*/ 14 h 30"/>
                <a:gd name="T12" fmla="*/ 25 w 30"/>
                <a:gd name="T13" fmla="*/ 15 h 30"/>
                <a:gd name="T14" fmla="*/ 24 w 30"/>
                <a:gd name="T15" fmla="*/ 23 h 30"/>
                <a:gd name="T16" fmla="*/ 20 w 30"/>
                <a:gd name="T17" fmla="*/ 28 h 30"/>
                <a:gd name="T18" fmla="*/ 15 w 30"/>
                <a:gd name="T19" fmla="*/ 25 h 30"/>
                <a:gd name="T20" fmla="*/ 13 w 30"/>
                <a:gd name="T21" fmla="*/ 27 h 30"/>
                <a:gd name="T22" fmla="*/ 15 w 30"/>
                <a:gd name="T23" fmla="*/ 25 h 30"/>
                <a:gd name="T24" fmla="*/ 13 w 30"/>
                <a:gd name="T25" fmla="*/ 19 h 30"/>
                <a:gd name="T26" fmla="*/ 8 w 30"/>
                <a:gd name="T27" fmla="*/ 17 h 30"/>
                <a:gd name="T28" fmla="*/ 3 w 30"/>
                <a:gd name="T29" fmla="*/ 11 h 30"/>
                <a:gd name="T30" fmla="*/ 6 w 30"/>
                <a:gd name="T31" fmla="*/ 5 h 30"/>
                <a:gd name="T32" fmla="*/ 12 w 30"/>
                <a:gd name="T33" fmla="*/ 3 h 30"/>
                <a:gd name="T34" fmla="*/ 17 w 30"/>
                <a:gd name="T35" fmla="*/ 8 h 30"/>
                <a:gd name="T36" fmla="*/ 16 w 30"/>
                <a:gd name="T37" fmla="*/ 11 h 30"/>
                <a:gd name="T38" fmla="*/ 15 w 30"/>
                <a:gd name="T39" fmla="*/ 11 h 30"/>
                <a:gd name="T40" fmla="*/ 15 w 30"/>
                <a:gd name="T41" fmla="*/ 11 h 30"/>
                <a:gd name="T42" fmla="*/ 16 w 30"/>
                <a:gd name="T43" fmla="*/ 11 h 30"/>
                <a:gd name="T44" fmla="*/ 15 w 30"/>
                <a:gd name="T45" fmla="*/ 13 h 30"/>
                <a:gd name="T46" fmla="*/ 19 w 30"/>
                <a:gd name="T47" fmla="*/ 12 h 30"/>
                <a:gd name="T48" fmla="*/ 18 w 30"/>
                <a:gd name="T49" fmla="*/ 3 h 30"/>
                <a:gd name="T50" fmla="*/ 7 w 30"/>
                <a:gd name="T51" fmla="*/ 1 h 30"/>
                <a:gd name="T52" fmla="*/ 2 w 30"/>
                <a:gd name="T53" fmla="*/ 6 h 30"/>
                <a:gd name="T54" fmla="*/ 2 w 30"/>
                <a:gd name="T55" fmla="*/ 16 h 30"/>
                <a:gd name="T56" fmla="*/ 10 w 30"/>
                <a:gd name="T57" fmla="*/ 21 h 30"/>
                <a:gd name="T58" fmla="*/ 12 w 30"/>
                <a:gd name="T59" fmla="*/ 23 h 30"/>
                <a:gd name="T60" fmla="*/ 12 w 30"/>
                <a:gd name="T61" fmla="*/ 26 h 30"/>
                <a:gd name="T62" fmla="*/ 12 w 30"/>
                <a:gd name="T63" fmla="*/ 27 h 30"/>
                <a:gd name="T64" fmla="*/ 13 w 30"/>
                <a:gd name="T65" fmla="*/ 28 h 30"/>
                <a:gd name="T66" fmla="*/ 15 w 30"/>
                <a:gd name="T67" fmla="*/ 28 h 30"/>
                <a:gd name="T68" fmla="*/ 21 w 30"/>
                <a:gd name="T69" fmla="*/ 29 h 30"/>
                <a:gd name="T70" fmla="*/ 30 w 30"/>
                <a:gd name="T71" fmla="*/ 18 h 30"/>
                <a:gd name="T72" fmla="*/ 28 w 30"/>
                <a:gd name="T73" fmla="*/ 13 h 30"/>
                <a:gd name="T74" fmla="*/ 21 w 30"/>
                <a:gd name="T75" fmla="*/ 10 h 30"/>
                <a:gd name="T76" fmla="*/ 14 w 30"/>
                <a:gd name="T77" fmla="*/ 11 h 30"/>
                <a:gd name="T78" fmla="*/ 13 w 30"/>
                <a:gd name="T79" fmla="*/ 11 h 30"/>
                <a:gd name="T80" fmla="*/ 11 w 30"/>
                <a:gd name="T81" fmla="*/ 10 h 30"/>
                <a:gd name="T82" fmla="*/ 12 w 30"/>
                <a:gd name="T83" fmla="*/ 9 h 30"/>
                <a:gd name="T84" fmla="*/ 12 w 30"/>
                <a:gd name="T85" fmla="*/ 9 h 30"/>
                <a:gd name="T86" fmla="*/ 12 w 30"/>
                <a:gd name="T87" fmla="*/ 9 h 30"/>
                <a:gd name="T88" fmla="*/ 12 w 30"/>
                <a:gd name="T89" fmla="*/ 9 h 30"/>
                <a:gd name="T90" fmla="*/ 12 w 30"/>
                <a:gd name="T91" fmla="*/ 10 h 30"/>
                <a:gd name="T92" fmla="*/ 14 w 30"/>
                <a:gd name="T9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 h="30">
                  <a:moveTo>
                    <a:pt x="15" y="10"/>
                  </a:moveTo>
                  <a:cubicBezTo>
                    <a:pt x="15" y="10"/>
                    <a:pt x="15" y="10"/>
                    <a:pt x="15" y="10"/>
                  </a:cubicBezTo>
                  <a:cubicBezTo>
                    <a:pt x="15" y="9"/>
                    <a:pt x="15" y="8"/>
                    <a:pt x="14" y="7"/>
                  </a:cubicBezTo>
                  <a:cubicBezTo>
                    <a:pt x="14" y="7"/>
                    <a:pt x="13" y="6"/>
                    <a:pt x="12" y="6"/>
                  </a:cubicBezTo>
                  <a:cubicBezTo>
                    <a:pt x="11" y="6"/>
                    <a:pt x="10" y="6"/>
                    <a:pt x="9" y="7"/>
                  </a:cubicBezTo>
                  <a:cubicBezTo>
                    <a:pt x="8" y="8"/>
                    <a:pt x="8" y="9"/>
                    <a:pt x="8" y="10"/>
                  </a:cubicBezTo>
                  <a:cubicBezTo>
                    <a:pt x="8" y="11"/>
                    <a:pt x="9" y="12"/>
                    <a:pt x="10" y="13"/>
                  </a:cubicBezTo>
                  <a:cubicBezTo>
                    <a:pt x="10" y="14"/>
                    <a:pt x="11" y="14"/>
                    <a:pt x="13" y="14"/>
                  </a:cubicBezTo>
                  <a:cubicBezTo>
                    <a:pt x="13" y="14"/>
                    <a:pt x="13" y="14"/>
                    <a:pt x="13" y="14"/>
                  </a:cubicBezTo>
                  <a:cubicBezTo>
                    <a:pt x="13" y="14"/>
                    <a:pt x="14" y="14"/>
                    <a:pt x="14" y="14"/>
                  </a:cubicBezTo>
                  <a:cubicBezTo>
                    <a:pt x="16" y="14"/>
                    <a:pt x="19" y="13"/>
                    <a:pt x="21" y="13"/>
                  </a:cubicBezTo>
                  <a:cubicBezTo>
                    <a:pt x="22" y="13"/>
                    <a:pt x="23" y="13"/>
                    <a:pt x="24" y="14"/>
                  </a:cubicBezTo>
                  <a:cubicBezTo>
                    <a:pt x="24" y="14"/>
                    <a:pt x="25" y="14"/>
                    <a:pt x="25" y="15"/>
                  </a:cubicBezTo>
                  <a:cubicBezTo>
                    <a:pt x="25" y="15"/>
                    <a:pt x="25" y="15"/>
                    <a:pt x="25" y="15"/>
                  </a:cubicBezTo>
                  <a:cubicBezTo>
                    <a:pt x="26" y="16"/>
                    <a:pt x="27" y="17"/>
                    <a:pt x="27" y="18"/>
                  </a:cubicBezTo>
                  <a:cubicBezTo>
                    <a:pt x="27" y="19"/>
                    <a:pt x="25" y="21"/>
                    <a:pt x="24" y="23"/>
                  </a:cubicBezTo>
                  <a:cubicBezTo>
                    <a:pt x="22" y="25"/>
                    <a:pt x="20" y="26"/>
                    <a:pt x="19" y="27"/>
                  </a:cubicBezTo>
                  <a:cubicBezTo>
                    <a:pt x="20" y="28"/>
                    <a:pt x="20" y="28"/>
                    <a:pt x="20" y="28"/>
                  </a:cubicBezTo>
                  <a:cubicBezTo>
                    <a:pt x="21" y="27"/>
                    <a:pt x="21" y="27"/>
                    <a:pt x="21" y="27"/>
                  </a:cubicBezTo>
                  <a:cubicBezTo>
                    <a:pt x="19" y="26"/>
                    <a:pt x="16" y="25"/>
                    <a:pt x="15" y="25"/>
                  </a:cubicBezTo>
                  <a:cubicBezTo>
                    <a:pt x="14" y="25"/>
                    <a:pt x="13" y="26"/>
                    <a:pt x="13" y="26"/>
                  </a:cubicBezTo>
                  <a:cubicBezTo>
                    <a:pt x="13" y="27"/>
                    <a:pt x="13" y="27"/>
                    <a:pt x="13" y="27"/>
                  </a:cubicBezTo>
                  <a:cubicBezTo>
                    <a:pt x="15" y="27"/>
                    <a:pt x="15" y="27"/>
                    <a:pt x="15" y="27"/>
                  </a:cubicBezTo>
                  <a:cubicBezTo>
                    <a:pt x="15" y="27"/>
                    <a:pt x="15" y="26"/>
                    <a:pt x="15" y="25"/>
                  </a:cubicBezTo>
                  <a:cubicBezTo>
                    <a:pt x="15" y="24"/>
                    <a:pt x="15" y="23"/>
                    <a:pt x="15" y="22"/>
                  </a:cubicBezTo>
                  <a:cubicBezTo>
                    <a:pt x="14" y="21"/>
                    <a:pt x="14" y="20"/>
                    <a:pt x="13" y="19"/>
                  </a:cubicBezTo>
                  <a:cubicBezTo>
                    <a:pt x="12" y="18"/>
                    <a:pt x="11" y="18"/>
                    <a:pt x="11" y="18"/>
                  </a:cubicBezTo>
                  <a:cubicBezTo>
                    <a:pt x="10" y="18"/>
                    <a:pt x="9" y="17"/>
                    <a:pt x="8" y="17"/>
                  </a:cubicBezTo>
                  <a:cubicBezTo>
                    <a:pt x="7" y="17"/>
                    <a:pt x="6" y="16"/>
                    <a:pt x="5" y="14"/>
                  </a:cubicBezTo>
                  <a:cubicBezTo>
                    <a:pt x="3" y="13"/>
                    <a:pt x="3" y="12"/>
                    <a:pt x="3" y="11"/>
                  </a:cubicBezTo>
                  <a:cubicBezTo>
                    <a:pt x="3" y="10"/>
                    <a:pt x="4" y="8"/>
                    <a:pt x="4" y="7"/>
                  </a:cubicBezTo>
                  <a:cubicBezTo>
                    <a:pt x="5" y="6"/>
                    <a:pt x="6" y="6"/>
                    <a:pt x="6" y="5"/>
                  </a:cubicBezTo>
                  <a:cubicBezTo>
                    <a:pt x="7" y="5"/>
                    <a:pt x="7" y="4"/>
                    <a:pt x="8" y="4"/>
                  </a:cubicBezTo>
                  <a:cubicBezTo>
                    <a:pt x="9" y="3"/>
                    <a:pt x="11" y="3"/>
                    <a:pt x="12" y="3"/>
                  </a:cubicBezTo>
                  <a:cubicBezTo>
                    <a:pt x="13" y="3"/>
                    <a:pt x="14" y="3"/>
                    <a:pt x="15" y="5"/>
                  </a:cubicBezTo>
                  <a:cubicBezTo>
                    <a:pt x="17" y="6"/>
                    <a:pt x="17" y="7"/>
                    <a:pt x="17" y="8"/>
                  </a:cubicBezTo>
                  <a:cubicBezTo>
                    <a:pt x="17" y="9"/>
                    <a:pt x="17" y="10"/>
                    <a:pt x="16" y="10"/>
                  </a:cubicBezTo>
                  <a:cubicBezTo>
                    <a:pt x="16" y="11"/>
                    <a:pt x="16" y="11"/>
                    <a:pt x="16" y="11"/>
                  </a:cubicBezTo>
                  <a:cubicBezTo>
                    <a:pt x="15" y="11"/>
                    <a:pt x="15" y="11"/>
                    <a:pt x="15" y="11"/>
                  </a:cubicBezTo>
                  <a:cubicBezTo>
                    <a:pt x="15" y="11"/>
                    <a:pt x="15" y="11"/>
                    <a:pt x="15" y="11"/>
                  </a:cubicBezTo>
                  <a:cubicBezTo>
                    <a:pt x="16" y="11"/>
                    <a:pt x="16" y="11"/>
                    <a:pt x="16" y="11"/>
                  </a:cubicBezTo>
                  <a:cubicBezTo>
                    <a:pt x="15" y="11"/>
                    <a:pt x="15" y="11"/>
                    <a:pt x="15" y="11"/>
                  </a:cubicBezTo>
                  <a:cubicBezTo>
                    <a:pt x="15" y="11"/>
                    <a:pt x="15" y="11"/>
                    <a:pt x="15" y="11"/>
                  </a:cubicBezTo>
                  <a:cubicBezTo>
                    <a:pt x="16" y="11"/>
                    <a:pt x="16" y="11"/>
                    <a:pt x="16" y="11"/>
                  </a:cubicBezTo>
                  <a:cubicBezTo>
                    <a:pt x="15" y="11"/>
                    <a:pt x="15" y="11"/>
                    <a:pt x="15" y="11"/>
                  </a:cubicBezTo>
                  <a:cubicBezTo>
                    <a:pt x="15" y="12"/>
                    <a:pt x="15" y="13"/>
                    <a:pt x="15" y="13"/>
                  </a:cubicBezTo>
                  <a:cubicBezTo>
                    <a:pt x="16" y="14"/>
                    <a:pt x="16" y="14"/>
                    <a:pt x="17" y="13"/>
                  </a:cubicBezTo>
                  <a:cubicBezTo>
                    <a:pt x="17" y="13"/>
                    <a:pt x="18" y="13"/>
                    <a:pt x="19" y="12"/>
                  </a:cubicBezTo>
                  <a:cubicBezTo>
                    <a:pt x="19" y="11"/>
                    <a:pt x="20" y="10"/>
                    <a:pt x="20" y="8"/>
                  </a:cubicBezTo>
                  <a:cubicBezTo>
                    <a:pt x="20" y="6"/>
                    <a:pt x="19" y="4"/>
                    <a:pt x="18" y="3"/>
                  </a:cubicBezTo>
                  <a:cubicBezTo>
                    <a:pt x="16" y="1"/>
                    <a:pt x="14" y="0"/>
                    <a:pt x="12" y="0"/>
                  </a:cubicBezTo>
                  <a:cubicBezTo>
                    <a:pt x="10" y="0"/>
                    <a:pt x="8" y="0"/>
                    <a:pt x="7" y="1"/>
                  </a:cubicBezTo>
                  <a:cubicBezTo>
                    <a:pt x="6" y="2"/>
                    <a:pt x="5" y="3"/>
                    <a:pt x="4" y="3"/>
                  </a:cubicBezTo>
                  <a:cubicBezTo>
                    <a:pt x="4" y="4"/>
                    <a:pt x="3" y="5"/>
                    <a:pt x="2" y="6"/>
                  </a:cubicBezTo>
                  <a:cubicBezTo>
                    <a:pt x="1" y="7"/>
                    <a:pt x="0" y="9"/>
                    <a:pt x="0" y="11"/>
                  </a:cubicBezTo>
                  <a:cubicBezTo>
                    <a:pt x="0" y="13"/>
                    <a:pt x="1" y="14"/>
                    <a:pt x="2" y="16"/>
                  </a:cubicBezTo>
                  <a:cubicBezTo>
                    <a:pt x="5" y="19"/>
                    <a:pt x="7" y="20"/>
                    <a:pt x="8" y="20"/>
                  </a:cubicBezTo>
                  <a:cubicBezTo>
                    <a:pt x="9" y="20"/>
                    <a:pt x="9" y="21"/>
                    <a:pt x="10" y="21"/>
                  </a:cubicBezTo>
                  <a:cubicBezTo>
                    <a:pt x="10" y="21"/>
                    <a:pt x="10" y="21"/>
                    <a:pt x="11" y="21"/>
                  </a:cubicBezTo>
                  <a:cubicBezTo>
                    <a:pt x="11" y="22"/>
                    <a:pt x="12" y="22"/>
                    <a:pt x="12" y="23"/>
                  </a:cubicBezTo>
                  <a:cubicBezTo>
                    <a:pt x="12" y="23"/>
                    <a:pt x="12" y="24"/>
                    <a:pt x="12" y="25"/>
                  </a:cubicBezTo>
                  <a:cubicBezTo>
                    <a:pt x="12" y="25"/>
                    <a:pt x="12" y="26"/>
                    <a:pt x="12" y="26"/>
                  </a:cubicBezTo>
                  <a:cubicBezTo>
                    <a:pt x="12" y="27"/>
                    <a:pt x="12" y="27"/>
                    <a:pt x="12" y="27"/>
                  </a:cubicBezTo>
                  <a:cubicBezTo>
                    <a:pt x="12" y="27"/>
                    <a:pt x="12" y="27"/>
                    <a:pt x="12" y="27"/>
                  </a:cubicBezTo>
                  <a:cubicBezTo>
                    <a:pt x="12" y="27"/>
                    <a:pt x="12" y="28"/>
                    <a:pt x="12" y="28"/>
                  </a:cubicBezTo>
                  <a:cubicBezTo>
                    <a:pt x="12" y="28"/>
                    <a:pt x="13" y="29"/>
                    <a:pt x="13" y="28"/>
                  </a:cubicBezTo>
                  <a:cubicBezTo>
                    <a:pt x="13" y="28"/>
                    <a:pt x="13" y="28"/>
                    <a:pt x="13" y="28"/>
                  </a:cubicBezTo>
                  <a:cubicBezTo>
                    <a:pt x="14" y="28"/>
                    <a:pt x="14" y="28"/>
                    <a:pt x="15" y="28"/>
                  </a:cubicBezTo>
                  <a:cubicBezTo>
                    <a:pt x="16" y="28"/>
                    <a:pt x="18" y="29"/>
                    <a:pt x="19" y="29"/>
                  </a:cubicBezTo>
                  <a:cubicBezTo>
                    <a:pt x="20" y="30"/>
                    <a:pt x="21" y="30"/>
                    <a:pt x="21" y="29"/>
                  </a:cubicBezTo>
                  <a:cubicBezTo>
                    <a:pt x="22" y="28"/>
                    <a:pt x="24" y="27"/>
                    <a:pt x="26" y="25"/>
                  </a:cubicBezTo>
                  <a:cubicBezTo>
                    <a:pt x="28" y="23"/>
                    <a:pt x="30" y="21"/>
                    <a:pt x="30" y="18"/>
                  </a:cubicBezTo>
                  <a:cubicBezTo>
                    <a:pt x="30" y="16"/>
                    <a:pt x="29" y="14"/>
                    <a:pt x="28" y="13"/>
                  </a:cubicBezTo>
                  <a:cubicBezTo>
                    <a:pt x="28" y="13"/>
                    <a:pt x="28" y="13"/>
                    <a:pt x="28" y="13"/>
                  </a:cubicBezTo>
                  <a:cubicBezTo>
                    <a:pt x="27" y="12"/>
                    <a:pt x="26" y="11"/>
                    <a:pt x="25" y="11"/>
                  </a:cubicBezTo>
                  <a:cubicBezTo>
                    <a:pt x="23" y="10"/>
                    <a:pt x="22" y="10"/>
                    <a:pt x="21" y="10"/>
                  </a:cubicBezTo>
                  <a:cubicBezTo>
                    <a:pt x="19" y="10"/>
                    <a:pt x="17" y="11"/>
                    <a:pt x="16" y="11"/>
                  </a:cubicBezTo>
                  <a:cubicBezTo>
                    <a:pt x="15" y="11"/>
                    <a:pt x="14" y="11"/>
                    <a:pt x="14" y="11"/>
                  </a:cubicBezTo>
                  <a:cubicBezTo>
                    <a:pt x="13" y="11"/>
                    <a:pt x="13" y="11"/>
                    <a:pt x="13" y="11"/>
                  </a:cubicBezTo>
                  <a:cubicBezTo>
                    <a:pt x="13" y="11"/>
                    <a:pt x="13" y="11"/>
                    <a:pt x="13" y="11"/>
                  </a:cubicBezTo>
                  <a:cubicBezTo>
                    <a:pt x="12" y="11"/>
                    <a:pt x="12" y="11"/>
                    <a:pt x="11" y="11"/>
                  </a:cubicBezTo>
                  <a:cubicBezTo>
                    <a:pt x="11" y="10"/>
                    <a:pt x="11" y="10"/>
                    <a:pt x="11" y="10"/>
                  </a:cubicBezTo>
                  <a:cubicBezTo>
                    <a:pt x="11" y="10"/>
                    <a:pt x="11" y="10"/>
                    <a:pt x="11"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10"/>
                    <a:pt x="12" y="10"/>
                    <a:pt x="12" y="10"/>
                  </a:cubicBezTo>
                  <a:cubicBezTo>
                    <a:pt x="12" y="10"/>
                    <a:pt x="12" y="10"/>
                    <a:pt x="12" y="10"/>
                  </a:cubicBezTo>
                  <a:cubicBezTo>
                    <a:pt x="12" y="11"/>
                    <a:pt x="13" y="12"/>
                    <a:pt x="14" y="12"/>
                  </a:cubicBezTo>
                  <a:cubicBezTo>
                    <a:pt x="14" y="12"/>
                    <a:pt x="15" y="11"/>
                    <a:pt x="15"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08" name="Freeform 225">
              <a:extLst>
                <a:ext uri="{FF2B5EF4-FFF2-40B4-BE49-F238E27FC236}">
                  <a16:creationId xmlns:a16="http://schemas.microsoft.com/office/drawing/2014/main" id="{DFF08515-25FA-4453-A267-AE5721A568AD}"/>
                </a:ext>
              </a:extLst>
            </p:cNvPr>
            <p:cNvSpPr>
              <a:spLocks/>
            </p:cNvSpPr>
            <p:nvPr/>
          </p:nvSpPr>
          <p:spPr bwMode="auto">
            <a:xfrm>
              <a:off x="6507163" y="6338888"/>
              <a:ext cx="111125" cy="103187"/>
            </a:xfrm>
            <a:custGeom>
              <a:avLst/>
              <a:gdLst>
                <a:gd name="T0" fmla="*/ 1 w 22"/>
                <a:gd name="T1" fmla="*/ 3 h 20"/>
                <a:gd name="T2" fmla="*/ 19 w 22"/>
                <a:gd name="T3" fmla="*/ 19 h 20"/>
                <a:gd name="T4" fmla="*/ 21 w 22"/>
                <a:gd name="T5" fmla="*/ 19 h 20"/>
                <a:gd name="T6" fmla="*/ 21 w 22"/>
                <a:gd name="T7" fmla="*/ 17 h 20"/>
                <a:gd name="T8" fmla="*/ 3 w 22"/>
                <a:gd name="T9" fmla="*/ 1 h 20"/>
                <a:gd name="T10" fmla="*/ 0 w 22"/>
                <a:gd name="T11" fmla="*/ 1 h 20"/>
                <a:gd name="T12" fmla="*/ 1 w 22"/>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1" y="3"/>
                  </a:moveTo>
                  <a:cubicBezTo>
                    <a:pt x="19" y="19"/>
                    <a:pt x="19" y="19"/>
                    <a:pt x="19" y="19"/>
                  </a:cubicBezTo>
                  <a:cubicBezTo>
                    <a:pt x="20" y="20"/>
                    <a:pt x="21" y="20"/>
                    <a:pt x="21" y="19"/>
                  </a:cubicBezTo>
                  <a:cubicBezTo>
                    <a:pt x="22" y="18"/>
                    <a:pt x="22" y="17"/>
                    <a:pt x="21" y="17"/>
                  </a:cubicBezTo>
                  <a:cubicBezTo>
                    <a:pt x="3" y="1"/>
                    <a:pt x="3" y="1"/>
                    <a:pt x="3" y="1"/>
                  </a:cubicBezTo>
                  <a:cubicBezTo>
                    <a:pt x="2" y="0"/>
                    <a:pt x="1" y="0"/>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09" name="Freeform 226">
              <a:extLst>
                <a:ext uri="{FF2B5EF4-FFF2-40B4-BE49-F238E27FC236}">
                  <a16:creationId xmlns:a16="http://schemas.microsoft.com/office/drawing/2014/main" id="{C17359F2-37C2-41BA-9290-056E69387690}"/>
                </a:ext>
              </a:extLst>
            </p:cNvPr>
            <p:cNvSpPr>
              <a:spLocks/>
            </p:cNvSpPr>
            <p:nvPr/>
          </p:nvSpPr>
          <p:spPr bwMode="auto">
            <a:xfrm>
              <a:off x="6462713" y="6380163"/>
              <a:ext cx="109538" cy="103187"/>
            </a:xfrm>
            <a:custGeom>
              <a:avLst/>
              <a:gdLst>
                <a:gd name="T0" fmla="*/ 1 w 22"/>
                <a:gd name="T1" fmla="*/ 3 h 20"/>
                <a:gd name="T2" fmla="*/ 20 w 22"/>
                <a:gd name="T3" fmla="*/ 20 h 20"/>
                <a:gd name="T4" fmla="*/ 22 w 22"/>
                <a:gd name="T5" fmla="*/ 20 h 20"/>
                <a:gd name="T6" fmla="*/ 22 w 22"/>
                <a:gd name="T7" fmla="*/ 18 h 20"/>
                <a:gd name="T8" fmla="*/ 3 w 22"/>
                <a:gd name="T9" fmla="*/ 0 h 20"/>
                <a:gd name="T10" fmla="*/ 1 w 22"/>
                <a:gd name="T11" fmla="*/ 1 h 20"/>
                <a:gd name="T12" fmla="*/ 1 w 22"/>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1" y="3"/>
                  </a:moveTo>
                  <a:cubicBezTo>
                    <a:pt x="20" y="20"/>
                    <a:pt x="20" y="20"/>
                    <a:pt x="20" y="20"/>
                  </a:cubicBezTo>
                  <a:cubicBezTo>
                    <a:pt x="20" y="20"/>
                    <a:pt x="21" y="20"/>
                    <a:pt x="22" y="20"/>
                  </a:cubicBezTo>
                  <a:cubicBezTo>
                    <a:pt x="22" y="19"/>
                    <a:pt x="22" y="18"/>
                    <a:pt x="22" y="18"/>
                  </a:cubicBezTo>
                  <a:cubicBezTo>
                    <a:pt x="3" y="0"/>
                    <a:pt x="3" y="0"/>
                    <a:pt x="3" y="0"/>
                  </a:cubicBezTo>
                  <a:cubicBezTo>
                    <a:pt x="2" y="0"/>
                    <a:pt x="1" y="0"/>
                    <a:pt x="1" y="1"/>
                  </a:cubicBezTo>
                  <a:cubicBezTo>
                    <a:pt x="0" y="1"/>
                    <a:pt x="0" y="2"/>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10" name="Freeform 227">
              <a:extLst>
                <a:ext uri="{FF2B5EF4-FFF2-40B4-BE49-F238E27FC236}">
                  <a16:creationId xmlns:a16="http://schemas.microsoft.com/office/drawing/2014/main" id="{0FCB60B1-EA92-4F7B-BEB9-27E794629B87}"/>
                </a:ext>
              </a:extLst>
            </p:cNvPr>
            <p:cNvSpPr>
              <a:spLocks/>
            </p:cNvSpPr>
            <p:nvPr/>
          </p:nvSpPr>
          <p:spPr bwMode="auto">
            <a:xfrm>
              <a:off x="6578600" y="6364288"/>
              <a:ext cx="280988" cy="52387"/>
            </a:xfrm>
            <a:custGeom>
              <a:avLst/>
              <a:gdLst>
                <a:gd name="T0" fmla="*/ 2 w 56"/>
                <a:gd name="T1" fmla="*/ 10 h 10"/>
                <a:gd name="T2" fmla="*/ 48 w 56"/>
                <a:gd name="T3" fmla="*/ 3 h 10"/>
                <a:gd name="T4" fmla="*/ 48 w 56"/>
                <a:gd name="T5" fmla="*/ 3 h 10"/>
                <a:gd name="T6" fmla="*/ 48 w 56"/>
                <a:gd name="T7" fmla="*/ 3 h 10"/>
                <a:gd name="T8" fmla="*/ 48 w 56"/>
                <a:gd name="T9" fmla="*/ 3 h 10"/>
                <a:gd name="T10" fmla="*/ 51 w 56"/>
                <a:gd name="T11" fmla="*/ 4 h 10"/>
                <a:gd name="T12" fmla="*/ 53 w 56"/>
                <a:gd name="T13" fmla="*/ 8 h 10"/>
                <a:gd name="T14" fmla="*/ 54 w 56"/>
                <a:gd name="T15" fmla="*/ 9 h 10"/>
                <a:gd name="T16" fmla="*/ 56 w 56"/>
                <a:gd name="T17" fmla="*/ 7 h 10"/>
                <a:gd name="T18" fmla="*/ 52 w 56"/>
                <a:gd name="T19" fmla="*/ 1 h 10"/>
                <a:gd name="T20" fmla="*/ 48 w 56"/>
                <a:gd name="T21" fmla="*/ 0 h 10"/>
                <a:gd name="T22" fmla="*/ 47 w 56"/>
                <a:gd name="T23" fmla="*/ 0 h 10"/>
                <a:gd name="T24" fmla="*/ 47 w 56"/>
                <a:gd name="T25" fmla="*/ 2 h 10"/>
                <a:gd name="T26" fmla="*/ 47 w 56"/>
                <a:gd name="T27" fmla="*/ 0 h 10"/>
                <a:gd name="T28" fmla="*/ 1 w 56"/>
                <a:gd name="T29" fmla="*/ 7 h 10"/>
                <a:gd name="T30" fmla="*/ 0 w 56"/>
                <a:gd name="T31" fmla="*/ 9 h 10"/>
                <a:gd name="T32" fmla="*/ 2 w 56"/>
                <a:gd name="T3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0">
                  <a:moveTo>
                    <a:pt x="2" y="10"/>
                  </a:moveTo>
                  <a:cubicBezTo>
                    <a:pt x="48" y="3"/>
                    <a:pt x="48" y="3"/>
                    <a:pt x="48" y="3"/>
                  </a:cubicBezTo>
                  <a:cubicBezTo>
                    <a:pt x="48" y="3"/>
                    <a:pt x="48" y="3"/>
                    <a:pt x="48" y="3"/>
                  </a:cubicBezTo>
                  <a:cubicBezTo>
                    <a:pt x="48" y="3"/>
                    <a:pt x="48" y="3"/>
                    <a:pt x="48" y="3"/>
                  </a:cubicBezTo>
                  <a:cubicBezTo>
                    <a:pt x="48" y="3"/>
                    <a:pt x="48" y="3"/>
                    <a:pt x="48" y="3"/>
                  </a:cubicBezTo>
                  <a:cubicBezTo>
                    <a:pt x="49" y="3"/>
                    <a:pt x="50" y="3"/>
                    <a:pt x="51" y="4"/>
                  </a:cubicBezTo>
                  <a:cubicBezTo>
                    <a:pt x="51" y="5"/>
                    <a:pt x="52" y="5"/>
                    <a:pt x="53" y="8"/>
                  </a:cubicBezTo>
                  <a:cubicBezTo>
                    <a:pt x="53" y="8"/>
                    <a:pt x="54" y="9"/>
                    <a:pt x="54" y="9"/>
                  </a:cubicBezTo>
                  <a:cubicBezTo>
                    <a:pt x="55" y="9"/>
                    <a:pt x="56" y="8"/>
                    <a:pt x="56" y="7"/>
                  </a:cubicBezTo>
                  <a:cubicBezTo>
                    <a:pt x="55" y="4"/>
                    <a:pt x="54" y="2"/>
                    <a:pt x="52" y="1"/>
                  </a:cubicBezTo>
                  <a:cubicBezTo>
                    <a:pt x="51" y="0"/>
                    <a:pt x="49" y="0"/>
                    <a:pt x="48" y="0"/>
                  </a:cubicBezTo>
                  <a:cubicBezTo>
                    <a:pt x="48" y="0"/>
                    <a:pt x="47" y="0"/>
                    <a:pt x="47" y="0"/>
                  </a:cubicBezTo>
                  <a:cubicBezTo>
                    <a:pt x="47" y="2"/>
                    <a:pt x="47" y="2"/>
                    <a:pt x="47" y="2"/>
                  </a:cubicBezTo>
                  <a:cubicBezTo>
                    <a:pt x="47" y="0"/>
                    <a:pt x="47" y="0"/>
                    <a:pt x="47" y="0"/>
                  </a:cubicBezTo>
                  <a:cubicBezTo>
                    <a:pt x="1" y="7"/>
                    <a:pt x="1" y="7"/>
                    <a:pt x="1" y="7"/>
                  </a:cubicBezTo>
                  <a:cubicBezTo>
                    <a:pt x="1" y="7"/>
                    <a:pt x="0" y="8"/>
                    <a:pt x="0" y="9"/>
                  </a:cubicBezTo>
                  <a:cubicBezTo>
                    <a:pt x="0" y="10"/>
                    <a:pt x="1" y="10"/>
                    <a:pt x="2"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11" name="Freeform 228">
              <a:extLst>
                <a:ext uri="{FF2B5EF4-FFF2-40B4-BE49-F238E27FC236}">
                  <a16:creationId xmlns:a16="http://schemas.microsoft.com/office/drawing/2014/main" id="{EEECFF24-66F5-48CF-901F-601110E3F466}"/>
                </a:ext>
              </a:extLst>
            </p:cNvPr>
            <p:cNvSpPr>
              <a:spLocks/>
            </p:cNvSpPr>
            <p:nvPr/>
          </p:nvSpPr>
          <p:spPr bwMode="auto">
            <a:xfrm>
              <a:off x="6723063" y="6472238"/>
              <a:ext cx="100013" cy="103187"/>
            </a:xfrm>
            <a:custGeom>
              <a:avLst/>
              <a:gdLst>
                <a:gd name="T0" fmla="*/ 16 w 20"/>
                <a:gd name="T1" fmla="*/ 4 h 20"/>
                <a:gd name="T2" fmla="*/ 15 w 20"/>
                <a:gd name="T3" fmla="*/ 5 h 20"/>
                <a:gd name="T4" fmla="*/ 17 w 20"/>
                <a:gd name="T5" fmla="*/ 10 h 20"/>
                <a:gd name="T6" fmla="*/ 15 w 20"/>
                <a:gd name="T7" fmla="*/ 15 h 20"/>
                <a:gd name="T8" fmla="*/ 10 w 20"/>
                <a:gd name="T9" fmla="*/ 17 h 20"/>
                <a:gd name="T10" fmla="*/ 5 w 20"/>
                <a:gd name="T11" fmla="*/ 15 h 20"/>
                <a:gd name="T12" fmla="*/ 3 w 20"/>
                <a:gd name="T13" fmla="*/ 10 h 20"/>
                <a:gd name="T14" fmla="*/ 5 w 20"/>
                <a:gd name="T15" fmla="*/ 5 h 20"/>
                <a:gd name="T16" fmla="*/ 10 w 20"/>
                <a:gd name="T17" fmla="*/ 3 h 20"/>
                <a:gd name="T18" fmla="*/ 15 w 20"/>
                <a:gd name="T19" fmla="*/ 5 h 20"/>
                <a:gd name="T20" fmla="*/ 16 w 20"/>
                <a:gd name="T21" fmla="*/ 4 h 20"/>
                <a:gd name="T22" fmla="*/ 17 w 20"/>
                <a:gd name="T23" fmla="*/ 3 h 20"/>
                <a:gd name="T24" fmla="*/ 10 w 20"/>
                <a:gd name="T25" fmla="*/ 0 h 20"/>
                <a:gd name="T26" fmla="*/ 3 w 20"/>
                <a:gd name="T27" fmla="*/ 3 h 20"/>
                <a:gd name="T28" fmla="*/ 0 w 20"/>
                <a:gd name="T29" fmla="*/ 10 h 20"/>
                <a:gd name="T30" fmla="*/ 3 w 20"/>
                <a:gd name="T31" fmla="*/ 17 h 20"/>
                <a:gd name="T32" fmla="*/ 10 w 20"/>
                <a:gd name="T33" fmla="*/ 20 h 20"/>
                <a:gd name="T34" fmla="*/ 17 w 20"/>
                <a:gd name="T35" fmla="*/ 17 h 20"/>
                <a:gd name="T36" fmla="*/ 20 w 20"/>
                <a:gd name="T37" fmla="*/ 10 h 20"/>
                <a:gd name="T38" fmla="*/ 17 w 20"/>
                <a:gd name="T39" fmla="*/ 3 h 20"/>
                <a:gd name="T40" fmla="*/ 16 w 20"/>
                <a:gd name="T41"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0">
                  <a:moveTo>
                    <a:pt x="16" y="4"/>
                  </a:moveTo>
                  <a:cubicBezTo>
                    <a:pt x="15" y="5"/>
                    <a:pt x="15" y="5"/>
                    <a:pt x="15" y="5"/>
                  </a:cubicBezTo>
                  <a:cubicBezTo>
                    <a:pt x="16" y="6"/>
                    <a:pt x="17" y="8"/>
                    <a:pt x="17" y="10"/>
                  </a:cubicBezTo>
                  <a:cubicBezTo>
                    <a:pt x="17" y="12"/>
                    <a:pt x="16" y="13"/>
                    <a:pt x="15" y="15"/>
                  </a:cubicBezTo>
                  <a:cubicBezTo>
                    <a:pt x="14" y="16"/>
                    <a:pt x="12" y="17"/>
                    <a:pt x="10" y="17"/>
                  </a:cubicBezTo>
                  <a:cubicBezTo>
                    <a:pt x="8" y="17"/>
                    <a:pt x="7" y="16"/>
                    <a:pt x="5" y="15"/>
                  </a:cubicBezTo>
                  <a:cubicBezTo>
                    <a:pt x="4" y="14"/>
                    <a:pt x="3" y="12"/>
                    <a:pt x="3" y="10"/>
                  </a:cubicBezTo>
                  <a:cubicBezTo>
                    <a:pt x="3" y="8"/>
                    <a:pt x="4" y="7"/>
                    <a:pt x="5" y="5"/>
                  </a:cubicBezTo>
                  <a:cubicBezTo>
                    <a:pt x="6" y="4"/>
                    <a:pt x="8" y="3"/>
                    <a:pt x="10" y="3"/>
                  </a:cubicBezTo>
                  <a:cubicBezTo>
                    <a:pt x="12" y="3"/>
                    <a:pt x="13" y="4"/>
                    <a:pt x="15" y="5"/>
                  </a:cubicBezTo>
                  <a:cubicBezTo>
                    <a:pt x="16" y="4"/>
                    <a:pt x="16" y="4"/>
                    <a:pt x="16" y="4"/>
                  </a:cubicBezTo>
                  <a:cubicBezTo>
                    <a:pt x="17" y="3"/>
                    <a:pt x="17" y="3"/>
                    <a:pt x="17" y="3"/>
                  </a:cubicBezTo>
                  <a:cubicBezTo>
                    <a:pt x="15" y="1"/>
                    <a:pt x="12" y="0"/>
                    <a:pt x="10" y="0"/>
                  </a:cubicBezTo>
                  <a:cubicBezTo>
                    <a:pt x="7" y="0"/>
                    <a:pt x="5" y="1"/>
                    <a:pt x="3" y="3"/>
                  </a:cubicBezTo>
                  <a:cubicBezTo>
                    <a:pt x="1" y="5"/>
                    <a:pt x="0" y="8"/>
                    <a:pt x="0" y="10"/>
                  </a:cubicBezTo>
                  <a:cubicBezTo>
                    <a:pt x="0" y="13"/>
                    <a:pt x="1" y="15"/>
                    <a:pt x="3" y="17"/>
                  </a:cubicBezTo>
                  <a:cubicBezTo>
                    <a:pt x="5" y="19"/>
                    <a:pt x="8" y="20"/>
                    <a:pt x="10" y="20"/>
                  </a:cubicBezTo>
                  <a:cubicBezTo>
                    <a:pt x="13" y="20"/>
                    <a:pt x="15" y="19"/>
                    <a:pt x="17" y="17"/>
                  </a:cubicBezTo>
                  <a:cubicBezTo>
                    <a:pt x="19" y="15"/>
                    <a:pt x="20" y="12"/>
                    <a:pt x="20" y="10"/>
                  </a:cubicBezTo>
                  <a:cubicBezTo>
                    <a:pt x="20" y="7"/>
                    <a:pt x="19" y="5"/>
                    <a:pt x="17" y="3"/>
                  </a:cubicBezTo>
                  <a:lnTo>
                    <a:pt x="16"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12" name="Freeform 229">
              <a:extLst>
                <a:ext uri="{FF2B5EF4-FFF2-40B4-BE49-F238E27FC236}">
                  <a16:creationId xmlns:a16="http://schemas.microsoft.com/office/drawing/2014/main" id="{9379128A-12D8-4E93-BE34-94A65F39BBAE}"/>
                </a:ext>
              </a:extLst>
            </p:cNvPr>
            <p:cNvSpPr>
              <a:spLocks/>
            </p:cNvSpPr>
            <p:nvPr/>
          </p:nvSpPr>
          <p:spPr bwMode="auto">
            <a:xfrm>
              <a:off x="6748463" y="6591300"/>
              <a:ext cx="85725" cy="87312"/>
            </a:xfrm>
            <a:custGeom>
              <a:avLst/>
              <a:gdLst>
                <a:gd name="T0" fmla="*/ 3 w 17"/>
                <a:gd name="T1" fmla="*/ 16 h 17"/>
                <a:gd name="T2" fmla="*/ 17 w 17"/>
                <a:gd name="T3" fmla="*/ 3 h 17"/>
                <a:gd name="T4" fmla="*/ 17 w 17"/>
                <a:gd name="T5" fmla="*/ 1 h 17"/>
                <a:gd name="T6" fmla="*/ 15 w 17"/>
                <a:gd name="T7" fmla="*/ 1 h 17"/>
                <a:gd name="T8" fmla="*/ 1 w 17"/>
                <a:gd name="T9" fmla="*/ 14 h 17"/>
                <a:gd name="T10" fmla="*/ 1 w 17"/>
                <a:gd name="T11" fmla="*/ 16 h 17"/>
                <a:gd name="T12" fmla="*/ 3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3" y="16"/>
                  </a:moveTo>
                  <a:cubicBezTo>
                    <a:pt x="17" y="3"/>
                    <a:pt x="17" y="3"/>
                    <a:pt x="17" y="3"/>
                  </a:cubicBezTo>
                  <a:cubicBezTo>
                    <a:pt x="17" y="2"/>
                    <a:pt x="17" y="1"/>
                    <a:pt x="17" y="1"/>
                  </a:cubicBezTo>
                  <a:cubicBezTo>
                    <a:pt x="16" y="0"/>
                    <a:pt x="15" y="0"/>
                    <a:pt x="15" y="1"/>
                  </a:cubicBezTo>
                  <a:cubicBezTo>
                    <a:pt x="1" y="14"/>
                    <a:pt x="1" y="14"/>
                    <a:pt x="1" y="14"/>
                  </a:cubicBezTo>
                  <a:cubicBezTo>
                    <a:pt x="0" y="15"/>
                    <a:pt x="0" y="15"/>
                    <a:pt x="1" y="16"/>
                  </a:cubicBezTo>
                  <a:cubicBezTo>
                    <a:pt x="1" y="17"/>
                    <a:pt x="2" y="17"/>
                    <a:pt x="3" y="1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13" name="Freeform 230">
              <a:extLst>
                <a:ext uri="{FF2B5EF4-FFF2-40B4-BE49-F238E27FC236}">
                  <a16:creationId xmlns:a16="http://schemas.microsoft.com/office/drawing/2014/main" id="{54462F8D-C51F-4999-AEBE-69EE7751AA44}"/>
                </a:ext>
              </a:extLst>
            </p:cNvPr>
            <p:cNvSpPr>
              <a:spLocks/>
            </p:cNvSpPr>
            <p:nvPr/>
          </p:nvSpPr>
          <p:spPr bwMode="auto">
            <a:xfrm>
              <a:off x="6818313" y="6472238"/>
              <a:ext cx="95250" cy="190500"/>
            </a:xfrm>
            <a:custGeom>
              <a:avLst/>
              <a:gdLst>
                <a:gd name="T0" fmla="*/ 2 w 19"/>
                <a:gd name="T1" fmla="*/ 36 h 37"/>
                <a:gd name="T2" fmla="*/ 8 w 19"/>
                <a:gd name="T3" fmla="*/ 32 h 37"/>
                <a:gd name="T4" fmla="*/ 15 w 19"/>
                <a:gd name="T5" fmla="*/ 22 h 37"/>
                <a:gd name="T6" fmla="*/ 16 w 19"/>
                <a:gd name="T7" fmla="*/ 15 h 37"/>
                <a:gd name="T8" fmla="*/ 16 w 19"/>
                <a:gd name="T9" fmla="*/ 13 h 37"/>
                <a:gd name="T10" fmla="*/ 18 w 19"/>
                <a:gd name="T11" fmla="*/ 3 h 37"/>
                <a:gd name="T12" fmla="*/ 18 w 19"/>
                <a:gd name="T13" fmla="*/ 1 h 37"/>
                <a:gd name="T14" fmla="*/ 16 w 19"/>
                <a:gd name="T15" fmla="*/ 1 h 37"/>
                <a:gd name="T16" fmla="*/ 13 w 19"/>
                <a:gd name="T17" fmla="*/ 13 h 37"/>
                <a:gd name="T18" fmla="*/ 13 w 19"/>
                <a:gd name="T19" fmla="*/ 15 h 37"/>
                <a:gd name="T20" fmla="*/ 12 w 19"/>
                <a:gd name="T21" fmla="*/ 21 h 37"/>
                <a:gd name="T22" fmla="*/ 6 w 19"/>
                <a:gd name="T23" fmla="*/ 30 h 37"/>
                <a:gd name="T24" fmla="*/ 2 w 19"/>
                <a:gd name="T25" fmla="*/ 33 h 37"/>
                <a:gd name="T26" fmla="*/ 1 w 19"/>
                <a:gd name="T27" fmla="*/ 33 h 37"/>
                <a:gd name="T28" fmla="*/ 1 w 19"/>
                <a:gd name="T29" fmla="*/ 34 h 37"/>
                <a:gd name="T30" fmla="*/ 0 w 19"/>
                <a:gd name="T31" fmla="*/ 36 h 37"/>
                <a:gd name="T32" fmla="*/ 2 w 19"/>
                <a:gd name="T33"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7">
                  <a:moveTo>
                    <a:pt x="2" y="36"/>
                  </a:moveTo>
                  <a:cubicBezTo>
                    <a:pt x="2" y="36"/>
                    <a:pt x="5" y="34"/>
                    <a:pt x="8" y="32"/>
                  </a:cubicBezTo>
                  <a:cubicBezTo>
                    <a:pt x="10" y="29"/>
                    <a:pt x="13" y="26"/>
                    <a:pt x="15" y="22"/>
                  </a:cubicBezTo>
                  <a:cubicBezTo>
                    <a:pt x="16" y="20"/>
                    <a:pt x="16" y="18"/>
                    <a:pt x="16" y="15"/>
                  </a:cubicBezTo>
                  <a:cubicBezTo>
                    <a:pt x="16" y="14"/>
                    <a:pt x="16" y="14"/>
                    <a:pt x="16" y="13"/>
                  </a:cubicBezTo>
                  <a:cubicBezTo>
                    <a:pt x="16" y="9"/>
                    <a:pt x="16" y="6"/>
                    <a:pt x="18" y="3"/>
                  </a:cubicBezTo>
                  <a:cubicBezTo>
                    <a:pt x="19" y="2"/>
                    <a:pt x="19" y="1"/>
                    <a:pt x="18" y="1"/>
                  </a:cubicBezTo>
                  <a:cubicBezTo>
                    <a:pt x="17" y="0"/>
                    <a:pt x="16" y="0"/>
                    <a:pt x="16" y="1"/>
                  </a:cubicBezTo>
                  <a:cubicBezTo>
                    <a:pt x="13" y="5"/>
                    <a:pt x="13" y="9"/>
                    <a:pt x="13" y="13"/>
                  </a:cubicBezTo>
                  <a:cubicBezTo>
                    <a:pt x="13" y="14"/>
                    <a:pt x="13" y="15"/>
                    <a:pt x="13" y="15"/>
                  </a:cubicBezTo>
                  <a:cubicBezTo>
                    <a:pt x="13" y="18"/>
                    <a:pt x="13" y="20"/>
                    <a:pt x="12" y="21"/>
                  </a:cubicBezTo>
                  <a:cubicBezTo>
                    <a:pt x="11" y="24"/>
                    <a:pt x="8" y="27"/>
                    <a:pt x="6" y="30"/>
                  </a:cubicBezTo>
                  <a:cubicBezTo>
                    <a:pt x="4" y="31"/>
                    <a:pt x="3" y="32"/>
                    <a:pt x="2" y="33"/>
                  </a:cubicBezTo>
                  <a:cubicBezTo>
                    <a:pt x="2" y="33"/>
                    <a:pt x="1" y="33"/>
                    <a:pt x="1" y="33"/>
                  </a:cubicBezTo>
                  <a:cubicBezTo>
                    <a:pt x="1" y="34"/>
                    <a:pt x="1" y="34"/>
                    <a:pt x="1" y="34"/>
                  </a:cubicBezTo>
                  <a:cubicBezTo>
                    <a:pt x="0" y="34"/>
                    <a:pt x="0" y="35"/>
                    <a:pt x="0" y="36"/>
                  </a:cubicBezTo>
                  <a:cubicBezTo>
                    <a:pt x="1" y="36"/>
                    <a:pt x="2" y="37"/>
                    <a:pt x="2" y="3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14" name="Freeform 231">
              <a:extLst>
                <a:ext uri="{FF2B5EF4-FFF2-40B4-BE49-F238E27FC236}">
                  <a16:creationId xmlns:a16="http://schemas.microsoft.com/office/drawing/2014/main" id="{287B7AEE-AFC8-4709-9B8A-874481626C85}"/>
                </a:ext>
              </a:extLst>
            </p:cNvPr>
            <p:cNvSpPr>
              <a:spLocks/>
            </p:cNvSpPr>
            <p:nvPr/>
          </p:nvSpPr>
          <p:spPr bwMode="auto">
            <a:xfrm>
              <a:off x="6553200" y="6396038"/>
              <a:ext cx="411163" cy="323850"/>
            </a:xfrm>
            <a:custGeom>
              <a:avLst/>
              <a:gdLst>
                <a:gd name="T0" fmla="*/ 18 w 82"/>
                <a:gd name="T1" fmla="*/ 6 h 63"/>
                <a:gd name="T2" fmla="*/ 18 w 82"/>
                <a:gd name="T3" fmla="*/ 8 h 63"/>
                <a:gd name="T4" fmla="*/ 23 w 82"/>
                <a:gd name="T5" fmla="*/ 7 h 63"/>
                <a:gd name="T6" fmla="*/ 42 w 82"/>
                <a:gd name="T7" fmla="*/ 5 h 63"/>
                <a:gd name="T8" fmla="*/ 59 w 82"/>
                <a:gd name="T9" fmla="*/ 3 h 63"/>
                <a:gd name="T10" fmla="*/ 60 w 82"/>
                <a:gd name="T11" fmla="*/ 3 h 63"/>
                <a:gd name="T12" fmla="*/ 65 w 82"/>
                <a:gd name="T13" fmla="*/ 5 h 63"/>
                <a:gd name="T14" fmla="*/ 74 w 82"/>
                <a:gd name="T15" fmla="*/ 13 h 63"/>
                <a:gd name="T16" fmla="*/ 79 w 82"/>
                <a:gd name="T17" fmla="*/ 27 h 63"/>
                <a:gd name="T18" fmla="*/ 75 w 82"/>
                <a:gd name="T19" fmla="*/ 40 h 63"/>
                <a:gd name="T20" fmla="*/ 48 w 82"/>
                <a:gd name="T21" fmla="*/ 60 h 63"/>
                <a:gd name="T22" fmla="*/ 31 w 82"/>
                <a:gd name="T23" fmla="*/ 54 h 63"/>
                <a:gd name="T24" fmla="*/ 20 w 82"/>
                <a:gd name="T25" fmla="*/ 41 h 63"/>
                <a:gd name="T26" fmla="*/ 11 w 82"/>
                <a:gd name="T27" fmla="*/ 28 h 63"/>
                <a:gd name="T28" fmla="*/ 5 w 82"/>
                <a:gd name="T29" fmla="*/ 19 h 63"/>
                <a:gd name="T30" fmla="*/ 5 w 82"/>
                <a:gd name="T31" fmla="*/ 19 h 63"/>
                <a:gd name="T32" fmla="*/ 5 w 82"/>
                <a:gd name="T33" fmla="*/ 19 h 63"/>
                <a:gd name="T34" fmla="*/ 3 w 82"/>
                <a:gd name="T35" fmla="*/ 14 h 63"/>
                <a:gd name="T36" fmla="*/ 5 w 82"/>
                <a:gd name="T37" fmla="*/ 11 h 63"/>
                <a:gd name="T38" fmla="*/ 7 w 82"/>
                <a:gd name="T39" fmla="*/ 10 h 63"/>
                <a:gd name="T40" fmla="*/ 14 w 82"/>
                <a:gd name="T41" fmla="*/ 8 h 63"/>
                <a:gd name="T42" fmla="*/ 17 w 82"/>
                <a:gd name="T43" fmla="*/ 8 h 63"/>
                <a:gd name="T44" fmla="*/ 18 w 82"/>
                <a:gd name="T45" fmla="*/ 8 h 63"/>
                <a:gd name="T46" fmla="*/ 18 w 82"/>
                <a:gd name="T47" fmla="*/ 8 h 63"/>
                <a:gd name="T48" fmla="*/ 18 w 82"/>
                <a:gd name="T49" fmla="*/ 6 h 63"/>
                <a:gd name="T50" fmla="*/ 18 w 82"/>
                <a:gd name="T51" fmla="*/ 5 h 63"/>
                <a:gd name="T52" fmla="*/ 11 w 82"/>
                <a:gd name="T53" fmla="*/ 6 h 63"/>
                <a:gd name="T54" fmla="*/ 6 w 82"/>
                <a:gd name="T55" fmla="*/ 7 h 63"/>
                <a:gd name="T56" fmla="*/ 3 w 82"/>
                <a:gd name="T57" fmla="*/ 9 h 63"/>
                <a:gd name="T58" fmla="*/ 0 w 82"/>
                <a:gd name="T59" fmla="*/ 14 h 63"/>
                <a:gd name="T60" fmla="*/ 3 w 82"/>
                <a:gd name="T61" fmla="*/ 21 h 63"/>
                <a:gd name="T62" fmla="*/ 4 w 82"/>
                <a:gd name="T63" fmla="*/ 20 h 63"/>
                <a:gd name="T64" fmla="*/ 3 w 82"/>
                <a:gd name="T65" fmla="*/ 21 h 63"/>
                <a:gd name="T66" fmla="*/ 17 w 82"/>
                <a:gd name="T67" fmla="*/ 43 h 63"/>
                <a:gd name="T68" fmla="*/ 29 w 82"/>
                <a:gd name="T69" fmla="*/ 56 h 63"/>
                <a:gd name="T70" fmla="*/ 48 w 82"/>
                <a:gd name="T71" fmla="*/ 63 h 63"/>
                <a:gd name="T72" fmla="*/ 78 w 82"/>
                <a:gd name="T73" fmla="*/ 42 h 63"/>
                <a:gd name="T74" fmla="*/ 82 w 82"/>
                <a:gd name="T75" fmla="*/ 27 h 63"/>
                <a:gd name="T76" fmla="*/ 73 w 82"/>
                <a:gd name="T77" fmla="*/ 8 h 63"/>
                <a:gd name="T78" fmla="*/ 66 w 82"/>
                <a:gd name="T79" fmla="*/ 3 h 63"/>
                <a:gd name="T80" fmla="*/ 61 w 82"/>
                <a:gd name="T81" fmla="*/ 0 h 63"/>
                <a:gd name="T82" fmla="*/ 59 w 82"/>
                <a:gd name="T83" fmla="*/ 0 h 63"/>
                <a:gd name="T84" fmla="*/ 35 w 82"/>
                <a:gd name="T85" fmla="*/ 3 h 63"/>
                <a:gd name="T86" fmla="*/ 18 w 82"/>
                <a:gd name="T87" fmla="*/ 5 h 63"/>
                <a:gd name="T88" fmla="*/ 18 w 82"/>
                <a:gd name="T89" fmla="*/ 6 h 63"/>
                <a:gd name="T90" fmla="*/ 18 w 82"/>
                <a:gd name="T91" fmla="*/ 5 h 63"/>
                <a:gd name="T92" fmla="*/ 18 w 82"/>
                <a:gd name="T9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63">
                  <a:moveTo>
                    <a:pt x="18" y="6"/>
                  </a:moveTo>
                  <a:cubicBezTo>
                    <a:pt x="18" y="8"/>
                    <a:pt x="18" y="8"/>
                    <a:pt x="18" y="8"/>
                  </a:cubicBezTo>
                  <a:cubicBezTo>
                    <a:pt x="18" y="8"/>
                    <a:pt x="20" y="7"/>
                    <a:pt x="23" y="7"/>
                  </a:cubicBezTo>
                  <a:cubicBezTo>
                    <a:pt x="28" y="6"/>
                    <a:pt x="35" y="5"/>
                    <a:pt x="42" y="5"/>
                  </a:cubicBezTo>
                  <a:cubicBezTo>
                    <a:pt x="49" y="4"/>
                    <a:pt x="55" y="3"/>
                    <a:pt x="59" y="3"/>
                  </a:cubicBezTo>
                  <a:cubicBezTo>
                    <a:pt x="59" y="3"/>
                    <a:pt x="60" y="3"/>
                    <a:pt x="60" y="3"/>
                  </a:cubicBezTo>
                  <a:cubicBezTo>
                    <a:pt x="61" y="3"/>
                    <a:pt x="63" y="4"/>
                    <a:pt x="65" y="5"/>
                  </a:cubicBezTo>
                  <a:cubicBezTo>
                    <a:pt x="68" y="7"/>
                    <a:pt x="71" y="9"/>
                    <a:pt x="74" y="13"/>
                  </a:cubicBezTo>
                  <a:cubicBezTo>
                    <a:pt x="77" y="17"/>
                    <a:pt x="79" y="21"/>
                    <a:pt x="79" y="27"/>
                  </a:cubicBezTo>
                  <a:cubicBezTo>
                    <a:pt x="79" y="31"/>
                    <a:pt x="78" y="35"/>
                    <a:pt x="75" y="40"/>
                  </a:cubicBezTo>
                  <a:cubicBezTo>
                    <a:pt x="67" y="55"/>
                    <a:pt x="57" y="60"/>
                    <a:pt x="48" y="60"/>
                  </a:cubicBezTo>
                  <a:cubicBezTo>
                    <a:pt x="41" y="60"/>
                    <a:pt x="35" y="57"/>
                    <a:pt x="31" y="54"/>
                  </a:cubicBezTo>
                  <a:cubicBezTo>
                    <a:pt x="27" y="51"/>
                    <a:pt x="25" y="48"/>
                    <a:pt x="20" y="41"/>
                  </a:cubicBezTo>
                  <a:cubicBezTo>
                    <a:pt x="18" y="38"/>
                    <a:pt x="14" y="32"/>
                    <a:pt x="11" y="28"/>
                  </a:cubicBezTo>
                  <a:cubicBezTo>
                    <a:pt x="8" y="23"/>
                    <a:pt x="5" y="19"/>
                    <a:pt x="5" y="19"/>
                  </a:cubicBezTo>
                  <a:cubicBezTo>
                    <a:pt x="5" y="19"/>
                    <a:pt x="5" y="19"/>
                    <a:pt x="5" y="19"/>
                  </a:cubicBezTo>
                  <a:cubicBezTo>
                    <a:pt x="5" y="19"/>
                    <a:pt x="5" y="19"/>
                    <a:pt x="5" y="19"/>
                  </a:cubicBezTo>
                  <a:cubicBezTo>
                    <a:pt x="5" y="19"/>
                    <a:pt x="3" y="16"/>
                    <a:pt x="3" y="14"/>
                  </a:cubicBezTo>
                  <a:cubicBezTo>
                    <a:pt x="3" y="13"/>
                    <a:pt x="4" y="12"/>
                    <a:pt x="5" y="11"/>
                  </a:cubicBezTo>
                  <a:cubicBezTo>
                    <a:pt x="5" y="10"/>
                    <a:pt x="6" y="10"/>
                    <a:pt x="7" y="10"/>
                  </a:cubicBezTo>
                  <a:cubicBezTo>
                    <a:pt x="9" y="9"/>
                    <a:pt x="12" y="8"/>
                    <a:pt x="14" y="8"/>
                  </a:cubicBezTo>
                  <a:cubicBezTo>
                    <a:pt x="15" y="8"/>
                    <a:pt x="16" y="8"/>
                    <a:pt x="17" y="8"/>
                  </a:cubicBezTo>
                  <a:cubicBezTo>
                    <a:pt x="18" y="8"/>
                    <a:pt x="18" y="8"/>
                    <a:pt x="18" y="8"/>
                  </a:cubicBezTo>
                  <a:cubicBezTo>
                    <a:pt x="18" y="8"/>
                    <a:pt x="18" y="8"/>
                    <a:pt x="18" y="8"/>
                  </a:cubicBezTo>
                  <a:cubicBezTo>
                    <a:pt x="18" y="6"/>
                    <a:pt x="18" y="6"/>
                    <a:pt x="18" y="6"/>
                  </a:cubicBezTo>
                  <a:cubicBezTo>
                    <a:pt x="18" y="5"/>
                    <a:pt x="18" y="5"/>
                    <a:pt x="18" y="5"/>
                  </a:cubicBezTo>
                  <a:cubicBezTo>
                    <a:pt x="18" y="5"/>
                    <a:pt x="15" y="5"/>
                    <a:pt x="11" y="6"/>
                  </a:cubicBezTo>
                  <a:cubicBezTo>
                    <a:pt x="10" y="6"/>
                    <a:pt x="8" y="6"/>
                    <a:pt x="6" y="7"/>
                  </a:cubicBezTo>
                  <a:cubicBezTo>
                    <a:pt x="5" y="7"/>
                    <a:pt x="4" y="8"/>
                    <a:pt x="3" y="9"/>
                  </a:cubicBezTo>
                  <a:cubicBezTo>
                    <a:pt x="1" y="10"/>
                    <a:pt x="0" y="12"/>
                    <a:pt x="0" y="14"/>
                  </a:cubicBezTo>
                  <a:cubicBezTo>
                    <a:pt x="0" y="18"/>
                    <a:pt x="3" y="21"/>
                    <a:pt x="3" y="21"/>
                  </a:cubicBezTo>
                  <a:cubicBezTo>
                    <a:pt x="4" y="20"/>
                    <a:pt x="4" y="20"/>
                    <a:pt x="4" y="20"/>
                  </a:cubicBezTo>
                  <a:cubicBezTo>
                    <a:pt x="3" y="21"/>
                    <a:pt x="3" y="21"/>
                    <a:pt x="3" y="21"/>
                  </a:cubicBezTo>
                  <a:cubicBezTo>
                    <a:pt x="3" y="21"/>
                    <a:pt x="13" y="36"/>
                    <a:pt x="17" y="43"/>
                  </a:cubicBezTo>
                  <a:cubicBezTo>
                    <a:pt x="22" y="50"/>
                    <a:pt x="25" y="53"/>
                    <a:pt x="29" y="56"/>
                  </a:cubicBezTo>
                  <a:cubicBezTo>
                    <a:pt x="34" y="60"/>
                    <a:pt x="41" y="63"/>
                    <a:pt x="48" y="63"/>
                  </a:cubicBezTo>
                  <a:cubicBezTo>
                    <a:pt x="58" y="63"/>
                    <a:pt x="70" y="57"/>
                    <a:pt x="78" y="42"/>
                  </a:cubicBezTo>
                  <a:cubicBezTo>
                    <a:pt x="81" y="36"/>
                    <a:pt x="82" y="31"/>
                    <a:pt x="82" y="27"/>
                  </a:cubicBezTo>
                  <a:cubicBezTo>
                    <a:pt x="82" y="18"/>
                    <a:pt x="78" y="12"/>
                    <a:pt x="73" y="8"/>
                  </a:cubicBezTo>
                  <a:cubicBezTo>
                    <a:pt x="71" y="5"/>
                    <a:pt x="68" y="4"/>
                    <a:pt x="66" y="3"/>
                  </a:cubicBezTo>
                  <a:cubicBezTo>
                    <a:pt x="64" y="1"/>
                    <a:pt x="62" y="1"/>
                    <a:pt x="61" y="0"/>
                  </a:cubicBezTo>
                  <a:cubicBezTo>
                    <a:pt x="60" y="0"/>
                    <a:pt x="60" y="0"/>
                    <a:pt x="59" y="0"/>
                  </a:cubicBezTo>
                  <a:cubicBezTo>
                    <a:pt x="54" y="0"/>
                    <a:pt x="44" y="1"/>
                    <a:pt x="35" y="3"/>
                  </a:cubicBezTo>
                  <a:cubicBezTo>
                    <a:pt x="26" y="4"/>
                    <a:pt x="18" y="5"/>
                    <a:pt x="18" y="5"/>
                  </a:cubicBezTo>
                  <a:cubicBezTo>
                    <a:pt x="18" y="6"/>
                    <a:pt x="18" y="6"/>
                    <a:pt x="18" y="6"/>
                  </a:cubicBezTo>
                  <a:cubicBezTo>
                    <a:pt x="18" y="5"/>
                    <a:pt x="18" y="5"/>
                    <a:pt x="18" y="5"/>
                  </a:cubicBezTo>
                  <a:lnTo>
                    <a:pt x="18" y="6"/>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15" name="Freeform 232">
              <a:extLst>
                <a:ext uri="{FF2B5EF4-FFF2-40B4-BE49-F238E27FC236}">
                  <a16:creationId xmlns:a16="http://schemas.microsoft.com/office/drawing/2014/main" id="{0B0A2B63-1040-4888-AADC-A6EAB16E8362}"/>
                </a:ext>
              </a:extLst>
            </p:cNvPr>
            <p:cNvSpPr>
              <a:spLocks/>
            </p:cNvSpPr>
            <p:nvPr/>
          </p:nvSpPr>
          <p:spPr bwMode="auto">
            <a:xfrm>
              <a:off x="6086475" y="6538913"/>
              <a:ext cx="60325" cy="68262"/>
            </a:xfrm>
            <a:custGeom>
              <a:avLst/>
              <a:gdLst>
                <a:gd name="T0" fmla="*/ 11 w 12"/>
                <a:gd name="T1" fmla="*/ 5 h 13"/>
                <a:gd name="T2" fmla="*/ 9 w 12"/>
                <a:gd name="T3" fmla="*/ 5 h 13"/>
                <a:gd name="T4" fmla="*/ 10 w 12"/>
                <a:gd name="T5" fmla="*/ 6 h 13"/>
                <a:gd name="T6" fmla="*/ 7 w 12"/>
                <a:gd name="T7" fmla="*/ 9 h 13"/>
                <a:gd name="T8" fmla="*/ 6 w 12"/>
                <a:gd name="T9" fmla="*/ 10 h 13"/>
                <a:gd name="T10" fmla="*/ 3 w 12"/>
                <a:gd name="T11" fmla="*/ 7 h 13"/>
                <a:gd name="T12" fmla="*/ 3 w 12"/>
                <a:gd name="T13" fmla="*/ 6 h 13"/>
                <a:gd name="T14" fmla="*/ 5 w 12"/>
                <a:gd name="T15" fmla="*/ 3 h 13"/>
                <a:gd name="T16" fmla="*/ 6 w 12"/>
                <a:gd name="T17" fmla="*/ 3 h 13"/>
                <a:gd name="T18" fmla="*/ 9 w 12"/>
                <a:gd name="T19" fmla="*/ 5 h 13"/>
                <a:gd name="T20" fmla="*/ 11 w 12"/>
                <a:gd name="T21" fmla="*/ 5 h 13"/>
                <a:gd name="T22" fmla="*/ 12 w 12"/>
                <a:gd name="T23" fmla="*/ 4 h 13"/>
                <a:gd name="T24" fmla="*/ 6 w 12"/>
                <a:gd name="T25" fmla="*/ 0 h 13"/>
                <a:gd name="T26" fmla="*/ 4 w 12"/>
                <a:gd name="T27" fmla="*/ 0 h 13"/>
                <a:gd name="T28" fmla="*/ 0 w 12"/>
                <a:gd name="T29" fmla="*/ 6 h 13"/>
                <a:gd name="T30" fmla="*/ 0 w 12"/>
                <a:gd name="T31" fmla="*/ 8 h 13"/>
                <a:gd name="T32" fmla="*/ 6 w 12"/>
                <a:gd name="T33" fmla="*/ 13 h 13"/>
                <a:gd name="T34" fmla="*/ 8 w 12"/>
                <a:gd name="T35" fmla="*/ 12 h 13"/>
                <a:gd name="T36" fmla="*/ 12 w 12"/>
                <a:gd name="T37" fmla="*/ 6 h 13"/>
                <a:gd name="T38" fmla="*/ 12 w 12"/>
                <a:gd name="T39" fmla="*/ 4 h 13"/>
                <a:gd name="T40" fmla="*/ 11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1" y="5"/>
                  </a:moveTo>
                  <a:cubicBezTo>
                    <a:pt x="9" y="5"/>
                    <a:pt x="9" y="5"/>
                    <a:pt x="9" y="5"/>
                  </a:cubicBezTo>
                  <a:cubicBezTo>
                    <a:pt x="9" y="6"/>
                    <a:pt x="10" y="6"/>
                    <a:pt x="10" y="6"/>
                  </a:cubicBezTo>
                  <a:cubicBezTo>
                    <a:pt x="10" y="8"/>
                    <a:pt x="9" y="9"/>
                    <a:pt x="7" y="9"/>
                  </a:cubicBezTo>
                  <a:cubicBezTo>
                    <a:pt x="7" y="10"/>
                    <a:pt x="7" y="10"/>
                    <a:pt x="6" y="10"/>
                  </a:cubicBezTo>
                  <a:cubicBezTo>
                    <a:pt x="5" y="10"/>
                    <a:pt x="3" y="9"/>
                    <a:pt x="3" y="7"/>
                  </a:cubicBezTo>
                  <a:cubicBezTo>
                    <a:pt x="3" y="7"/>
                    <a:pt x="3" y="7"/>
                    <a:pt x="3" y="6"/>
                  </a:cubicBezTo>
                  <a:cubicBezTo>
                    <a:pt x="3" y="5"/>
                    <a:pt x="4" y="3"/>
                    <a:pt x="5" y="3"/>
                  </a:cubicBezTo>
                  <a:cubicBezTo>
                    <a:pt x="5" y="3"/>
                    <a:pt x="6" y="3"/>
                    <a:pt x="6" y="3"/>
                  </a:cubicBezTo>
                  <a:cubicBezTo>
                    <a:pt x="8" y="3"/>
                    <a:pt x="9" y="4"/>
                    <a:pt x="9" y="5"/>
                  </a:cubicBezTo>
                  <a:cubicBezTo>
                    <a:pt x="11" y="5"/>
                    <a:pt x="11" y="5"/>
                    <a:pt x="11" y="5"/>
                  </a:cubicBezTo>
                  <a:cubicBezTo>
                    <a:pt x="12" y="4"/>
                    <a:pt x="12" y="4"/>
                    <a:pt x="12" y="4"/>
                  </a:cubicBezTo>
                  <a:cubicBezTo>
                    <a:pt x="11" y="2"/>
                    <a:pt x="9" y="0"/>
                    <a:pt x="6" y="0"/>
                  </a:cubicBezTo>
                  <a:cubicBezTo>
                    <a:pt x="6" y="0"/>
                    <a:pt x="5" y="0"/>
                    <a:pt x="4" y="0"/>
                  </a:cubicBezTo>
                  <a:cubicBezTo>
                    <a:pt x="2" y="1"/>
                    <a:pt x="0" y="4"/>
                    <a:pt x="0" y="6"/>
                  </a:cubicBezTo>
                  <a:cubicBezTo>
                    <a:pt x="0" y="7"/>
                    <a:pt x="0" y="8"/>
                    <a:pt x="0" y="8"/>
                  </a:cubicBezTo>
                  <a:cubicBezTo>
                    <a:pt x="1" y="11"/>
                    <a:pt x="4" y="13"/>
                    <a:pt x="6" y="13"/>
                  </a:cubicBezTo>
                  <a:cubicBezTo>
                    <a:pt x="7" y="13"/>
                    <a:pt x="7" y="12"/>
                    <a:pt x="8" y="12"/>
                  </a:cubicBezTo>
                  <a:cubicBezTo>
                    <a:pt x="11" y="11"/>
                    <a:pt x="12" y="9"/>
                    <a:pt x="12" y="6"/>
                  </a:cubicBezTo>
                  <a:cubicBezTo>
                    <a:pt x="12" y="6"/>
                    <a:pt x="12" y="5"/>
                    <a:pt x="12" y="4"/>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16" name="Freeform 233">
              <a:extLst>
                <a:ext uri="{FF2B5EF4-FFF2-40B4-BE49-F238E27FC236}">
                  <a16:creationId xmlns:a16="http://schemas.microsoft.com/office/drawing/2014/main" id="{3629201A-9B97-440C-BA23-F4FE3AA2EB81}"/>
                </a:ext>
              </a:extLst>
            </p:cNvPr>
            <p:cNvSpPr>
              <a:spLocks/>
            </p:cNvSpPr>
            <p:nvPr/>
          </p:nvSpPr>
          <p:spPr bwMode="auto">
            <a:xfrm>
              <a:off x="6151563" y="6565900"/>
              <a:ext cx="65088" cy="66675"/>
            </a:xfrm>
            <a:custGeom>
              <a:avLst/>
              <a:gdLst>
                <a:gd name="T0" fmla="*/ 11 w 13"/>
                <a:gd name="T1" fmla="*/ 5 h 13"/>
                <a:gd name="T2" fmla="*/ 9 w 13"/>
                <a:gd name="T3" fmla="*/ 5 h 13"/>
                <a:gd name="T4" fmla="*/ 10 w 13"/>
                <a:gd name="T5" fmla="*/ 7 h 13"/>
                <a:gd name="T6" fmla="*/ 7 w 13"/>
                <a:gd name="T7" fmla="*/ 10 h 13"/>
                <a:gd name="T8" fmla="*/ 6 w 13"/>
                <a:gd name="T9" fmla="*/ 10 h 13"/>
                <a:gd name="T10" fmla="*/ 3 w 13"/>
                <a:gd name="T11" fmla="*/ 8 h 13"/>
                <a:gd name="T12" fmla="*/ 3 w 13"/>
                <a:gd name="T13" fmla="*/ 7 h 13"/>
                <a:gd name="T14" fmla="*/ 5 w 13"/>
                <a:gd name="T15" fmla="*/ 3 h 13"/>
                <a:gd name="T16" fmla="*/ 6 w 13"/>
                <a:gd name="T17" fmla="*/ 3 h 13"/>
                <a:gd name="T18" fmla="*/ 9 w 13"/>
                <a:gd name="T19" fmla="*/ 5 h 13"/>
                <a:gd name="T20" fmla="*/ 11 w 13"/>
                <a:gd name="T21" fmla="*/ 5 h 13"/>
                <a:gd name="T22" fmla="*/ 12 w 13"/>
                <a:gd name="T23" fmla="*/ 5 h 13"/>
                <a:gd name="T24" fmla="*/ 6 w 13"/>
                <a:gd name="T25" fmla="*/ 0 h 13"/>
                <a:gd name="T26" fmla="*/ 4 w 13"/>
                <a:gd name="T27" fmla="*/ 1 h 13"/>
                <a:gd name="T28" fmla="*/ 0 w 13"/>
                <a:gd name="T29" fmla="*/ 7 h 13"/>
                <a:gd name="T30" fmla="*/ 0 w 13"/>
                <a:gd name="T31" fmla="*/ 8 h 13"/>
                <a:gd name="T32" fmla="*/ 6 w 13"/>
                <a:gd name="T33" fmla="*/ 13 h 13"/>
                <a:gd name="T34" fmla="*/ 8 w 13"/>
                <a:gd name="T35" fmla="*/ 13 h 13"/>
                <a:gd name="T36" fmla="*/ 13 w 13"/>
                <a:gd name="T37" fmla="*/ 7 h 13"/>
                <a:gd name="T38" fmla="*/ 12 w 13"/>
                <a:gd name="T39" fmla="*/ 5 h 13"/>
                <a:gd name="T40" fmla="*/ 11 w 13"/>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3">
                  <a:moveTo>
                    <a:pt x="11" y="5"/>
                  </a:moveTo>
                  <a:cubicBezTo>
                    <a:pt x="9" y="5"/>
                    <a:pt x="9" y="5"/>
                    <a:pt x="9" y="5"/>
                  </a:cubicBezTo>
                  <a:cubicBezTo>
                    <a:pt x="10" y="6"/>
                    <a:pt x="10" y="6"/>
                    <a:pt x="10" y="7"/>
                  </a:cubicBezTo>
                  <a:cubicBezTo>
                    <a:pt x="10" y="8"/>
                    <a:pt x="9" y="9"/>
                    <a:pt x="7" y="10"/>
                  </a:cubicBezTo>
                  <a:cubicBezTo>
                    <a:pt x="7" y="10"/>
                    <a:pt x="7" y="10"/>
                    <a:pt x="6" y="10"/>
                  </a:cubicBezTo>
                  <a:cubicBezTo>
                    <a:pt x="5" y="10"/>
                    <a:pt x="3" y="9"/>
                    <a:pt x="3" y="8"/>
                  </a:cubicBezTo>
                  <a:cubicBezTo>
                    <a:pt x="3" y="7"/>
                    <a:pt x="3" y="7"/>
                    <a:pt x="3" y="7"/>
                  </a:cubicBezTo>
                  <a:cubicBezTo>
                    <a:pt x="3" y="5"/>
                    <a:pt x="4" y="4"/>
                    <a:pt x="5" y="3"/>
                  </a:cubicBezTo>
                  <a:cubicBezTo>
                    <a:pt x="6" y="3"/>
                    <a:pt x="6" y="3"/>
                    <a:pt x="6" y="3"/>
                  </a:cubicBezTo>
                  <a:cubicBezTo>
                    <a:pt x="8" y="3"/>
                    <a:pt x="9" y="4"/>
                    <a:pt x="9" y="5"/>
                  </a:cubicBezTo>
                  <a:cubicBezTo>
                    <a:pt x="11" y="5"/>
                    <a:pt x="11" y="5"/>
                    <a:pt x="11" y="5"/>
                  </a:cubicBezTo>
                  <a:cubicBezTo>
                    <a:pt x="12" y="5"/>
                    <a:pt x="12" y="5"/>
                    <a:pt x="12" y="5"/>
                  </a:cubicBezTo>
                  <a:cubicBezTo>
                    <a:pt x="11" y="2"/>
                    <a:pt x="9" y="0"/>
                    <a:pt x="6" y="0"/>
                  </a:cubicBezTo>
                  <a:cubicBezTo>
                    <a:pt x="6" y="0"/>
                    <a:pt x="5" y="0"/>
                    <a:pt x="4" y="1"/>
                  </a:cubicBezTo>
                  <a:cubicBezTo>
                    <a:pt x="2" y="1"/>
                    <a:pt x="0" y="4"/>
                    <a:pt x="0" y="7"/>
                  </a:cubicBezTo>
                  <a:cubicBezTo>
                    <a:pt x="0" y="7"/>
                    <a:pt x="0" y="8"/>
                    <a:pt x="0" y="8"/>
                  </a:cubicBezTo>
                  <a:cubicBezTo>
                    <a:pt x="1" y="11"/>
                    <a:pt x="4" y="13"/>
                    <a:pt x="6" y="13"/>
                  </a:cubicBezTo>
                  <a:cubicBezTo>
                    <a:pt x="7" y="13"/>
                    <a:pt x="8" y="13"/>
                    <a:pt x="8" y="13"/>
                  </a:cubicBezTo>
                  <a:cubicBezTo>
                    <a:pt x="11" y="12"/>
                    <a:pt x="13" y="9"/>
                    <a:pt x="13" y="7"/>
                  </a:cubicBezTo>
                  <a:cubicBezTo>
                    <a:pt x="13" y="6"/>
                    <a:pt x="12" y="5"/>
                    <a:pt x="12" y="5"/>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17" name="Freeform 234">
              <a:extLst>
                <a:ext uri="{FF2B5EF4-FFF2-40B4-BE49-F238E27FC236}">
                  <a16:creationId xmlns:a16="http://schemas.microsoft.com/office/drawing/2014/main" id="{A1648B05-ECBA-43E7-AF38-A9725B524CEE}"/>
                </a:ext>
              </a:extLst>
            </p:cNvPr>
            <p:cNvSpPr>
              <a:spLocks/>
            </p:cNvSpPr>
            <p:nvPr/>
          </p:nvSpPr>
          <p:spPr bwMode="auto">
            <a:xfrm>
              <a:off x="6242050" y="6565900"/>
              <a:ext cx="60325" cy="66675"/>
            </a:xfrm>
            <a:custGeom>
              <a:avLst/>
              <a:gdLst>
                <a:gd name="T0" fmla="*/ 10 w 12"/>
                <a:gd name="T1" fmla="*/ 5 h 13"/>
                <a:gd name="T2" fmla="*/ 9 w 12"/>
                <a:gd name="T3" fmla="*/ 6 h 13"/>
                <a:gd name="T4" fmla="*/ 9 w 12"/>
                <a:gd name="T5" fmla="*/ 7 h 13"/>
                <a:gd name="T6" fmla="*/ 7 w 12"/>
                <a:gd name="T7" fmla="*/ 10 h 13"/>
                <a:gd name="T8" fmla="*/ 6 w 12"/>
                <a:gd name="T9" fmla="*/ 10 h 13"/>
                <a:gd name="T10" fmla="*/ 3 w 12"/>
                <a:gd name="T11" fmla="*/ 8 h 13"/>
                <a:gd name="T12" fmla="*/ 3 w 12"/>
                <a:gd name="T13" fmla="*/ 7 h 13"/>
                <a:gd name="T14" fmla="*/ 5 w 12"/>
                <a:gd name="T15" fmla="*/ 3 h 13"/>
                <a:gd name="T16" fmla="*/ 6 w 12"/>
                <a:gd name="T17" fmla="*/ 3 h 13"/>
                <a:gd name="T18" fmla="*/ 9 w 12"/>
                <a:gd name="T19" fmla="*/ 6 h 13"/>
                <a:gd name="T20" fmla="*/ 10 w 12"/>
                <a:gd name="T21" fmla="*/ 5 h 13"/>
                <a:gd name="T22" fmla="*/ 12 w 12"/>
                <a:gd name="T23" fmla="*/ 5 h 13"/>
                <a:gd name="T24" fmla="*/ 6 w 12"/>
                <a:gd name="T25" fmla="*/ 0 h 13"/>
                <a:gd name="T26" fmla="*/ 4 w 12"/>
                <a:gd name="T27" fmla="*/ 1 h 13"/>
                <a:gd name="T28" fmla="*/ 0 w 12"/>
                <a:gd name="T29" fmla="*/ 7 h 13"/>
                <a:gd name="T30" fmla="*/ 0 w 12"/>
                <a:gd name="T31" fmla="*/ 9 h 13"/>
                <a:gd name="T32" fmla="*/ 6 w 12"/>
                <a:gd name="T33" fmla="*/ 13 h 13"/>
                <a:gd name="T34" fmla="*/ 8 w 12"/>
                <a:gd name="T35" fmla="*/ 13 h 13"/>
                <a:gd name="T36" fmla="*/ 12 w 12"/>
                <a:gd name="T37" fmla="*/ 7 h 13"/>
                <a:gd name="T38" fmla="*/ 12 w 12"/>
                <a:gd name="T39" fmla="*/ 5 h 13"/>
                <a:gd name="T40" fmla="*/ 10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0" y="5"/>
                  </a:moveTo>
                  <a:cubicBezTo>
                    <a:pt x="9" y="6"/>
                    <a:pt x="9" y="6"/>
                    <a:pt x="9" y="6"/>
                  </a:cubicBezTo>
                  <a:cubicBezTo>
                    <a:pt x="9" y="6"/>
                    <a:pt x="9" y="6"/>
                    <a:pt x="9" y="7"/>
                  </a:cubicBezTo>
                  <a:cubicBezTo>
                    <a:pt x="9" y="8"/>
                    <a:pt x="8" y="9"/>
                    <a:pt x="7" y="10"/>
                  </a:cubicBezTo>
                  <a:cubicBezTo>
                    <a:pt x="7" y="10"/>
                    <a:pt x="6" y="10"/>
                    <a:pt x="6" y="10"/>
                  </a:cubicBezTo>
                  <a:cubicBezTo>
                    <a:pt x="4" y="10"/>
                    <a:pt x="3" y="9"/>
                    <a:pt x="3" y="8"/>
                  </a:cubicBezTo>
                  <a:cubicBezTo>
                    <a:pt x="3" y="7"/>
                    <a:pt x="3" y="7"/>
                    <a:pt x="3" y="7"/>
                  </a:cubicBezTo>
                  <a:cubicBezTo>
                    <a:pt x="3" y="5"/>
                    <a:pt x="3" y="4"/>
                    <a:pt x="5" y="3"/>
                  </a:cubicBezTo>
                  <a:cubicBezTo>
                    <a:pt x="5" y="3"/>
                    <a:pt x="6" y="3"/>
                    <a:pt x="6" y="3"/>
                  </a:cubicBezTo>
                  <a:cubicBezTo>
                    <a:pt x="7" y="3"/>
                    <a:pt x="9" y="4"/>
                    <a:pt x="9" y="6"/>
                  </a:cubicBezTo>
                  <a:cubicBezTo>
                    <a:pt x="10" y="5"/>
                    <a:pt x="10" y="5"/>
                    <a:pt x="10" y="5"/>
                  </a:cubicBezTo>
                  <a:cubicBezTo>
                    <a:pt x="12" y="5"/>
                    <a:pt x="12" y="5"/>
                    <a:pt x="12" y="5"/>
                  </a:cubicBezTo>
                  <a:cubicBezTo>
                    <a:pt x="11" y="2"/>
                    <a:pt x="9" y="0"/>
                    <a:pt x="6" y="0"/>
                  </a:cubicBezTo>
                  <a:cubicBezTo>
                    <a:pt x="5" y="0"/>
                    <a:pt x="5" y="0"/>
                    <a:pt x="4" y="1"/>
                  </a:cubicBezTo>
                  <a:cubicBezTo>
                    <a:pt x="1" y="1"/>
                    <a:pt x="0" y="4"/>
                    <a:pt x="0" y="7"/>
                  </a:cubicBezTo>
                  <a:cubicBezTo>
                    <a:pt x="0" y="7"/>
                    <a:pt x="0" y="8"/>
                    <a:pt x="0" y="9"/>
                  </a:cubicBezTo>
                  <a:cubicBezTo>
                    <a:pt x="1" y="11"/>
                    <a:pt x="3" y="13"/>
                    <a:pt x="6" y="13"/>
                  </a:cubicBezTo>
                  <a:cubicBezTo>
                    <a:pt x="7" y="13"/>
                    <a:pt x="7" y="13"/>
                    <a:pt x="8" y="13"/>
                  </a:cubicBezTo>
                  <a:cubicBezTo>
                    <a:pt x="11" y="12"/>
                    <a:pt x="12" y="9"/>
                    <a:pt x="12" y="7"/>
                  </a:cubicBezTo>
                  <a:cubicBezTo>
                    <a:pt x="12" y="6"/>
                    <a:pt x="12" y="5"/>
                    <a:pt x="12" y="5"/>
                  </a:cubicBezTo>
                  <a:lnTo>
                    <a:pt x="10"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18" name="Freeform 235">
              <a:extLst>
                <a:ext uri="{FF2B5EF4-FFF2-40B4-BE49-F238E27FC236}">
                  <a16:creationId xmlns:a16="http://schemas.microsoft.com/office/drawing/2014/main" id="{F114A435-9731-4215-8942-AC429B2E5238}"/>
                </a:ext>
              </a:extLst>
            </p:cNvPr>
            <p:cNvSpPr>
              <a:spLocks/>
            </p:cNvSpPr>
            <p:nvPr/>
          </p:nvSpPr>
          <p:spPr bwMode="auto">
            <a:xfrm>
              <a:off x="6302375" y="6586538"/>
              <a:ext cx="65088" cy="66675"/>
            </a:xfrm>
            <a:custGeom>
              <a:avLst/>
              <a:gdLst>
                <a:gd name="T0" fmla="*/ 11 w 13"/>
                <a:gd name="T1" fmla="*/ 5 h 13"/>
                <a:gd name="T2" fmla="*/ 10 w 13"/>
                <a:gd name="T3" fmla="*/ 6 h 13"/>
                <a:gd name="T4" fmla="*/ 10 w 13"/>
                <a:gd name="T5" fmla="*/ 7 h 13"/>
                <a:gd name="T6" fmla="*/ 7 w 13"/>
                <a:gd name="T7" fmla="*/ 10 h 13"/>
                <a:gd name="T8" fmla="*/ 6 w 13"/>
                <a:gd name="T9" fmla="*/ 10 h 13"/>
                <a:gd name="T10" fmla="*/ 3 w 13"/>
                <a:gd name="T11" fmla="*/ 8 h 13"/>
                <a:gd name="T12" fmla="*/ 3 w 13"/>
                <a:gd name="T13" fmla="*/ 7 h 13"/>
                <a:gd name="T14" fmla="*/ 5 w 13"/>
                <a:gd name="T15" fmla="*/ 3 h 13"/>
                <a:gd name="T16" fmla="*/ 6 w 13"/>
                <a:gd name="T17" fmla="*/ 3 h 13"/>
                <a:gd name="T18" fmla="*/ 10 w 13"/>
                <a:gd name="T19" fmla="*/ 6 h 13"/>
                <a:gd name="T20" fmla="*/ 11 w 13"/>
                <a:gd name="T21" fmla="*/ 5 h 13"/>
                <a:gd name="T22" fmla="*/ 12 w 13"/>
                <a:gd name="T23" fmla="*/ 5 h 13"/>
                <a:gd name="T24" fmla="*/ 6 w 13"/>
                <a:gd name="T25" fmla="*/ 0 h 13"/>
                <a:gd name="T26" fmla="*/ 4 w 13"/>
                <a:gd name="T27" fmla="*/ 1 h 13"/>
                <a:gd name="T28" fmla="*/ 0 w 13"/>
                <a:gd name="T29" fmla="*/ 7 h 13"/>
                <a:gd name="T30" fmla="*/ 0 w 13"/>
                <a:gd name="T31" fmla="*/ 9 h 13"/>
                <a:gd name="T32" fmla="*/ 6 w 13"/>
                <a:gd name="T33" fmla="*/ 13 h 13"/>
                <a:gd name="T34" fmla="*/ 8 w 13"/>
                <a:gd name="T35" fmla="*/ 13 h 13"/>
                <a:gd name="T36" fmla="*/ 13 w 13"/>
                <a:gd name="T37" fmla="*/ 7 h 13"/>
                <a:gd name="T38" fmla="*/ 12 w 13"/>
                <a:gd name="T39" fmla="*/ 5 h 13"/>
                <a:gd name="T40" fmla="*/ 11 w 13"/>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3">
                  <a:moveTo>
                    <a:pt x="11" y="5"/>
                  </a:moveTo>
                  <a:cubicBezTo>
                    <a:pt x="10" y="6"/>
                    <a:pt x="10" y="6"/>
                    <a:pt x="10" y="6"/>
                  </a:cubicBezTo>
                  <a:cubicBezTo>
                    <a:pt x="10" y="6"/>
                    <a:pt x="10" y="6"/>
                    <a:pt x="10" y="7"/>
                  </a:cubicBezTo>
                  <a:cubicBezTo>
                    <a:pt x="10" y="8"/>
                    <a:pt x="9" y="9"/>
                    <a:pt x="7" y="10"/>
                  </a:cubicBezTo>
                  <a:cubicBezTo>
                    <a:pt x="7" y="10"/>
                    <a:pt x="7" y="10"/>
                    <a:pt x="6" y="10"/>
                  </a:cubicBezTo>
                  <a:cubicBezTo>
                    <a:pt x="5" y="10"/>
                    <a:pt x="4" y="9"/>
                    <a:pt x="3" y="8"/>
                  </a:cubicBezTo>
                  <a:cubicBezTo>
                    <a:pt x="3" y="7"/>
                    <a:pt x="3" y="7"/>
                    <a:pt x="3" y="7"/>
                  </a:cubicBezTo>
                  <a:cubicBezTo>
                    <a:pt x="3" y="5"/>
                    <a:pt x="4" y="4"/>
                    <a:pt x="5" y="3"/>
                  </a:cubicBezTo>
                  <a:cubicBezTo>
                    <a:pt x="6" y="3"/>
                    <a:pt x="6" y="3"/>
                    <a:pt x="6" y="3"/>
                  </a:cubicBezTo>
                  <a:cubicBezTo>
                    <a:pt x="8" y="3"/>
                    <a:pt x="9" y="4"/>
                    <a:pt x="10" y="6"/>
                  </a:cubicBezTo>
                  <a:cubicBezTo>
                    <a:pt x="11" y="5"/>
                    <a:pt x="11" y="5"/>
                    <a:pt x="11" y="5"/>
                  </a:cubicBezTo>
                  <a:cubicBezTo>
                    <a:pt x="12" y="5"/>
                    <a:pt x="12" y="5"/>
                    <a:pt x="12" y="5"/>
                  </a:cubicBezTo>
                  <a:cubicBezTo>
                    <a:pt x="12" y="2"/>
                    <a:pt x="9" y="0"/>
                    <a:pt x="6" y="0"/>
                  </a:cubicBezTo>
                  <a:cubicBezTo>
                    <a:pt x="6" y="0"/>
                    <a:pt x="5" y="0"/>
                    <a:pt x="4" y="1"/>
                  </a:cubicBezTo>
                  <a:cubicBezTo>
                    <a:pt x="2" y="2"/>
                    <a:pt x="0" y="4"/>
                    <a:pt x="0" y="7"/>
                  </a:cubicBezTo>
                  <a:cubicBezTo>
                    <a:pt x="0" y="7"/>
                    <a:pt x="0" y="8"/>
                    <a:pt x="0" y="9"/>
                  </a:cubicBezTo>
                  <a:cubicBezTo>
                    <a:pt x="1" y="11"/>
                    <a:pt x="4" y="13"/>
                    <a:pt x="6" y="13"/>
                  </a:cubicBezTo>
                  <a:cubicBezTo>
                    <a:pt x="7" y="13"/>
                    <a:pt x="8" y="13"/>
                    <a:pt x="8" y="13"/>
                  </a:cubicBezTo>
                  <a:cubicBezTo>
                    <a:pt x="11" y="12"/>
                    <a:pt x="13" y="9"/>
                    <a:pt x="13" y="7"/>
                  </a:cubicBezTo>
                  <a:cubicBezTo>
                    <a:pt x="13" y="6"/>
                    <a:pt x="13" y="5"/>
                    <a:pt x="12" y="5"/>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19" name="Freeform 236">
              <a:extLst>
                <a:ext uri="{FF2B5EF4-FFF2-40B4-BE49-F238E27FC236}">
                  <a16:creationId xmlns:a16="http://schemas.microsoft.com/office/drawing/2014/main" id="{BDADEF1A-ED67-4211-B3D0-033644907F53}"/>
                </a:ext>
              </a:extLst>
            </p:cNvPr>
            <p:cNvSpPr>
              <a:spLocks/>
            </p:cNvSpPr>
            <p:nvPr/>
          </p:nvSpPr>
          <p:spPr bwMode="auto">
            <a:xfrm>
              <a:off x="6362700" y="6529388"/>
              <a:ext cx="65088" cy="66675"/>
            </a:xfrm>
            <a:custGeom>
              <a:avLst/>
              <a:gdLst>
                <a:gd name="T0" fmla="*/ 11 w 13"/>
                <a:gd name="T1" fmla="*/ 5 h 13"/>
                <a:gd name="T2" fmla="*/ 10 w 13"/>
                <a:gd name="T3" fmla="*/ 5 h 13"/>
                <a:gd name="T4" fmla="*/ 10 w 13"/>
                <a:gd name="T5" fmla="*/ 6 h 13"/>
                <a:gd name="T6" fmla="*/ 8 w 13"/>
                <a:gd name="T7" fmla="*/ 10 h 13"/>
                <a:gd name="T8" fmla="*/ 7 w 13"/>
                <a:gd name="T9" fmla="*/ 10 h 13"/>
                <a:gd name="T10" fmla="*/ 3 w 13"/>
                <a:gd name="T11" fmla="*/ 7 h 13"/>
                <a:gd name="T12" fmla="*/ 3 w 13"/>
                <a:gd name="T13" fmla="*/ 6 h 13"/>
                <a:gd name="T14" fmla="*/ 6 w 13"/>
                <a:gd name="T15" fmla="*/ 3 h 13"/>
                <a:gd name="T16" fmla="*/ 7 w 13"/>
                <a:gd name="T17" fmla="*/ 3 h 13"/>
                <a:gd name="T18" fmla="*/ 10 w 13"/>
                <a:gd name="T19" fmla="*/ 5 h 13"/>
                <a:gd name="T20" fmla="*/ 11 w 13"/>
                <a:gd name="T21" fmla="*/ 5 h 13"/>
                <a:gd name="T22" fmla="*/ 13 w 13"/>
                <a:gd name="T23" fmla="*/ 4 h 13"/>
                <a:gd name="T24" fmla="*/ 7 w 13"/>
                <a:gd name="T25" fmla="*/ 0 h 13"/>
                <a:gd name="T26" fmla="*/ 5 w 13"/>
                <a:gd name="T27" fmla="*/ 0 h 13"/>
                <a:gd name="T28" fmla="*/ 0 w 13"/>
                <a:gd name="T29" fmla="*/ 6 h 13"/>
                <a:gd name="T30" fmla="*/ 1 w 13"/>
                <a:gd name="T31" fmla="*/ 8 h 13"/>
                <a:gd name="T32" fmla="*/ 7 w 13"/>
                <a:gd name="T33" fmla="*/ 13 h 13"/>
                <a:gd name="T34" fmla="*/ 9 w 13"/>
                <a:gd name="T35" fmla="*/ 12 h 13"/>
                <a:gd name="T36" fmla="*/ 13 w 13"/>
                <a:gd name="T37" fmla="*/ 6 h 13"/>
                <a:gd name="T38" fmla="*/ 13 w 13"/>
                <a:gd name="T39" fmla="*/ 4 h 13"/>
                <a:gd name="T40" fmla="*/ 11 w 13"/>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3">
                  <a:moveTo>
                    <a:pt x="11" y="5"/>
                  </a:moveTo>
                  <a:cubicBezTo>
                    <a:pt x="10" y="5"/>
                    <a:pt x="10" y="5"/>
                    <a:pt x="10" y="5"/>
                  </a:cubicBezTo>
                  <a:cubicBezTo>
                    <a:pt x="10" y="6"/>
                    <a:pt x="10" y="6"/>
                    <a:pt x="10" y="6"/>
                  </a:cubicBezTo>
                  <a:cubicBezTo>
                    <a:pt x="10" y="8"/>
                    <a:pt x="9" y="9"/>
                    <a:pt x="8" y="10"/>
                  </a:cubicBezTo>
                  <a:cubicBezTo>
                    <a:pt x="7" y="10"/>
                    <a:pt x="7" y="10"/>
                    <a:pt x="7" y="10"/>
                  </a:cubicBezTo>
                  <a:cubicBezTo>
                    <a:pt x="5" y="10"/>
                    <a:pt x="4" y="9"/>
                    <a:pt x="3" y="7"/>
                  </a:cubicBezTo>
                  <a:cubicBezTo>
                    <a:pt x="3" y="7"/>
                    <a:pt x="3" y="7"/>
                    <a:pt x="3" y="6"/>
                  </a:cubicBezTo>
                  <a:cubicBezTo>
                    <a:pt x="3" y="5"/>
                    <a:pt x="4" y="4"/>
                    <a:pt x="6" y="3"/>
                  </a:cubicBezTo>
                  <a:cubicBezTo>
                    <a:pt x="6" y="3"/>
                    <a:pt x="6" y="3"/>
                    <a:pt x="7" y="3"/>
                  </a:cubicBezTo>
                  <a:cubicBezTo>
                    <a:pt x="8" y="3"/>
                    <a:pt x="9" y="4"/>
                    <a:pt x="10" y="5"/>
                  </a:cubicBezTo>
                  <a:cubicBezTo>
                    <a:pt x="11" y="5"/>
                    <a:pt x="11" y="5"/>
                    <a:pt x="11" y="5"/>
                  </a:cubicBezTo>
                  <a:cubicBezTo>
                    <a:pt x="13" y="4"/>
                    <a:pt x="13" y="4"/>
                    <a:pt x="13" y="4"/>
                  </a:cubicBezTo>
                  <a:cubicBezTo>
                    <a:pt x="12" y="2"/>
                    <a:pt x="9" y="0"/>
                    <a:pt x="7" y="0"/>
                  </a:cubicBezTo>
                  <a:cubicBezTo>
                    <a:pt x="6" y="0"/>
                    <a:pt x="5" y="0"/>
                    <a:pt x="5" y="0"/>
                  </a:cubicBezTo>
                  <a:cubicBezTo>
                    <a:pt x="2" y="1"/>
                    <a:pt x="0" y="4"/>
                    <a:pt x="0" y="6"/>
                  </a:cubicBezTo>
                  <a:cubicBezTo>
                    <a:pt x="0" y="7"/>
                    <a:pt x="0" y="8"/>
                    <a:pt x="1" y="8"/>
                  </a:cubicBezTo>
                  <a:cubicBezTo>
                    <a:pt x="2" y="11"/>
                    <a:pt x="4" y="13"/>
                    <a:pt x="7" y="13"/>
                  </a:cubicBezTo>
                  <a:cubicBezTo>
                    <a:pt x="7" y="13"/>
                    <a:pt x="8" y="13"/>
                    <a:pt x="9" y="12"/>
                  </a:cubicBezTo>
                  <a:cubicBezTo>
                    <a:pt x="11" y="11"/>
                    <a:pt x="13" y="9"/>
                    <a:pt x="13" y="6"/>
                  </a:cubicBezTo>
                  <a:cubicBezTo>
                    <a:pt x="13" y="6"/>
                    <a:pt x="13" y="5"/>
                    <a:pt x="13" y="4"/>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20" name="Freeform 237">
              <a:extLst>
                <a:ext uri="{FF2B5EF4-FFF2-40B4-BE49-F238E27FC236}">
                  <a16:creationId xmlns:a16="http://schemas.microsoft.com/office/drawing/2014/main" id="{9EABECCF-B9C3-4FE9-A49D-9D0F6916BA12}"/>
                </a:ext>
              </a:extLst>
            </p:cNvPr>
            <p:cNvSpPr>
              <a:spLocks/>
            </p:cNvSpPr>
            <p:nvPr/>
          </p:nvSpPr>
          <p:spPr bwMode="auto">
            <a:xfrm>
              <a:off x="6356350" y="6580188"/>
              <a:ext cx="60325" cy="66675"/>
            </a:xfrm>
            <a:custGeom>
              <a:avLst/>
              <a:gdLst>
                <a:gd name="T0" fmla="*/ 10 w 12"/>
                <a:gd name="T1" fmla="*/ 5 h 13"/>
                <a:gd name="T2" fmla="*/ 9 w 12"/>
                <a:gd name="T3" fmla="*/ 5 h 13"/>
                <a:gd name="T4" fmla="*/ 9 w 12"/>
                <a:gd name="T5" fmla="*/ 6 h 13"/>
                <a:gd name="T6" fmla="*/ 7 w 12"/>
                <a:gd name="T7" fmla="*/ 9 h 13"/>
                <a:gd name="T8" fmla="*/ 6 w 12"/>
                <a:gd name="T9" fmla="*/ 10 h 13"/>
                <a:gd name="T10" fmla="*/ 3 w 12"/>
                <a:gd name="T11" fmla="*/ 7 h 13"/>
                <a:gd name="T12" fmla="*/ 2 w 12"/>
                <a:gd name="T13" fmla="*/ 6 h 13"/>
                <a:gd name="T14" fmla="*/ 5 w 12"/>
                <a:gd name="T15" fmla="*/ 3 h 13"/>
                <a:gd name="T16" fmla="*/ 6 w 12"/>
                <a:gd name="T17" fmla="*/ 3 h 13"/>
                <a:gd name="T18" fmla="*/ 9 w 12"/>
                <a:gd name="T19" fmla="*/ 5 h 13"/>
                <a:gd name="T20" fmla="*/ 10 w 12"/>
                <a:gd name="T21" fmla="*/ 5 h 13"/>
                <a:gd name="T22" fmla="*/ 12 w 12"/>
                <a:gd name="T23" fmla="*/ 4 h 13"/>
                <a:gd name="T24" fmla="*/ 6 w 12"/>
                <a:gd name="T25" fmla="*/ 0 h 13"/>
                <a:gd name="T26" fmla="*/ 4 w 12"/>
                <a:gd name="T27" fmla="*/ 0 h 13"/>
                <a:gd name="T28" fmla="*/ 0 w 12"/>
                <a:gd name="T29" fmla="*/ 6 h 13"/>
                <a:gd name="T30" fmla="*/ 0 w 12"/>
                <a:gd name="T31" fmla="*/ 8 h 13"/>
                <a:gd name="T32" fmla="*/ 6 w 12"/>
                <a:gd name="T33" fmla="*/ 13 h 13"/>
                <a:gd name="T34" fmla="*/ 8 w 12"/>
                <a:gd name="T35" fmla="*/ 12 h 13"/>
                <a:gd name="T36" fmla="*/ 12 w 12"/>
                <a:gd name="T37" fmla="*/ 6 h 13"/>
                <a:gd name="T38" fmla="*/ 12 w 12"/>
                <a:gd name="T39" fmla="*/ 4 h 13"/>
                <a:gd name="T40" fmla="*/ 10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0" y="5"/>
                  </a:moveTo>
                  <a:cubicBezTo>
                    <a:pt x="9" y="5"/>
                    <a:pt x="9" y="5"/>
                    <a:pt x="9" y="5"/>
                  </a:cubicBezTo>
                  <a:cubicBezTo>
                    <a:pt x="9" y="6"/>
                    <a:pt x="9" y="6"/>
                    <a:pt x="9" y="6"/>
                  </a:cubicBezTo>
                  <a:cubicBezTo>
                    <a:pt x="9" y="8"/>
                    <a:pt x="8" y="9"/>
                    <a:pt x="7" y="9"/>
                  </a:cubicBezTo>
                  <a:cubicBezTo>
                    <a:pt x="7" y="10"/>
                    <a:pt x="6" y="10"/>
                    <a:pt x="6" y="10"/>
                  </a:cubicBezTo>
                  <a:cubicBezTo>
                    <a:pt x="4" y="10"/>
                    <a:pt x="3" y="9"/>
                    <a:pt x="3" y="7"/>
                  </a:cubicBezTo>
                  <a:cubicBezTo>
                    <a:pt x="3" y="7"/>
                    <a:pt x="2" y="7"/>
                    <a:pt x="2" y="6"/>
                  </a:cubicBezTo>
                  <a:cubicBezTo>
                    <a:pt x="2" y="5"/>
                    <a:pt x="3" y="3"/>
                    <a:pt x="5" y="3"/>
                  </a:cubicBezTo>
                  <a:cubicBezTo>
                    <a:pt x="5" y="3"/>
                    <a:pt x="5" y="3"/>
                    <a:pt x="6" y="3"/>
                  </a:cubicBezTo>
                  <a:cubicBezTo>
                    <a:pt x="7" y="3"/>
                    <a:pt x="9" y="4"/>
                    <a:pt x="9" y="5"/>
                  </a:cubicBezTo>
                  <a:cubicBezTo>
                    <a:pt x="10" y="5"/>
                    <a:pt x="10" y="5"/>
                    <a:pt x="10" y="5"/>
                  </a:cubicBezTo>
                  <a:cubicBezTo>
                    <a:pt x="12" y="4"/>
                    <a:pt x="12" y="4"/>
                    <a:pt x="12" y="4"/>
                  </a:cubicBezTo>
                  <a:cubicBezTo>
                    <a:pt x="11" y="2"/>
                    <a:pt x="8" y="0"/>
                    <a:pt x="6" y="0"/>
                  </a:cubicBezTo>
                  <a:cubicBezTo>
                    <a:pt x="5" y="0"/>
                    <a:pt x="5" y="0"/>
                    <a:pt x="4" y="0"/>
                  </a:cubicBezTo>
                  <a:cubicBezTo>
                    <a:pt x="1" y="1"/>
                    <a:pt x="0" y="4"/>
                    <a:pt x="0" y="6"/>
                  </a:cubicBezTo>
                  <a:cubicBezTo>
                    <a:pt x="0" y="7"/>
                    <a:pt x="0" y="8"/>
                    <a:pt x="0" y="8"/>
                  </a:cubicBezTo>
                  <a:cubicBezTo>
                    <a:pt x="1" y="11"/>
                    <a:pt x="3" y="13"/>
                    <a:pt x="6" y="13"/>
                  </a:cubicBezTo>
                  <a:cubicBezTo>
                    <a:pt x="6" y="13"/>
                    <a:pt x="7" y="12"/>
                    <a:pt x="8" y="12"/>
                  </a:cubicBezTo>
                  <a:cubicBezTo>
                    <a:pt x="10" y="11"/>
                    <a:pt x="12" y="9"/>
                    <a:pt x="12" y="6"/>
                  </a:cubicBezTo>
                  <a:cubicBezTo>
                    <a:pt x="12" y="6"/>
                    <a:pt x="12" y="5"/>
                    <a:pt x="12" y="4"/>
                  </a:cubicBezTo>
                  <a:lnTo>
                    <a:pt x="10"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21" name="Freeform 238">
              <a:extLst>
                <a:ext uri="{FF2B5EF4-FFF2-40B4-BE49-F238E27FC236}">
                  <a16:creationId xmlns:a16="http://schemas.microsoft.com/office/drawing/2014/main" id="{2CC4B06F-C861-45AD-A35D-FF74E959F7E5}"/>
                </a:ext>
              </a:extLst>
            </p:cNvPr>
            <p:cNvSpPr>
              <a:spLocks/>
            </p:cNvSpPr>
            <p:nvPr/>
          </p:nvSpPr>
          <p:spPr bwMode="auto">
            <a:xfrm>
              <a:off x="6326188" y="6632575"/>
              <a:ext cx="66675" cy="61912"/>
            </a:xfrm>
            <a:custGeom>
              <a:avLst/>
              <a:gdLst>
                <a:gd name="T0" fmla="*/ 11 w 13"/>
                <a:gd name="T1" fmla="*/ 5 h 12"/>
                <a:gd name="T2" fmla="*/ 10 w 13"/>
                <a:gd name="T3" fmla="*/ 5 h 12"/>
                <a:gd name="T4" fmla="*/ 10 w 13"/>
                <a:gd name="T5" fmla="*/ 6 h 12"/>
                <a:gd name="T6" fmla="*/ 8 w 13"/>
                <a:gd name="T7" fmla="*/ 9 h 12"/>
                <a:gd name="T8" fmla="*/ 7 w 13"/>
                <a:gd name="T9" fmla="*/ 9 h 12"/>
                <a:gd name="T10" fmla="*/ 3 w 13"/>
                <a:gd name="T11" fmla="*/ 7 h 12"/>
                <a:gd name="T12" fmla="*/ 3 w 13"/>
                <a:gd name="T13" fmla="*/ 6 h 12"/>
                <a:gd name="T14" fmla="*/ 6 w 13"/>
                <a:gd name="T15" fmla="*/ 3 h 12"/>
                <a:gd name="T16" fmla="*/ 7 w 13"/>
                <a:gd name="T17" fmla="*/ 3 h 12"/>
                <a:gd name="T18" fmla="*/ 10 w 13"/>
                <a:gd name="T19" fmla="*/ 5 h 12"/>
                <a:gd name="T20" fmla="*/ 11 w 13"/>
                <a:gd name="T21" fmla="*/ 5 h 12"/>
                <a:gd name="T22" fmla="*/ 13 w 13"/>
                <a:gd name="T23" fmla="*/ 4 h 12"/>
                <a:gd name="T24" fmla="*/ 7 w 13"/>
                <a:gd name="T25" fmla="*/ 0 h 12"/>
                <a:gd name="T26" fmla="*/ 5 w 13"/>
                <a:gd name="T27" fmla="*/ 0 h 12"/>
                <a:gd name="T28" fmla="*/ 0 w 13"/>
                <a:gd name="T29" fmla="*/ 6 h 12"/>
                <a:gd name="T30" fmla="*/ 1 w 13"/>
                <a:gd name="T31" fmla="*/ 8 h 12"/>
                <a:gd name="T32" fmla="*/ 7 w 13"/>
                <a:gd name="T33" fmla="*/ 12 h 12"/>
                <a:gd name="T34" fmla="*/ 9 w 13"/>
                <a:gd name="T35" fmla="*/ 12 h 12"/>
                <a:gd name="T36" fmla="*/ 13 w 13"/>
                <a:gd name="T37" fmla="*/ 6 h 12"/>
                <a:gd name="T38" fmla="*/ 13 w 13"/>
                <a:gd name="T39" fmla="*/ 4 h 12"/>
                <a:gd name="T40" fmla="*/ 11 w 13"/>
                <a:gd name="T4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2">
                  <a:moveTo>
                    <a:pt x="11" y="5"/>
                  </a:moveTo>
                  <a:cubicBezTo>
                    <a:pt x="10" y="5"/>
                    <a:pt x="10" y="5"/>
                    <a:pt x="10" y="5"/>
                  </a:cubicBezTo>
                  <a:cubicBezTo>
                    <a:pt x="10" y="5"/>
                    <a:pt x="10" y="6"/>
                    <a:pt x="10" y="6"/>
                  </a:cubicBezTo>
                  <a:cubicBezTo>
                    <a:pt x="10" y="8"/>
                    <a:pt x="9" y="9"/>
                    <a:pt x="8" y="9"/>
                  </a:cubicBezTo>
                  <a:cubicBezTo>
                    <a:pt x="7" y="9"/>
                    <a:pt x="7" y="9"/>
                    <a:pt x="7" y="9"/>
                  </a:cubicBezTo>
                  <a:cubicBezTo>
                    <a:pt x="5" y="9"/>
                    <a:pt x="4" y="9"/>
                    <a:pt x="3" y="7"/>
                  </a:cubicBezTo>
                  <a:cubicBezTo>
                    <a:pt x="3" y="7"/>
                    <a:pt x="3" y="6"/>
                    <a:pt x="3" y="6"/>
                  </a:cubicBezTo>
                  <a:cubicBezTo>
                    <a:pt x="3" y="5"/>
                    <a:pt x="4" y="3"/>
                    <a:pt x="6" y="3"/>
                  </a:cubicBezTo>
                  <a:cubicBezTo>
                    <a:pt x="6" y="3"/>
                    <a:pt x="6" y="3"/>
                    <a:pt x="7" y="3"/>
                  </a:cubicBezTo>
                  <a:cubicBezTo>
                    <a:pt x="8" y="3"/>
                    <a:pt x="9" y="4"/>
                    <a:pt x="10" y="5"/>
                  </a:cubicBezTo>
                  <a:cubicBezTo>
                    <a:pt x="11" y="5"/>
                    <a:pt x="11" y="5"/>
                    <a:pt x="11" y="5"/>
                  </a:cubicBezTo>
                  <a:cubicBezTo>
                    <a:pt x="13" y="4"/>
                    <a:pt x="13" y="4"/>
                    <a:pt x="13" y="4"/>
                  </a:cubicBezTo>
                  <a:cubicBezTo>
                    <a:pt x="12" y="1"/>
                    <a:pt x="9" y="0"/>
                    <a:pt x="7" y="0"/>
                  </a:cubicBezTo>
                  <a:cubicBezTo>
                    <a:pt x="6" y="0"/>
                    <a:pt x="5" y="0"/>
                    <a:pt x="5" y="0"/>
                  </a:cubicBezTo>
                  <a:cubicBezTo>
                    <a:pt x="2" y="1"/>
                    <a:pt x="0" y="3"/>
                    <a:pt x="0" y="6"/>
                  </a:cubicBezTo>
                  <a:cubicBezTo>
                    <a:pt x="0" y="7"/>
                    <a:pt x="0" y="7"/>
                    <a:pt x="1" y="8"/>
                  </a:cubicBezTo>
                  <a:cubicBezTo>
                    <a:pt x="1" y="11"/>
                    <a:pt x="4" y="12"/>
                    <a:pt x="7" y="12"/>
                  </a:cubicBezTo>
                  <a:cubicBezTo>
                    <a:pt x="7" y="12"/>
                    <a:pt x="8" y="12"/>
                    <a:pt x="9" y="12"/>
                  </a:cubicBezTo>
                  <a:cubicBezTo>
                    <a:pt x="11" y="11"/>
                    <a:pt x="13" y="9"/>
                    <a:pt x="13" y="6"/>
                  </a:cubicBezTo>
                  <a:cubicBezTo>
                    <a:pt x="13" y="5"/>
                    <a:pt x="13" y="5"/>
                    <a:pt x="13" y="4"/>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22" name="Freeform 239">
              <a:extLst>
                <a:ext uri="{FF2B5EF4-FFF2-40B4-BE49-F238E27FC236}">
                  <a16:creationId xmlns:a16="http://schemas.microsoft.com/office/drawing/2014/main" id="{6AC23EF2-8E94-4CEB-B73B-2AEFA6BEAF1A}"/>
                </a:ext>
              </a:extLst>
            </p:cNvPr>
            <p:cNvSpPr>
              <a:spLocks/>
            </p:cNvSpPr>
            <p:nvPr/>
          </p:nvSpPr>
          <p:spPr bwMode="auto">
            <a:xfrm>
              <a:off x="6281738" y="6662738"/>
              <a:ext cx="60325" cy="66675"/>
            </a:xfrm>
            <a:custGeom>
              <a:avLst/>
              <a:gdLst>
                <a:gd name="T0" fmla="*/ 11 w 12"/>
                <a:gd name="T1" fmla="*/ 5 h 13"/>
                <a:gd name="T2" fmla="*/ 9 w 12"/>
                <a:gd name="T3" fmla="*/ 5 h 13"/>
                <a:gd name="T4" fmla="*/ 9 w 12"/>
                <a:gd name="T5" fmla="*/ 6 h 13"/>
                <a:gd name="T6" fmla="*/ 7 w 12"/>
                <a:gd name="T7" fmla="*/ 9 h 13"/>
                <a:gd name="T8" fmla="*/ 6 w 12"/>
                <a:gd name="T9" fmla="*/ 10 h 13"/>
                <a:gd name="T10" fmla="*/ 3 w 12"/>
                <a:gd name="T11" fmla="*/ 7 h 13"/>
                <a:gd name="T12" fmla="*/ 3 w 12"/>
                <a:gd name="T13" fmla="*/ 6 h 13"/>
                <a:gd name="T14" fmla="*/ 5 w 12"/>
                <a:gd name="T15" fmla="*/ 3 h 13"/>
                <a:gd name="T16" fmla="*/ 6 w 12"/>
                <a:gd name="T17" fmla="*/ 3 h 13"/>
                <a:gd name="T18" fmla="*/ 9 w 12"/>
                <a:gd name="T19" fmla="*/ 5 h 13"/>
                <a:gd name="T20" fmla="*/ 11 w 12"/>
                <a:gd name="T21" fmla="*/ 5 h 13"/>
                <a:gd name="T22" fmla="*/ 12 w 12"/>
                <a:gd name="T23" fmla="*/ 4 h 13"/>
                <a:gd name="T24" fmla="*/ 6 w 12"/>
                <a:gd name="T25" fmla="*/ 0 h 13"/>
                <a:gd name="T26" fmla="*/ 4 w 12"/>
                <a:gd name="T27" fmla="*/ 0 h 13"/>
                <a:gd name="T28" fmla="*/ 0 w 12"/>
                <a:gd name="T29" fmla="*/ 6 h 13"/>
                <a:gd name="T30" fmla="*/ 0 w 12"/>
                <a:gd name="T31" fmla="*/ 8 h 13"/>
                <a:gd name="T32" fmla="*/ 6 w 12"/>
                <a:gd name="T33" fmla="*/ 13 h 13"/>
                <a:gd name="T34" fmla="*/ 8 w 12"/>
                <a:gd name="T35" fmla="*/ 12 h 13"/>
                <a:gd name="T36" fmla="*/ 12 w 12"/>
                <a:gd name="T37" fmla="*/ 6 h 13"/>
                <a:gd name="T38" fmla="*/ 12 w 12"/>
                <a:gd name="T39" fmla="*/ 4 h 13"/>
                <a:gd name="T40" fmla="*/ 11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1" y="5"/>
                  </a:moveTo>
                  <a:cubicBezTo>
                    <a:pt x="9" y="5"/>
                    <a:pt x="9" y="5"/>
                    <a:pt x="9" y="5"/>
                  </a:cubicBezTo>
                  <a:cubicBezTo>
                    <a:pt x="9" y="6"/>
                    <a:pt x="9" y="6"/>
                    <a:pt x="9" y="6"/>
                  </a:cubicBezTo>
                  <a:cubicBezTo>
                    <a:pt x="9" y="8"/>
                    <a:pt x="8" y="9"/>
                    <a:pt x="7" y="9"/>
                  </a:cubicBezTo>
                  <a:cubicBezTo>
                    <a:pt x="7" y="10"/>
                    <a:pt x="6" y="10"/>
                    <a:pt x="6" y="10"/>
                  </a:cubicBezTo>
                  <a:cubicBezTo>
                    <a:pt x="5" y="10"/>
                    <a:pt x="3" y="9"/>
                    <a:pt x="3" y="7"/>
                  </a:cubicBezTo>
                  <a:cubicBezTo>
                    <a:pt x="3" y="7"/>
                    <a:pt x="3" y="7"/>
                    <a:pt x="3" y="6"/>
                  </a:cubicBezTo>
                  <a:cubicBezTo>
                    <a:pt x="3" y="5"/>
                    <a:pt x="4" y="4"/>
                    <a:pt x="5" y="3"/>
                  </a:cubicBezTo>
                  <a:cubicBezTo>
                    <a:pt x="5" y="3"/>
                    <a:pt x="6" y="3"/>
                    <a:pt x="6" y="3"/>
                  </a:cubicBezTo>
                  <a:cubicBezTo>
                    <a:pt x="7" y="3"/>
                    <a:pt x="9" y="4"/>
                    <a:pt x="9" y="5"/>
                  </a:cubicBezTo>
                  <a:cubicBezTo>
                    <a:pt x="11" y="5"/>
                    <a:pt x="11" y="5"/>
                    <a:pt x="11" y="5"/>
                  </a:cubicBezTo>
                  <a:cubicBezTo>
                    <a:pt x="12" y="4"/>
                    <a:pt x="12" y="4"/>
                    <a:pt x="12" y="4"/>
                  </a:cubicBezTo>
                  <a:cubicBezTo>
                    <a:pt x="11" y="2"/>
                    <a:pt x="9" y="0"/>
                    <a:pt x="6" y="0"/>
                  </a:cubicBezTo>
                  <a:cubicBezTo>
                    <a:pt x="5" y="0"/>
                    <a:pt x="5" y="0"/>
                    <a:pt x="4" y="0"/>
                  </a:cubicBezTo>
                  <a:cubicBezTo>
                    <a:pt x="1" y="1"/>
                    <a:pt x="0" y="4"/>
                    <a:pt x="0" y="6"/>
                  </a:cubicBezTo>
                  <a:cubicBezTo>
                    <a:pt x="0" y="7"/>
                    <a:pt x="0" y="8"/>
                    <a:pt x="0" y="8"/>
                  </a:cubicBezTo>
                  <a:cubicBezTo>
                    <a:pt x="1" y="11"/>
                    <a:pt x="3" y="13"/>
                    <a:pt x="6" y="13"/>
                  </a:cubicBezTo>
                  <a:cubicBezTo>
                    <a:pt x="7" y="13"/>
                    <a:pt x="7" y="12"/>
                    <a:pt x="8" y="12"/>
                  </a:cubicBezTo>
                  <a:cubicBezTo>
                    <a:pt x="11" y="11"/>
                    <a:pt x="12" y="9"/>
                    <a:pt x="12" y="6"/>
                  </a:cubicBezTo>
                  <a:cubicBezTo>
                    <a:pt x="12" y="6"/>
                    <a:pt x="12" y="5"/>
                    <a:pt x="12" y="4"/>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23" name="Freeform 240">
              <a:extLst>
                <a:ext uri="{FF2B5EF4-FFF2-40B4-BE49-F238E27FC236}">
                  <a16:creationId xmlns:a16="http://schemas.microsoft.com/office/drawing/2014/main" id="{98EF1EAF-9F99-4980-8BEF-03EA2767BF22}"/>
                </a:ext>
              </a:extLst>
            </p:cNvPr>
            <p:cNvSpPr>
              <a:spLocks/>
            </p:cNvSpPr>
            <p:nvPr/>
          </p:nvSpPr>
          <p:spPr bwMode="auto">
            <a:xfrm>
              <a:off x="6242050" y="6694488"/>
              <a:ext cx="65088" cy="50800"/>
            </a:xfrm>
            <a:custGeom>
              <a:avLst/>
              <a:gdLst>
                <a:gd name="T0" fmla="*/ 10 w 13"/>
                <a:gd name="T1" fmla="*/ 4 h 10"/>
                <a:gd name="T2" fmla="*/ 8 w 13"/>
                <a:gd name="T3" fmla="*/ 7 h 10"/>
                <a:gd name="T4" fmla="*/ 7 w 13"/>
                <a:gd name="T5" fmla="*/ 7 h 10"/>
                <a:gd name="T6" fmla="*/ 4 w 13"/>
                <a:gd name="T7" fmla="*/ 5 h 10"/>
                <a:gd name="T8" fmla="*/ 4 w 13"/>
                <a:gd name="T9" fmla="*/ 5 h 10"/>
                <a:gd name="T10" fmla="*/ 3 w 13"/>
                <a:gd name="T11" fmla="*/ 4 h 10"/>
                <a:gd name="T12" fmla="*/ 4 w 13"/>
                <a:gd name="T13" fmla="*/ 3 h 10"/>
                <a:gd name="T14" fmla="*/ 3 w 13"/>
                <a:gd name="T15" fmla="*/ 1 h 10"/>
                <a:gd name="T16" fmla="*/ 1 w 13"/>
                <a:gd name="T17" fmla="*/ 2 h 10"/>
                <a:gd name="T18" fmla="*/ 0 w 13"/>
                <a:gd name="T19" fmla="*/ 4 h 10"/>
                <a:gd name="T20" fmla="*/ 1 w 13"/>
                <a:gd name="T21" fmla="*/ 6 h 10"/>
                <a:gd name="T22" fmla="*/ 1 w 13"/>
                <a:gd name="T23" fmla="*/ 6 h 10"/>
                <a:gd name="T24" fmla="*/ 7 w 13"/>
                <a:gd name="T25" fmla="*/ 10 h 10"/>
                <a:gd name="T26" fmla="*/ 9 w 13"/>
                <a:gd name="T27" fmla="*/ 10 h 10"/>
                <a:gd name="T28" fmla="*/ 13 w 13"/>
                <a:gd name="T29" fmla="*/ 5 h 10"/>
                <a:gd name="T30" fmla="*/ 12 w 13"/>
                <a:gd name="T31" fmla="*/ 3 h 10"/>
                <a:gd name="T32" fmla="*/ 10 w 13"/>
                <a:gd name="T3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0">
                  <a:moveTo>
                    <a:pt x="10" y="4"/>
                  </a:moveTo>
                  <a:cubicBezTo>
                    <a:pt x="10" y="6"/>
                    <a:pt x="9" y="7"/>
                    <a:pt x="8" y="7"/>
                  </a:cubicBezTo>
                  <a:cubicBezTo>
                    <a:pt x="7" y="7"/>
                    <a:pt x="7" y="7"/>
                    <a:pt x="7" y="7"/>
                  </a:cubicBezTo>
                  <a:cubicBezTo>
                    <a:pt x="5" y="7"/>
                    <a:pt x="4" y="6"/>
                    <a:pt x="4" y="5"/>
                  </a:cubicBezTo>
                  <a:cubicBezTo>
                    <a:pt x="4" y="5"/>
                    <a:pt x="4" y="5"/>
                    <a:pt x="4" y="5"/>
                  </a:cubicBezTo>
                  <a:cubicBezTo>
                    <a:pt x="3" y="5"/>
                    <a:pt x="3" y="4"/>
                    <a:pt x="3" y="4"/>
                  </a:cubicBezTo>
                  <a:cubicBezTo>
                    <a:pt x="3" y="3"/>
                    <a:pt x="3" y="3"/>
                    <a:pt x="4" y="3"/>
                  </a:cubicBezTo>
                  <a:cubicBezTo>
                    <a:pt x="4" y="2"/>
                    <a:pt x="4" y="1"/>
                    <a:pt x="3" y="1"/>
                  </a:cubicBezTo>
                  <a:cubicBezTo>
                    <a:pt x="2" y="0"/>
                    <a:pt x="1" y="1"/>
                    <a:pt x="1" y="2"/>
                  </a:cubicBezTo>
                  <a:cubicBezTo>
                    <a:pt x="1" y="2"/>
                    <a:pt x="0" y="3"/>
                    <a:pt x="0" y="4"/>
                  </a:cubicBezTo>
                  <a:cubicBezTo>
                    <a:pt x="0" y="5"/>
                    <a:pt x="1" y="5"/>
                    <a:pt x="1" y="6"/>
                  </a:cubicBezTo>
                  <a:cubicBezTo>
                    <a:pt x="1" y="6"/>
                    <a:pt x="1" y="6"/>
                    <a:pt x="1" y="6"/>
                  </a:cubicBezTo>
                  <a:cubicBezTo>
                    <a:pt x="2" y="9"/>
                    <a:pt x="4" y="10"/>
                    <a:pt x="7" y="10"/>
                  </a:cubicBezTo>
                  <a:cubicBezTo>
                    <a:pt x="7" y="10"/>
                    <a:pt x="8" y="10"/>
                    <a:pt x="9" y="10"/>
                  </a:cubicBezTo>
                  <a:cubicBezTo>
                    <a:pt x="11" y="9"/>
                    <a:pt x="13" y="7"/>
                    <a:pt x="13" y="5"/>
                  </a:cubicBezTo>
                  <a:cubicBezTo>
                    <a:pt x="13" y="4"/>
                    <a:pt x="13" y="3"/>
                    <a:pt x="12" y="3"/>
                  </a:cubicBezTo>
                  <a:cubicBezTo>
                    <a:pt x="11" y="3"/>
                    <a:pt x="10" y="4"/>
                    <a:pt x="10"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24" name="Freeform 241">
              <a:extLst>
                <a:ext uri="{FF2B5EF4-FFF2-40B4-BE49-F238E27FC236}">
                  <a16:creationId xmlns:a16="http://schemas.microsoft.com/office/drawing/2014/main" id="{497FF210-87B7-4CCB-B9D2-35603EADB0A9}"/>
                </a:ext>
              </a:extLst>
            </p:cNvPr>
            <p:cNvSpPr>
              <a:spLocks/>
            </p:cNvSpPr>
            <p:nvPr/>
          </p:nvSpPr>
          <p:spPr bwMode="auto">
            <a:xfrm>
              <a:off x="6165850" y="6673850"/>
              <a:ext cx="65088" cy="50800"/>
            </a:xfrm>
            <a:custGeom>
              <a:avLst/>
              <a:gdLst>
                <a:gd name="T0" fmla="*/ 10 w 13"/>
                <a:gd name="T1" fmla="*/ 4 h 10"/>
                <a:gd name="T2" fmla="*/ 7 w 13"/>
                <a:gd name="T3" fmla="*/ 7 h 10"/>
                <a:gd name="T4" fmla="*/ 6 w 13"/>
                <a:gd name="T5" fmla="*/ 7 h 10"/>
                <a:gd name="T6" fmla="*/ 3 w 13"/>
                <a:gd name="T7" fmla="*/ 5 h 10"/>
                <a:gd name="T8" fmla="*/ 3 w 13"/>
                <a:gd name="T9" fmla="*/ 5 h 10"/>
                <a:gd name="T10" fmla="*/ 3 w 13"/>
                <a:gd name="T11" fmla="*/ 4 h 10"/>
                <a:gd name="T12" fmla="*/ 3 w 13"/>
                <a:gd name="T13" fmla="*/ 3 h 10"/>
                <a:gd name="T14" fmla="*/ 2 w 13"/>
                <a:gd name="T15" fmla="*/ 1 h 10"/>
                <a:gd name="T16" fmla="*/ 0 w 13"/>
                <a:gd name="T17" fmla="*/ 2 h 10"/>
                <a:gd name="T18" fmla="*/ 0 w 13"/>
                <a:gd name="T19" fmla="*/ 4 h 10"/>
                <a:gd name="T20" fmla="*/ 0 w 13"/>
                <a:gd name="T21" fmla="*/ 6 h 10"/>
                <a:gd name="T22" fmla="*/ 0 w 13"/>
                <a:gd name="T23" fmla="*/ 6 h 10"/>
                <a:gd name="T24" fmla="*/ 6 w 13"/>
                <a:gd name="T25" fmla="*/ 10 h 10"/>
                <a:gd name="T26" fmla="*/ 8 w 13"/>
                <a:gd name="T27" fmla="*/ 10 h 10"/>
                <a:gd name="T28" fmla="*/ 12 w 13"/>
                <a:gd name="T29" fmla="*/ 4 h 10"/>
                <a:gd name="T30" fmla="*/ 11 w 13"/>
                <a:gd name="T31" fmla="*/ 3 h 10"/>
                <a:gd name="T32" fmla="*/ 10 w 13"/>
                <a:gd name="T3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0">
                  <a:moveTo>
                    <a:pt x="10" y="4"/>
                  </a:moveTo>
                  <a:cubicBezTo>
                    <a:pt x="9" y="5"/>
                    <a:pt x="9" y="6"/>
                    <a:pt x="7" y="7"/>
                  </a:cubicBezTo>
                  <a:cubicBezTo>
                    <a:pt x="7" y="7"/>
                    <a:pt x="7" y="7"/>
                    <a:pt x="6" y="7"/>
                  </a:cubicBezTo>
                  <a:cubicBezTo>
                    <a:pt x="5" y="7"/>
                    <a:pt x="3" y="6"/>
                    <a:pt x="3" y="5"/>
                  </a:cubicBezTo>
                  <a:cubicBezTo>
                    <a:pt x="3" y="5"/>
                    <a:pt x="3" y="5"/>
                    <a:pt x="3" y="5"/>
                  </a:cubicBezTo>
                  <a:cubicBezTo>
                    <a:pt x="3" y="4"/>
                    <a:pt x="3" y="4"/>
                    <a:pt x="3" y="4"/>
                  </a:cubicBezTo>
                  <a:cubicBezTo>
                    <a:pt x="3" y="3"/>
                    <a:pt x="3" y="3"/>
                    <a:pt x="3" y="3"/>
                  </a:cubicBezTo>
                  <a:cubicBezTo>
                    <a:pt x="3" y="2"/>
                    <a:pt x="3" y="1"/>
                    <a:pt x="2" y="1"/>
                  </a:cubicBezTo>
                  <a:cubicBezTo>
                    <a:pt x="1" y="0"/>
                    <a:pt x="0" y="1"/>
                    <a:pt x="0" y="2"/>
                  </a:cubicBezTo>
                  <a:cubicBezTo>
                    <a:pt x="0" y="2"/>
                    <a:pt x="0" y="3"/>
                    <a:pt x="0" y="4"/>
                  </a:cubicBezTo>
                  <a:cubicBezTo>
                    <a:pt x="0" y="4"/>
                    <a:pt x="0" y="5"/>
                    <a:pt x="0" y="6"/>
                  </a:cubicBezTo>
                  <a:cubicBezTo>
                    <a:pt x="0" y="6"/>
                    <a:pt x="0" y="6"/>
                    <a:pt x="0" y="6"/>
                  </a:cubicBezTo>
                  <a:cubicBezTo>
                    <a:pt x="1" y="8"/>
                    <a:pt x="4" y="10"/>
                    <a:pt x="6" y="10"/>
                  </a:cubicBezTo>
                  <a:cubicBezTo>
                    <a:pt x="7" y="10"/>
                    <a:pt x="7" y="10"/>
                    <a:pt x="8" y="10"/>
                  </a:cubicBezTo>
                  <a:cubicBezTo>
                    <a:pt x="11" y="9"/>
                    <a:pt x="12" y="7"/>
                    <a:pt x="12" y="4"/>
                  </a:cubicBezTo>
                  <a:cubicBezTo>
                    <a:pt x="13" y="3"/>
                    <a:pt x="12" y="3"/>
                    <a:pt x="11" y="3"/>
                  </a:cubicBezTo>
                  <a:cubicBezTo>
                    <a:pt x="10" y="2"/>
                    <a:pt x="10" y="3"/>
                    <a:pt x="10"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25" name="Freeform 242">
              <a:extLst>
                <a:ext uri="{FF2B5EF4-FFF2-40B4-BE49-F238E27FC236}">
                  <a16:creationId xmlns:a16="http://schemas.microsoft.com/office/drawing/2014/main" id="{6F6C2E1F-3819-45EB-B963-A56D1BC0628C}"/>
                </a:ext>
              </a:extLst>
            </p:cNvPr>
            <p:cNvSpPr>
              <a:spLocks/>
            </p:cNvSpPr>
            <p:nvPr/>
          </p:nvSpPr>
          <p:spPr bwMode="auto">
            <a:xfrm>
              <a:off x="6256338" y="6616700"/>
              <a:ext cx="60325" cy="66675"/>
            </a:xfrm>
            <a:custGeom>
              <a:avLst/>
              <a:gdLst>
                <a:gd name="T0" fmla="*/ 11 w 12"/>
                <a:gd name="T1" fmla="*/ 5 h 13"/>
                <a:gd name="T2" fmla="*/ 9 w 12"/>
                <a:gd name="T3" fmla="*/ 5 h 13"/>
                <a:gd name="T4" fmla="*/ 9 w 12"/>
                <a:gd name="T5" fmla="*/ 6 h 13"/>
                <a:gd name="T6" fmla="*/ 7 w 12"/>
                <a:gd name="T7" fmla="*/ 9 h 13"/>
                <a:gd name="T8" fmla="*/ 6 w 12"/>
                <a:gd name="T9" fmla="*/ 10 h 13"/>
                <a:gd name="T10" fmla="*/ 3 w 12"/>
                <a:gd name="T11" fmla="*/ 7 h 13"/>
                <a:gd name="T12" fmla="*/ 3 w 12"/>
                <a:gd name="T13" fmla="*/ 6 h 13"/>
                <a:gd name="T14" fmla="*/ 5 w 12"/>
                <a:gd name="T15" fmla="*/ 3 h 13"/>
                <a:gd name="T16" fmla="*/ 6 w 12"/>
                <a:gd name="T17" fmla="*/ 3 h 13"/>
                <a:gd name="T18" fmla="*/ 9 w 12"/>
                <a:gd name="T19" fmla="*/ 5 h 13"/>
                <a:gd name="T20" fmla="*/ 11 w 12"/>
                <a:gd name="T21" fmla="*/ 5 h 13"/>
                <a:gd name="T22" fmla="*/ 12 w 12"/>
                <a:gd name="T23" fmla="*/ 4 h 13"/>
                <a:gd name="T24" fmla="*/ 6 w 12"/>
                <a:gd name="T25" fmla="*/ 0 h 13"/>
                <a:gd name="T26" fmla="*/ 4 w 12"/>
                <a:gd name="T27" fmla="*/ 0 h 13"/>
                <a:gd name="T28" fmla="*/ 0 w 12"/>
                <a:gd name="T29" fmla="*/ 6 h 13"/>
                <a:gd name="T30" fmla="*/ 0 w 12"/>
                <a:gd name="T31" fmla="*/ 8 h 13"/>
                <a:gd name="T32" fmla="*/ 6 w 12"/>
                <a:gd name="T33" fmla="*/ 13 h 13"/>
                <a:gd name="T34" fmla="*/ 8 w 12"/>
                <a:gd name="T35" fmla="*/ 12 h 13"/>
                <a:gd name="T36" fmla="*/ 12 w 12"/>
                <a:gd name="T37" fmla="*/ 6 h 13"/>
                <a:gd name="T38" fmla="*/ 12 w 12"/>
                <a:gd name="T39" fmla="*/ 4 h 13"/>
                <a:gd name="T40" fmla="*/ 11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1" y="5"/>
                  </a:moveTo>
                  <a:cubicBezTo>
                    <a:pt x="9" y="5"/>
                    <a:pt x="9" y="5"/>
                    <a:pt x="9" y="5"/>
                  </a:cubicBezTo>
                  <a:cubicBezTo>
                    <a:pt x="9" y="6"/>
                    <a:pt x="9" y="6"/>
                    <a:pt x="9" y="6"/>
                  </a:cubicBezTo>
                  <a:cubicBezTo>
                    <a:pt x="9" y="8"/>
                    <a:pt x="9" y="9"/>
                    <a:pt x="7" y="9"/>
                  </a:cubicBezTo>
                  <a:cubicBezTo>
                    <a:pt x="7" y="10"/>
                    <a:pt x="6" y="10"/>
                    <a:pt x="6" y="10"/>
                  </a:cubicBezTo>
                  <a:cubicBezTo>
                    <a:pt x="5" y="10"/>
                    <a:pt x="3" y="9"/>
                    <a:pt x="3" y="7"/>
                  </a:cubicBezTo>
                  <a:cubicBezTo>
                    <a:pt x="3" y="7"/>
                    <a:pt x="3" y="7"/>
                    <a:pt x="3" y="6"/>
                  </a:cubicBezTo>
                  <a:cubicBezTo>
                    <a:pt x="3" y="5"/>
                    <a:pt x="4" y="3"/>
                    <a:pt x="5" y="3"/>
                  </a:cubicBezTo>
                  <a:cubicBezTo>
                    <a:pt x="5" y="3"/>
                    <a:pt x="6" y="3"/>
                    <a:pt x="6" y="3"/>
                  </a:cubicBezTo>
                  <a:cubicBezTo>
                    <a:pt x="7" y="3"/>
                    <a:pt x="9" y="4"/>
                    <a:pt x="9" y="5"/>
                  </a:cubicBezTo>
                  <a:cubicBezTo>
                    <a:pt x="11" y="5"/>
                    <a:pt x="11" y="5"/>
                    <a:pt x="11" y="5"/>
                  </a:cubicBezTo>
                  <a:cubicBezTo>
                    <a:pt x="12" y="4"/>
                    <a:pt x="12" y="4"/>
                    <a:pt x="12" y="4"/>
                  </a:cubicBezTo>
                  <a:cubicBezTo>
                    <a:pt x="11" y="2"/>
                    <a:pt x="9" y="0"/>
                    <a:pt x="6" y="0"/>
                  </a:cubicBezTo>
                  <a:cubicBezTo>
                    <a:pt x="5" y="0"/>
                    <a:pt x="5" y="0"/>
                    <a:pt x="4" y="0"/>
                  </a:cubicBezTo>
                  <a:cubicBezTo>
                    <a:pt x="1" y="1"/>
                    <a:pt x="0" y="4"/>
                    <a:pt x="0" y="6"/>
                  </a:cubicBezTo>
                  <a:cubicBezTo>
                    <a:pt x="0" y="7"/>
                    <a:pt x="0" y="8"/>
                    <a:pt x="0" y="8"/>
                  </a:cubicBezTo>
                  <a:cubicBezTo>
                    <a:pt x="1" y="11"/>
                    <a:pt x="3" y="13"/>
                    <a:pt x="6" y="13"/>
                  </a:cubicBezTo>
                  <a:cubicBezTo>
                    <a:pt x="7" y="13"/>
                    <a:pt x="7" y="12"/>
                    <a:pt x="8" y="12"/>
                  </a:cubicBezTo>
                  <a:cubicBezTo>
                    <a:pt x="11" y="11"/>
                    <a:pt x="12" y="9"/>
                    <a:pt x="12" y="6"/>
                  </a:cubicBezTo>
                  <a:cubicBezTo>
                    <a:pt x="12" y="6"/>
                    <a:pt x="12" y="5"/>
                    <a:pt x="12" y="4"/>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26" name="Freeform 243">
              <a:extLst>
                <a:ext uri="{FF2B5EF4-FFF2-40B4-BE49-F238E27FC236}">
                  <a16:creationId xmlns:a16="http://schemas.microsoft.com/office/drawing/2014/main" id="{ED9D96D5-8768-4535-8C1D-D99739D757CE}"/>
                </a:ext>
              </a:extLst>
            </p:cNvPr>
            <p:cNvSpPr>
              <a:spLocks/>
            </p:cNvSpPr>
            <p:nvPr/>
          </p:nvSpPr>
          <p:spPr bwMode="auto">
            <a:xfrm>
              <a:off x="6186488" y="6600825"/>
              <a:ext cx="65088" cy="66675"/>
            </a:xfrm>
            <a:custGeom>
              <a:avLst/>
              <a:gdLst>
                <a:gd name="T0" fmla="*/ 11 w 13"/>
                <a:gd name="T1" fmla="*/ 5 h 13"/>
                <a:gd name="T2" fmla="*/ 10 w 13"/>
                <a:gd name="T3" fmla="*/ 6 h 13"/>
                <a:gd name="T4" fmla="*/ 10 w 13"/>
                <a:gd name="T5" fmla="*/ 7 h 13"/>
                <a:gd name="T6" fmla="*/ 8 w 13"/>
                <a:gd name="T7" fmla="*/ 10 h 13"/>
                <a:gd name="T8" fmla="*/ 7 w 13"/>
                <a:gd name="T9" fmla="*/ 10 h 13"/>
                <a:gd name="T10" fmla="*/ 3 w 13"/>
                <a:gd name="T11" fmla="*/ 8 h 13"/>
                <a:gd name="T12" fmla="*/ 3 w 13"/>
                <a:gd name="T13" fmla="*/ 7 h 13"/>
                <a:gd name="T14" fmla="*/ 6 w 13"/>
                <a:gd name="T15" fmla="*/ 4 h 13"/>
                <a:gd name="T16" fmla="*/ 7 w 13"/>
                <a:gd name="T17" fmla="*/ 3 h 13"/>
                <a:gd name="T18" fmla="*/ 10 w 13"/>
                <a:gd name="T19" fmla="*/ 6 h 13"/>
                <a:gd name="T20" fmla="*/ 11 w 13"/>
                <a:gd name="T21" fmla="*/ 5 h 13"/>
                <a:gd name="T22" fmla="*/ 13 w 13"/>
                <a:gd name="T23" fmla="*/ 5 h 13"/>
                <a:gd name="T24" fmla="*/ 7 w 13"/>
                <a:gd name="T25" fmla="*/ 0 h 13"/>
                <a:gd name="T26" fmla="*/ 5 w 13"/>
                <a:gd name="T27" fmla="*/ 1 h 13"/>
                <a:gd name="T28" fmla="*/ 0 w 13"/>
                <a:gd name="T29" fmla="*/ 7 h 13"/>
                <a:gd name="T30" fmla="*/ 1 w 13"/>
                <a:gd name="T31" fmla="*/ 9 h 13"/>
                <a:gd name="T32" fmla="*/ 7 w 13"/>
                <a:gd name="T33" fmla="*/ 13 h 13"/>
                <a:gd name="T34" fmla="*/ 9 w 13"/>
                <a:gd name="T35" fmla="*/ 13 h 13"/>
                <a:gd name="T36" fmla="*/ 13 w 13"/>
                <a:gd name="T37" fmla="*/ 7 h 13"/>
                <a:gd name="T38" fmla="*/ 13 w 13"/>
                <a:gd name="T39" fmla="*/ 5 h 13"/>
                <a:gd name="T40" fmla="*/ 11 w 13"/>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3">
                  <a:moveTo>
                    <a:pt x="11" y="5"/>
                  </a:moveTo>
                  <a:cubicBezTo>
                    <a:pt x="10" y="6"/>
                    <a:pt x="10" y="6"/>
                    <a:pt x="10" y="6"/>
                  </a:cubicBezTo>
                  <a:cubicBezTo>
                    <a:pt x="10" y="6"/>
                    <a:pt x="10" y="6"/>
                    <a:pt x="10" y="7"/>
                  </a:cubicBezTo>
                  <a:cubicBezTo>
                    <a:pt x="10" y="8"/>
                    <a:pt x="9" y="9"/>
                    <a:pt x="8" y="10"/>
                  </a:cubicBezTo>
                  <a:cubicBezTo>
                    <a:pt x="7" y="10"/>
                    <a:pt x="7" y="10"/>
                    <a:pt x="7" y="10"/>
                  </a:cubicBezTo>
                  <a:cubicBezTo>
                    <a:pt x="5" y="10"/>
                    <a:pt x="4" y="9"/>
                    <a:pt x="3" y="8"/>
                  </a:cubicBezTo>
                  <a:cubicBezTo>
                    <a:pt x="3" y="7"/>
                    <a:pt x="3" y="7"/>
                    <a:pt x="3" y="7"/>
                  </a:cubicBezTo>
                  <a:cubicBezTo>
                    <a:pt x="3" y="5"/>
                    <a:pt x="4" y="4"/>
                    <a:pt x="6" y="4"/>
                  </a:cubicBezTo>
                  <a:cubicBezTo>
                    <a:pt x="6" y="3"/>
                    <a:pt x="6" y="3"/>
                    <a:pt x="7" y="3"/>
                  </a:cubicBezTo>
                  <a:cubicBezTo>
                    <a:pt x="8" y="3"/>
                    <a:pt x="9" y="4"/>
                    <a:pt x="10" y="6"/>
                  </a:cubicBezTo>
                  <a:cubicBezTo>
                    <a:pt x="11" y="5"/>
                    <a:pt x="11" y="5"/>
                    <a:pt x="11" y="5"/>
                  </a:cubicBezTo>
                  <a:cubicBezTo>
                    <a:pt x="13" y="5"/>
                    <a:pt x="13" y="5"/>
                    <a:pt x="13" y="5"/>
                  </a:cubicBezTo>
                  <a:cubicBezTo>
                    <a:pt x="12" y="2"/>
                    <a:pt x="9" y="0"/>
                    <a:pt x="7" y="0"/>
                  </a:cubicBezTo>
                  <a:cubicBezTo>
                    <a:pt x="6" y="0"/>
                    <a:pt x="5" y="0"/>
                    <a:pt x="5" y="1"/>
                  </a:cubicBezTo>
                  <a:cubicBezTo>
                    <a:pt x="2" y="2"/>
                    <a:pt x="0" y="4"/>
                    <a:pt x="0" y="7"/>
                  </a:cubicBezTo>
                  <a:cubicBezTo>
                    <a:pt x="0" y="7"/>
                    <a:pt x="0" y="8"/>
                    <a:pt x="1" y="9"/>
                  </a:cubicBezTo>
                  <a:cubicBezTo>
                    <a:pt x="2" y="11"/>
                    <a:pt x="4" y="13"/>
                    <a:pt x="7" y="13"/>
                  </a:cubicBezTo>
                  <a:cubicBezTo>
                    <a:pt x="7" y="13"/>
                    <a:pt x="8" y="13"/>
                    <a:pt x="9" y="13"/>
                  </a:cubicBezTo>
                  <a:cubicBezTo>
                    <a:pt x="11" y="12"/>
                    <a:pt x="13" y="9"/>
                    <a:pt x="13" y="7"/>
                  </a:cubicBezTo>
                  <a:cubicBezTo>
                    <a:pt x="13" y="6"/>
                    <a:pt x="13" y="5"/>
                    <a:pt x="13" y="5"/>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27" name="Freeform 244">
              <a:extLst>
                <a:ext uri="{FF2B5EF4-FFF2-40B4-BE49-F238E27FC236}">
                  <a16:creationId xmlns:a16="http://schemas.microsoft.com/office/drawing/2014/main" id="{53333AC3-D509-4495-B55B-31FCC6816500}"/>
                </a:ext>
              </a:extLst>
            </p:cNvPr>
            <p:cNvSpPr>
              <a:spLocks/>
            </p:cNvSpPr>
            <p:nvPr/>
          </p:nvSpPr>
          <p:spPr bwMode="auto">
            <a:xfrm>
              <a:off x="6211888" y="6653213"/>
              <a:ext cx="65088" cy="61912"/>
            </a:xfrm>
            <a:custGeom>
              <a:avLst/>
              <a:gdLst>
                <a:gd name="T0" fmla="*/ 11 w 13"/>
                <a:gd name="T1" fmla="*/ 4 h 12"/>
                <a:gd name="T2" fmla="*/ 10 w 13"/>
                <a:gd name="T3" fmla="*/ 5 h 12"/>
                <a:gd name="T4" fmla="*/ 10 w 13"/>
                <a:gd name="T5" fmla="*/ 6 h 12"/>
                <a:gd name="T6" fmla="*/ 7 w 13"/>
                <a:gd name="T7" fmla="*/ 9 h 12"/>
                <a:gd name="T8" fmla="*/ 6 w 13"/>
                <a:gd name="T9" fmla="*/ 9 h 12"/>
                <a:gd name="T10" fmla="*/ 3 w 13"/>
                <a:gd name="T11" fmla="*/ 7 h 12"/>
                <a:gd name="T12" fmla="*/ 3 w 13"/>
                <a:gd name="T13" fmla="*/ 6 h 12"/>
                <a:gd name="T14" fmla="*/ 5 w 13"/>
                <a:gd name="T15" fmla="*/ 3 h 12"/>
                <a:gd name="T16" fmla="*/ 6 w 13"/>
                <a:gd name="T17" fmla="*/ 3 h 12"/>
                <a:gd name="T18" fmla="*/ 10 w 13"/>
                <a:gd name="T19" fmla="*/ 5 h 12"/>
                <a:gd name="T20" fmla="*/ 11 w 13"/>
                <a:gd name="T21" fmla="*/ 4 h 12"/>
                <a:gd name="T22" fmla="*/ 12 w 13"/>
                <a:gd name="T23" fmla="*/ 4 h 12"/>
                <a:gd name="T24" fmla="*/ 6 w 13"/>
                <a:gd name="T25" fmla="*/ 0 h 12"/>
                <a:gd name="T26" fmla="*/ 4 w 13"/>
                <a:gd name="T27" fmla="*/ 0 h 12"/>
                <a:gd name="T28" fmla="*/ 0 w 13"/>
                <a:gd name="T29" fmla="*/ 6 h 12"/>
                <a:gd name="T30" fmla="*/ 0 w 13"/>
                <a:gd name="T31" fmla="*/ 8 h 12"/>
                <a:gd name="T32" fmla="*/ 6 w 13"/>
                <a:gd name="T33" fmla="*/ 12 h 12"/>
                <a:gd name="T34" fmla="*/ 8 w 13"/>
                <a:gd name="T35" fmla="*/ 12 h 12"/>
                <a:gd name="T36" fmla="*/ 13 w 13"/>
                <a:gd name="T37" fmla="*/ 6 h 12"/>
                <a:gd name="T38" fmla="*/ 12 w 13"/>
                <a:gd name="T39" fmla="*/ 4 h 12"/>
                <a:gd name="T40" fmla="*/ 11 w 13"/>
                <a:gd name="T4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2">
                  <a:moveTo>
                    <a:pt x="11" y="4"/>
                  </a:moveTo>
                  <a:cubicBezTo>
                    <a:pt x="10" y="5"/>
                    <a:pt x="10" y="5"/>
                    <a:pt x="10" y="5"/>
                  </a:cubicBezTo>
                  <a:cubicBezTo>
                    <a:pt x="10" y="5"/>
                    <a:pt x="10" y="6"/>
                    <a:pt x="10" y="6"/>
                  </a:cubicBezTo>
                  <a:cubicBezTo>
                    <a:pt x="10" y="7"/>
                    <a:pt x="9" y="9"/>
                    <a:pt x="7" y="9"/>
                  </a:cubicBezTo>
                  <a:cubicBezTo>
                    <a:pt x="7" y="9"/>
                    <a:pt x="7" y="9"/>
                    <a:pt x="6" y="9"/>
                  </a:cubicBezTo>
                  <a:cubicBezTo>
                    <a:pt x="5" y="9"/>
                    <a:pt x="4" y="8"/>
                    <a:pt x="3" y="7"/>
                  </a:cubicBezTo>
                  <a:cubicBezTo>
                    <a:pt x="3" y="7"/>
                    <a:pt x="3" y="6"/>
                    <a:pt x="3" y="6"/>
                  </a:cubicBezTo>
                  <a:cubicBezTo>
                    <a:pt x="3" y="4"/>
                    <a:pt x="4" y="3"/>
                    <a:pt x="5" y="3"/>
                  </a:cubicBezTo>
                  <a:cubicBezTo>
                    <a:pt x="6" y="3"/>
                    <a:pt x="6" y="3"/>
                    <a:pt x="6" y="3"/>
                  </a:cubicBezTo>
                  <a:cubicBezTo>
                    <a:pt x="8" y="3"/>
                    <a:pt x="9" y="3"/>
                    <a:pt x="10" y="5"/>
                  </a:cubicBezTo>
                  <a:cubicBezTo>
                    <a:pt x="11" y="4"/>
                    <a:pt x="11" y="4"/>
                    <a:pt x="11" y="4"/>
                  </a:cubicBezTo>
                  <a:cubicBezTo>
                    <a:pt x="12" y="4"/>
                    <a:pt x="12" y="4"/>
                    <a:pt x="12" y="4"/>
                  </a:cubicBezTo>
                  <a:cubicBezTo>
                    <a:pt x="11" y="1"/>
                    <a:pt x="9" y="0"/>
                    <a:pt x="6" y="0"/>
                  </a:cubicBezTo>
                  <a:cubicBezTo>
                    <a:pt x="6" y="0"/>
                    <a:pt x="5" y="0"/>
                    <a:pt x="4" y="0"/>
                  </a:cubicBezTo>
                  <a:cubicBezTo>
                    <a:pt x="2" y="1"/>
                    <a:pt x="0" y="3"/>
                    <a:pt x="0" y="6"/>
                  </a:cubicBezTo>
                  <a:cubicBezTo>
                    <a:pt x="0" y="7"/>
                    <a:pt x="0" y="7"/>
                    <a:pt x="0" y="8"/>
                  </a:cubicBezTo>
                  <a:cubicBezTo>
                    <a:pt x="1" y="11"/>
                    <a:pt x="4" y="12"/>
                    <a:pt x="6" y="12"/>
                  </a:cubicBezTo>
                  <a:cubicBezTo>
                    <a:pt x="7" y="12"/>
                    <a:pt x="8" y="12"/>
                    <a:pt x="8" y="12"/>
                  </a:cubicBezTo>
                  <a:cubicBezTo>
                    <a:pt x="11" y="11"/>
                    <a:pt x="13" y="9"/>
                    <a:pt x="13" y="6"/>
                  </a:cubicBezTo>
                  <a:cubicBezTo>
                    <a:pt x="13" y="5"/>
                    <a:pt x="13" y="5"/>
                    <a:pt x="12" y="4"/>
                  </a:cubicBezTo>
                  <a:lnTo>
                    <a:pt x="11"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28" name="Freeform 245">
              <a:extLst>
                <a:ext uri="{FF2B5EF4-FFF2-40B4-BE49-F238E27FC236}">
                  <a16:creationId xmlns:a16="http://schemas.microsoft.com/office/drawing/2014/main" id="{C5A38B66-457C-4F00-9E65-6D48F792A209}"/>
                </a:ext>
              </a:extLst>
            </p:cNvPr>
            <p:cNvSpPr>
              <a:spLocks/>
            </p:cNvSpPr>
            <p:nvPr/>
          </p:nvSpPr>
          <p:spPr bwMode="auto">
            <a:xfrm>
              <a:off x="6100763" y="6586538"/>
              <a:ext cx="60325" cy="66675"/>
            </a:xfrm>
            <a:custGeom>
              <a:avLst/>
              <a:gdLst>
                <a:gd name="T0" fmla="*/ 11 w 12"/>
                <a:gd name="T1" fmla="*/ 5 h 13"/>
                <a:gd name="T2" fmla="*/ 9 w 12"/>
                <a:gd name="T3" fmla="*/ 6 h 13"/>
                <a:gd name="T4" fmla="*/ 9 w 12"/>
                <a:gd name="T5" fmla="*/ 7 h 13"/>
                <a:gd name="T6" fmla="*/ 7 w 12"/>
                <a:gd name="T7" fmla="*/ 10 h 13"/>
                <a:gd name="T8" fmla="*/ 6 w 12"/>
                <a:gd name="T9" fmla="*/ 10 h 13"/>
                <a:gd name="T10" fmla="*/ 3 w 12"/>
                <a:gd name="T11" fmla="*/ 8 h 13"/>
                <a:gd name="T12" fmla="*/ 3 w 12"/>
                <a:gd name="T13" fmla="*/ 7 h 13"/>
                <a:gd name="T14" fmla="*/ 5 w 12"/>
                <a:gd name="T15" fmla="*/ 3 h 13"/>
                <a:gd name="T16" fmla="*/ 6 w 12"/>
                <a:gd name="T17" fmla="*/ 3 h 13"/>
                <a:gd name="T18" fmla="*/ 9 w 12"/>
                <a:gd name="T19" fmla="*/ 6 h 13"/>
                <a:gd name="T20" fmla="*/ 11 w 12"/>
                <a:gd name="T21" fmla="*/ 5 h 13"/>
                <a:gd name="T22" fmla="*/ 12 w 12"/>
                <a:gd name="T23" fmla="*/ 5 h 13"/>
                <a:gd name="T24" fmla="*/ 6 w 12"/>
                <a:gd name="T25" fmla="*/ 0 h 13"/>
                <a:gd name="T26" fmla="*/ 4 w 12"/>
                <a:gd name="T27" fmla="*/ 1 h 13"/>
                <a:gd name="T28" fmla="*/ 0 w 12"/>
                <a:gd name="T29" fmla="*/ 7 h 13"/>
                <a:gd name="T30" fmla="*/ 0 w 12"/>
                <a:gd name="T31" fmla="*/ 9 h 13"/>
                <a:gd name="T32" fmla="*/ 6 w 12"/>
                <a:gd name="T33" fmla="*/ 13 h 13"/>
                <a:gd name="T34" fmla="*/ 8 w 12"/>
                <a:gd name="T35" fmla="*/ 13 h 13"/>
                <a:gd name="T36" fmla="*/ 12 w 12"/>
                <a:gd name="T37" fmla="*/ 7 h 13"/>
                <a:gd name="T38" fmla="*/ 12 w 12"/>
                <a:gd name="T39" fmla="*/ 5 h 13"/>
                <a:gd name="T40" fmla="*/ 11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1" y="5"/>
                  </a:moveTo>
                  <a:cubicBezTo>
                    <a:pt x="9" y="6"/>
                    <a:pt x="9" y="6"/>
                    <a:pt x="9" y="6"/>
                  </a:cubicBezTo>
                  <a:cubicBezTo>
                    <a:pt x="9" y="6"/>
                    <a:pt x="9" y="6"/>
                    <a:pt x="9" y="7"/>
                  </a:cubicBezTo>
                  <a:cubicBezTo>
                    <a:pt x="9" y="8"/>
                    <a:pt x="8" y="9"/>
                    <a:pt x="7" y="10"/>
                  </a:cubicBezTo>
                  <a:cubicBezTo>
                    <a:pt x="7" y="10"/>
                    <a:pt x="6" y="10"/>
                    <a:pt x="6" y="10"/>
                  </a:cubicBezTo>
                  <a:cubicBezTo>
                    <a:pt x="5" y="10"/>
                    <a:pt x="3" y="9"/>
                    <a:pt x="3" y="8"/>
                  </a:cubicBezTo>
                  <a:cubicBezTo>
                    <a:pt x="3" y="7"/>
                    <a:pt x="3" y="7"/>
                    <a:pt x="3" y="7"/>
                  </a:cubicBezTo>
                  <a:cubicBezTo>
                    <a:pt x="3" y="5"/>
                    <a:pt x="4" y="4"/>
                    <a:pt x="5" y="3"/>
                  </a:cubicBezTo>
                  <a:cubicBezTo>
                    <a:pt x="5" y="3"/>
                    <a:pt x="6" y="3"/>
                    <a:pt x="6" y="3"/>
                  </a:cubicBezTo>
                  <a:cubicBezTo>
                    <a:pt x="7" y="3"/>
                    <a:pt x="9" y="4"/>
                    <a:pt x="9" y="6"/>
                  </a:cubicBezTo>
                  <a:cubicBezTo>
                    <a:pt x="11" y="5"/>
                    <a:pt x="11" y="5"/>
                    <a:pt x="11" y="5"/>
                  </a:cubicBezTo>
                  <a:cubicBezTo>
                    <a:pt x="12" y="5"/>
                    <a:pt x="12" y="5"/>
                    <a:pt x="12" y="5"/>
                  </a:cubicBezTo>
                  <a:cubicBezTo>
                    <a:pt x="11" y="2"/>
                    <a:pt x="9" y="0"/>
                    <a:pt x="6" y="0"/>
                  </a:cubicBezTo>
                  <a:cubicBezTo>
                    <a:pt x="5" y="0"/>
                    <a:pt x="5" y="0"/>
                    <a:pt x="4" y="1"/>
                  </a:cubicBezTo>
                  <a:cubicBezTo>
                    <a:pt x="1" y="1"/>
                    <a:pt x="0" y="4"/>
                    <a:pt x="0" y="7"/>
                  </a:cubicBezTo>
                  <a:cubicBezTo>
                    <a:pt x="0" y="7"/>
                    <a:pt x="0" y="8"/>
                    <a:pt x="0" y="9"/>
                  </a:cubicBezTo>
                  <a:cubicBezTo>
                    <a:pt x="1" y="11"/>
                    <a:pt x="3" y="13"/>
                    <a:pt x="6" y="13"/>
                  </a:cubicBezTo>
                  <a:cubicBezTo>
                    <a:pt x="7" y="13"/>
                    <a:pt x="7" y="13"/>
                    <a:pt x="8" y="13"/>
                  </a:cubicBezTo>
                  <a:cubicBezTo>
                    <a:pt x="11" y="12"/>
                    <a:pt x="12" y="9"/>
                    <a:pt x="12" y="7"/>
                  </a:cubicBezTo>
                  <a:cubicBezTo>
                    <a:pt x="12" y="6"/>
                    <a:pt x="12" y="5"/>
                    <a:pt x="12" y="5"/>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29" name="Freeform 246">
              <a:extLst>
                <a:ext uri="{FF2B5EF4-FFF2-40B4-BE49-F238E27FC236}">
                  <a16:creationId xmlns:a16="http://schemas.microsoft.com/office/drawing/2014/main" id="{E7F4810B-FDC2-442D-9A83-960A46934DB2}"/>
                </a:ext>
              </a:extLst>
            </p:cNvPr>
            <p:cNvSpPr>
              <a:spLocks/>
            </p:cNvSpPr>
            <p:nvPr/>
          </p:nvSpPr>
          <p:spPr bwMode="auto">
            <a:xfrm>
              <a:off x="6146800" y="6627813"/>
              <a:ext cx="60325" cy="60325"/>
            </a:xfrm>
            <a:custGeom>
              <a:avLst/>
              <a:gdLst>
                <a:gd name="T0" fmla="*/ 10 w 12"/>
                <a:gd name="T1" fmla="*/ 4 h 12"/>
                <a:gd name="T2" fmla="*/ 9 w 12"/>
                <a:gd name="T3" fmla="*/ 5 h 12"/>
                <a:gd name="T4" fmla="*/ 9 w 12"/>
                <a:gd name="T5" fmla="*/ 6 h 12"/>
                <a:gd name="T6" fmla="*/ 7 w 12"/>
                <a:gd name="T7" fmla="*/ 9 h 12"/>
                <a:gd name="T8" fmla="*/ 6 w 12"/>
                <a:gd name="T9" fmla="*/ 9 h 12"/>
                <a:gd name="T10" fmla="*/ 3 w 12"/>
                <a:gd name="T11" fmla="*/ 7 h 12"/>
                <a:gd name="T12" fmla="*/ 2 w 12"/>
                <a:gd name="T13" fmla="*/ 6 h 12"/>
                <a:gd name="T14" fmla="*/ 5 w 12"/>
                <a:gd name="T15" fmla="*/ 3 h 12"/>
                <a:gd name="T16" fmla="*/ 6 w 12"/>
                <a:gd name="T17" fmla="*/ 3 h 12"/>
                <a:gd name="T18" fmla="*/ 9 w 12"/>
                <a:gd name="T19" fmla="*/ 5 h 12"/>
                <a:gd name="T20" fmla="*/ 10 w 12"/>
                <a:gd name="T21" fmla="*/ 4 h 12"/>
                <a:gd name="T22" fmla="*/ 12 w 12"/>
                <a:gd name="T23" fmla="*/ 4 h 12"/>
                <a:gd name="T24" fmla="*/ 6 w 12"/>
                <a:gd name="T25" fmla="*/ 0 h 12"/>
                <a:gd name="T26" fmla="*/ 4 w 12"/>
                <a:gd name="T27" fmla="*/ 0 h 12"/>
                <a:gd name="T28" fmla="*/ 0 w 12"/>
                <a:gd name="T29" fmla="*/ 6 h 12"/>
                <a:gd name="T30" fmla="*/ 0 w 12"/>
                <a:gd name="T31" fmla="*/ 8 h 12"/>
                <a:gd name="T32" fmla="*/ 6 w 12"/>
                <a:gd name="T33" fmla="*/ 12 h 12"/>
                <a:gd name="T34" fmla="*/ 8 w 12"/>
                <a:gd name="T35" fmla="*/ 12 h 12"/>
                <a:gd name="T36" fmla="*/ 12 w 12"/>
                <a:gd name="T37" fmla="*/ 6 h 12"/>
                <a:gd name="T38" fmla="*/ 12 w 12"/>
                <a:gd name="T39" fmla="*/ 4 h 12"/>
                <a:gd name="T40" fmla="*/ 10 w 12"/>
                <a:gd name="T4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2">
                  <a:moveTo>
                    <a:pt x="10" y="4"/>
                  </a:moveTo>
                  <a:cubicBezTo>
                    <a:pt x="9" y="5"/>
                    <a:pt x="9" y="5"/>
                    <a:pt x="9" y="5"/>
                  </a:cubicBezTo>
                  <a:cubicBezTo>
                    <a:pt x="9" y="5"/>
                    <a:pt x="9" y="6"/>
                    <a:pt x="9" y="6"/>
                  </a:cubicBezTo>
                  <a:cubicBezTo>
                    <a:pt x="9" y="7"/>
                    <a:pt x="8" y="9"/>
                    <a:pt x="7" y="9"/>
                  </a:cubicBezTo>
                  <a:cubicBezTo>
                    <a:pt x="7" y="9"/>
                    <a:pt x="6" y="9"/>
                    <a:pt x="6" y="9"/>
                  </a:cubicBezTo>
                  <a:cubicBezTo>
                    <a:pt x="4" y="9"/>
                    <a:pt x="3" y="8"/>
                    <a:pt x="3" y="7"/>
                  </a:cubicBezTo>
                  <a:cubicBezTo>
                    <a:pt x="3" y="7"/>
                    <a:pt x="2" y="6"/>
                    <a:pt x="2" y="6"/>
                  </a:cubicBezTo>
                  <a:cubicBezTo>
                    <a:pt x="2" y="4"/>
                    <a:pt x="3" y="3"/>
                    <a:pt x="5" y="3"/>
                  </a:cubicBezTo>
                  <a:cubicBezTo>
                    <a:pt x="5" y="3"/>
                    <a:pt x="5" y="3"/>
                    <a:pt x="6" y="3"/>
                  </a:cubicBezTo>
                  <a:cubicBezTo>
                    <a:pt x="7" y="3"/>
                    <a:pt x="9" y="3"/>
                    <a:pt x="9" y="5"/>
                  </a:cubicBezTo>
                  <a:cubicBezTo>
                    <a:pt x="10" y="4"/>
                    <a:pt x="10" y="4"/>
                    <a:pt x="10" y="4"/>
                  </a:cubicBezTo>
                  <a:cubicBezTo>
                    <a:pt x="12" y="4"/>
                    <a:pt x="12" y="4"/>
                    <a:pt x="12" y="4"/>
                  </a:cubicBezTo>
                  <a:cubicBezTo>
                    <a:pt x="11" y="1"/>
                    <a:pt x="9" y="0"/>
                    <a:pt x="6" y="0"/>
                  </a:cubicBezTo>
                  <a:cubicBezTo>
                    <a:pt x="5" y="0"/>
                    <a:pt x="5" y="0"/>
                    <a:pt x="4" y="0"/>
                  </a:cubicBezTo>
                  <a:cubicBezTo>
                    <a:pt x="1" y="1"/>
                    <a:pt x="0" y="3"/>
                    <a:pt x="0" y="6"/>
                  </a:cubicBezTo>
                  <a:cubicBezTo>
                    <a:pt x="0" y="7"/>
                    <a:pt x="0" y="7"/>
                    <a:pt x="0" y="8"/>
                  </a:cubicBezTo>
                  <a:cubicBezTo>
                    <a:pt x="1" y="11"/>
                    <a:pt x="3" y="12"/>
                    <a:pt x="6" y="12"/>
                  </a:cubicBezTo>
                  <a:cubicBezTo>
                    <a:pt x="6" y="12"/>
                    <a:pt x="7" y="12"/>
                    <a:pt x="8" y="12"/>
                  </a:cubicBezTo>
                  <a:cubicBezTo>
                    <a:pt x="10" y="11"/>
                    <a:pt x="12" y="9"/>
                    <a:pt x="12" y="6"/>
                  </a:cubicBezTo>
                  <a:cubicBezTo>
                    <a:pt x="12" y="5"/>
                    <a:pt x="12" y="5"/>
                    <a:pt x="12" y="4"/>
                  </a:cubicBezTo>
                  <a:lnTo>
                    <a:pt x="10"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30" name="Freeform 247">
              <a:extLst>
                <a:ext uri="{FF2B5EF4-FFF2-40B4-BE49-F238E27FC236}">
                  <a16:creationId xmlns:a16="http://schemas.microsoft.com/office/drawing/2014/main" id="{6B91575F-DDAA-4AE6-88D4-CE342C1C6C72}"/>
                </a:ext>
              </a:extLst>
            </p:cNvPr>
            <p:cNvSpPr>
              <a:spLocks/>
            </p:cNvSpPr>
            <p:nvPr/>
          </p:nvSpPr>
          <p:spPr bwMode="auto">
            <a:xfrm>
              <a:off x="6105525" y="6637338"/>
              <a:ext cx="60325" cy="61912"/>
            </a:xfrm>
            <a:custGeom>
              <a:avLst/>
              <a:gdLst>
                <a:gd name="T0" fmla="*/ 9 w 12"/>
                <a:gd name="T1" fmla="*/ 7 h 12"/>
                <a:gd name="T2" fmla="*/ 7 w 12"/>
                <a:gd name="T3" fmla="*/ 9 h 12"/>
                <a:gd name="T4" fmla="*/ 6 w 12"/>
                <a:gd name="T5" fmla="*/ 9 h 12"/>
                <a:gd name="T6" fmla="*/ 3 w 12"/>
                <a:gd name="T7" fmla="*/ 7 h 12"/>
                <a:gd name="T8" fmla="*/ 3 w 12"/>
                <a:gd name="T9" fmla="*/ 6 h 12"/>
                <a:gd name="T10" fmla="*/ 5 w 12"/>
                <a:gd name="T11" fmla="*/ 3 h 12"/>
                <a:gd name="T12" fmla="*/ 5 w 12"/>
                <a:gd name="T13" fmla="*/ 1 h 12"/>
                <a:gd name="T14" fmla="*/ 3 w 12"/>
                <a:gd name="T15" fmla="*/ 0 h 12"/>
                <a:gd name="T16" fmla="*/ 0 w 12"/>
                <a:gd name="T17" fmla="*/ 6 h 12"/>
                <a:gd name="T18" fmla="*/ 0 w 12"/>
                <a:gd name="T19" fmla="*/ 8 h 12"/>
                <a:gd name="T20" fmla="*/ 6 w 12"/>
                <a:gd name="T21" fmla="*/ 12 h 12"/>
                <a:gd name="T22" fmla="*/ 8 w 12"/>
                <a:gd name="T23" fmla="*/ 12 h 12"/>
                <a:gd name="T24" fmla="*/ 12 w 12"/>
                <a:gd name="T25" fmla="*/ 8 h 12"/>
                <a:gd name="T26" fmla="*/ 11 w 12"/>
                <a:gd name="T27" fmla="*/ 6 h 12"/>
                <a:gd name="T28" fmla="*/ 9 w 12"/>
                <a:gd name="T2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9" y="7"/>
                  </a:moveTo>
                  <a:cubicBezTo>
                    <a:pt x="9" y="8"/>
                    <a:pt x="8" y="8"/>
                    <a:pt x="7" y="9"/>
                  </a:cubicBezTo>
                  <a:cubicBezTo>
                    <a:pt x="7" y="9"/>
                    <a:pt x="7" y="9"/>
                    <a:pt x="6" y="9"/>
                  </a:cubicBezTo>
                  <a:cubicBezTo>
                    <a:pt x="5" y="9"/>
                    <a:pt x="4" y="8"/>
                    <a:pt x="3" y="7"/>
                  </a:cubicBezTo>
                  <a:cubicBezTo>
                    <a:pt x="3" y="6"/>
                    <a:pt x="3" y="6"/>
                    <a:pt x="3" y="6"/>
                  </a:cubicBezTo>
                  <a:cubicBezTo>
                    <a:pt x="3" y="4"/>
                    <a:pt x="4" y="3"/>
                    <a:pt x="5" y="3"/>
                  </a:cubicBezTo>
                  <a:cubicBezTo>
                    <a:pt x="5" y="2"/>
                    <a:pt x="6" y="1"/>
                    <a:pt x="5" y="1"/>
                  </a:cubicBezTo>
                  <a:cubicBezTo>
                    <a:pt x="5" y="0"/>
                    <a:pt x="4" y="0"/>
                    <a:pt x="3" y="0"/>
                  </a:cubicBezTo>
                  <a:cubicBezTo>
                    <a:pt x="1" y="1"/>
                    <a:pt x="0" y="3"/>
                    <a:pt x="0" y="6"/>
                  </a:cubicBezTo>
                  <a:cubicBezTo>
                    <a:pt x="0" y="6"/>
                    <a:pt x="0" y="7"/>
                    <a:pt x="0" y="8"/>
                  </a:cubicBezTo>
                  <a:cubicBezTo>
                    <a:pt x="1" y="10"/>
                    <a:pt x="4" y="12"/>
                    <a:pt x="6" y="12"/>
                  </a:cubicBezTo>
                  <a:cubicBezTo>
                    <a:pt x="7" y="12"/>
                    <a:pt x="8" y="12"/>
                    <a:pt x="8" y="12"/>
                  </a:cubicBezTo>
                  <a:cubicBezTo>
                    <a:pt x="10" y="11"/>
                    <a:pt x="11" y="10"/>
                    <a:pt x="12" y="8"/>
                  </a:cubicBezTo>
                  <a:cubicBezTo>
                    <a:pt x="12" y="7"/>
                    <a:pt x="12" y="7"/>
                    <a:pt x="11" y="6"/>
                  </a:cubicBezTo>
                  <a:cubicBezTo>
                    <a:pt x="11" y="6"/>
                    <a:pt x="10" y="6"/>
                    <a:pt x="9" y="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31" name="Freeform 248">
              <a:extLst>
                <a:ext uri="{FF2B5EF4-FFF2-40B4-BE49-F238E27FC236}">
                  <a16:creationId xmlns:a16="http://schemas.microsoft.com/office/drawing/2014/main" id="{1A0B3153-8F5C-4D85-ABB9-2744B1045DCB}"/>
                </a:ext>
              </a:extLst>
            </p:cNvPr>
            <p:cNvSpPr>
              <a:spLocks/>
            </p:cNvSpPr>
            <p:nvPr/>
          </p:nvSpPr>
          <p:spPr bwMode="auto">
            <a:xfrm>
              <a:off x="6207125" y="6467475"/>
              <a:ext cx="114300" cy="119062"/>
            </a:xfrm>
            <a:custGeom>
              <a:avLst/>
              <a:gdLst>
                <a:gd name="T0" fmla="*/ 2 w 23"/>
                <a:gd name="T1" fmla="*/ 3 h 23"/>
                <a:gd name="T2" fmla="*/ 2 w 23"/>
                <a:gd name="T3" fmla="*/ 3 h 23"/>
                <a:gd name="T4" fmla="*/ 20 w 23"/>
                <a:gd name="T5" fmla="*/ 22 h 23"/>
                <a:gd name="T6" fmla="*/ 22 w 23"/>
                <a:gd name="T7" fmla="*/ 22 h 23"/>
                <a:gd name="T8" fmla="*/ 23 w 23"/>
                <a:gd name="T9" fmla="*/ 21 h 23"/>
                <a:gd name="T10" fmla="*/ 3 w 23"/>
                <a:gd name="T11" fmla="*/ 0 h 23"/>
                <a:gd name="T12" fmla="*/ 1 w 23"/>
                <a:gd name="T13" fmla="*/ 1 h 23"/>
                <a:gd name="T14" fmla="*/ 2 w 23"/>
                <a:gd name="T15" fmla="*/ 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2" y="3"/>
                  </a:moveTo>
                  <a:cubicBezTo>
                    <a:pt x="2" y="3"/>
                    <a:pt x="2" y="3"/>
                    <a:pt x="2" y="3"/>
                  </a:cubicBezTo>
                  <a:cubicBezTo>
                    <a:pt x="3" y="3"/>
                    <a:pt x="14" y="9"/>
                    <a:pt x="20" y="22"/>
                  </a:cubicBezTo>
                  <a:cubicBezTo>
                    <a:pt x="20" y="22"/>
                    <a:pt x="21" y="23"/>
                    <a:pt x="22" y="22"/>
                  </a:cubicBezTo>
                  <a:cubicBezTo>
                    <a:pt x="23" y="22"/>
                    <a:pt x="23" y="21"/>
                    <a:pt x="23" y="21"/>
                  </a:cubicBezTo>
                  <a:cubicBezTo>
                    <a:pt x="16" y="5"/>
                    <a:pt x="3" y="0"/>
                    <a:pt x="3" y="0"/>
                  </a:cubicBezTo>
                  <a:cubicBezTo>
                    <a:pt x="2" y="0"/>
                    <a:pt x="1" y="0"/>
                    <a:pt x="1"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32" name="Freeform 249">
              <a:extLst>
                <a:ext uri="{FF2B5EF4-FFF2-40B4-BE49-F238E27FC236}">
                  <a16:creationId xmlns:a16="http://schemas.microsoft.com/office/drawing/2014/main" id="{9FCB8662-494B-4628-8698-45C59210E8A3}"/>
                </a:ext>
              </a:extLst>
            </p:cNvPr>
            <p:cNvSpPr>
              <a:spLocks/>
            </p:cNvSpPr>
            <p:nvPr/>
          </p:nvSpPr>
          <p:spPr bwMode="auto">
            <a:xfrm>
              <a:off x="6281738" y="6529388"/>
              <a:ext cx="65088" cy="25400"/>
            </a:xfrm>
            <a:custGeom>
              <a:avLst/>
              <a:gdLst>
                <a:gd name="T0" fmla="*/ 3 w 13"/>
                <a:gd name="T1" fmla="*/ 3 h 5"/>
                <a:gd name="T2" fmla="*/ 2 w 13"/>
                <a:gd name="T3" fmla="*/ 2 h 5"/>
                <a:gd name="T4" fmla="*/ 3 w 13"/>
                <a:gd name="T5" fmla="*/ 3 h 5"/>
                <a:gd name="T6" fmla="*/ 3 w 13"/>
                <a:gd name="T7" fmla="*/ 3 h 5"/>
                <a:gd name="T8" fmla="*/ 2 w 13"/>
                <a:gd name="T9" fmla="*/ 2 h 5"/>
                <a:gd name="T10" fmla="*/ 3 w 13"/>
                <a:gd name="T11" fmla="*/ 3 h 5"/>
                <a:gd name="T12" fmla="*/ 3 w 13"/>
                <a:gd name="T13" fmla="*/ 3 h 5"/>
                <a:gd name="T14" fmla="*/ 5 w 13"/>
                <a:gd name="T15" fmla="*/ 3 h 5"/>
                <a:gd name="T16" fmla="*/ 11 w 13"/>
                <a:gd name="T17" fmla="*/ 5 h 5"/>
                <a:gd name="T18" fmla="*/ 13 w 13"/>
                <a:gd name="T19" fmla="*/ 5 h 5"/>
                <a:gd name="T20" fmla="*/ 12 w 13"/>
                <a:gd name="T21" fmla="*/ 2 h 5"/>
                <a:gd name="T22" fmla="*/ 5 w 13"/>
                <a:gd name="T23" fmla="*/ 0 h 5"/>
                <a:gd name="T24" fmla="*/ 1 w 13"/>
                <a:gd name="T25" fmla="*/ 1 h 5"/>
                <a:gd name="T26" fmla="*/ 1 w 13"/>
                <a:gd name="T27" fmla="*/ 2 h 5"/>
                <a:gd name="T28" fmla="*/ 3 w 13"/>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5">
                  <a:moveTo>
                    <a:pt x="3" y="3"/>
                  </a:moveTo>
                  <a:cubicBezTo>
                    <a:pt x="2" y="2"/>
                    <a:pt x="2" y="2"/>
                    <a:pt x="2" y="2"/>
                  </a:cubicBezTo>
                  <a:cubicBezTo>
                    <a:pt x="3" y="3"/>
                    <a:pt x="3" y="3"/>
                    <a:pt x="3" y="3"/>
                  </a:cubicBezTo>
                  <a:cubicBezTo>
                    <a:pt x="3" y="3"/>
                    <a:pt x="3" y="3"/>
                    <a:pt x="3" y="3"/>
                  </a:cubicBezTo>
                  <a:cubicBezTo>
                    <a:pt x="2" y="2"/>
                    <a:pt x="2" y="2"/>
                    <a:pt x="2" y="2"/>
                  </a:cubicBezTo>
                  <a:cubicBezTo>
                    <a:pt x="3" y="3"/>
                    <a:pt x="3" y="3"/>
                    <a:pt x="3" y="3"/>
                  </a:cubicBezTo>
                  <a:cubicBezTo>
                    <a:pt x="3" y="3"/>
                    <a:pt x="3" y="3"/>
                    <a:pt x="3" y="3"/>
                  </a:cubicBezTo>
                  <a:cubicBezTo>
                    <a:pt x="3" y="3"/>
                    <a:pt x="4" y="3"/>
                    <a:pt x="5" y="3"/>
                  </a:cubicBezTo>
                  <a:cubicBezTo>
                    <a:pt x="6" y="3"/>
                    <a:pt x="8" y="3"/>
                    <a:pt x="11" y="5"/>
                  </a:cubicBezTo>
                  <a:cubicBezTo>
                    <a:pt x="12" y="5"/>
                    <a:pt x="12" y="5"/>
                    <a:pt x="13" y="5"/>
                  </a:cubicBezTo>
                  <a:cubicBezTo>
                    <a:pt x="13" y="4"/>
                    <a:pt x="13" y="3"/>
                    <a:pt x="12" y="2"/>
                  </a:cubicBezTo>
                  <a:cubicBezTo>
                    <a:pt x="9" y="1"/>
                    <a:pt x="7" y="0"/>
                    <a:pt x="5" y="0"/>
                  </a:cubicBezTo>
                  <a:cubicBezTo>
                    <a:pt x="3" y="0"/>
                    <a:pt x="2" y="0"/>
                    <a:pt x="1" y="1"/>
                  </a:cubicBezTo>
                  <a:cubicBezTo>
                    <a:pt x="1" y="1"/>
                    <a:pt x="0" y="2"/>
                    <a:pt x="1" y="2"/>
                  </a:cubicBezTo>
                  <a:cubicBezTo>
                    <a:pt x="1" y="3"/>
                    <a:pt x="2" y="4"/>
                    <a:pt x="3"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33" name="Freeform 250">
              <a:extLst>
                <a:ext uri="{FF2B5EF4-FFF2-40B4-BE49-F238E27FC236}">
                  <a16:creationId xmlns:a16="http://schemas.microsoft.com/office/drawing/2014/main" id="{F999069B-1485-4CFB-96FC-A31E9B1760A6}"/>
                </a:ext>
              </a:extLst>
            </p:cNvPr>
            <p:cNvSpPr>
              <a:spLocks/>
            </p:cNvSpPr>
            <p:nvPr/>
          </p:nvSpPr>
          <p:spPr bwMode="auto">
            <a:xfrm>
              <a:off x="6256338" y="6503988"/>
              <a:ext cx="20638" cy="55562"/>
            </a:xfrm>
            <a:custGeom>
              <a:avLst/>
              <a:gdLst>
                <a:gd name="T0" fmla="*/ 3 w 4"/>
                <a:gd name="T1" fmla="*/ 9 h 11"/>
                <a:gd name="T2" fmla="*/ 3 w 4"/>
                <a:gd name="T3" fmla="*/ 9 h 11"/>
                <a:gd name="T4" fmla="*/ 3 w 4"/>
                <a:gd name="T5" fmla="*/ 8 h 11"/>
                <a:gd name="T6" fmla="*/ 4 w 4"/>
                <a:gd name="T7" fmla="*/ 2 h 11"/>
                <a:gd name="T8" fmla="*/ 3 w 4"/>
                <a:gd name="T9" fmla="*/ 0 h 11"/>
                <a:gd name="T10" fmla="*/ 1 w 4"/>
                <a:gd name="T11" fmla="*/ 1 h 11"/>
                <a:gd name="T12" fmla="*/ 0 w 4"/>
                <a:gd name="T13" fmla="*/ 8 h 11"/>
                <a:gd name="T14" fmla="*/ 0 w 4"/>
                <a:gd name="T15" fmla="*/ 10 h 11"/>
                <a:gd name="T16" fmla="*/ 2 w 4"/>
                <a:gd name="T17" fmla="*/ 11 h 11"/>
                <a:gd name="T18" fmla="*/ 3 w 4"/>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3" y="9"/>
                  </a:moveTo>
                  <a:cubicBezTo>
                    <a:pt x="3" y="9"/>
                    <a:pt x="3" y="9"/>
                    <a:pt x="3" y="9"/>
                  </a:cubicBezTo>
                  <a:cubicBezTo>
                    <a:pt x="3" y="9"/>
                    <a:pt x="3" y="9"/>
                    <a:pt x="3" y="8"/>
                  </a:cubicBezTo>
                  <a:cubicBezTo>
                    <a:pt x="3" y="7"/>
                    <a:pt x="3" y="5"/>
                    <a:pt x="4" y="2"/>
                  </a:cubicBezTo>
                  <a:cubicBezTo>
                    <a:pt x="4" y="1"/>
                    <a:pt x="4" y="0"/>
                    <a:pt x="3" y="0"/>
                  </a:cubicBezTo>
                  <a:cubicBezTo>
                    <a:pt x="2" y="0"/>
                    <a:pt x="1" y="1"/>
                    <a:pt x="1" y="1"/>
                  </a:cubicBezTo>
                  <a:cubicBezTo>
                    <a:pt x="0" y="4"/>
                    <a:pt x="0" y="7"/>
                    <a:pt x="0" y="8"/>
                  </a:cubicBezTo>
                  <a:cubicBezTo>
                    <a:pt x="0" y="9"/>
                    <a:pt x="0" y="10"/>
                    <a:pt x="0" y="10"/>
                  </a:cubicBezTo>
                  <a:cubicBezTo>
                    <a:pt x="0" y="11"/>
                    <a:pt x="1" y="11"/>
                    <a:pt x="2" y="11"/>
                  </a:cubicBezTo>
                  <a:cubicBezTo>
                    <a:pt x="3" y="11"/>
                    <a:pt x="3" y="10"/>
                    <a:pt x="3" y="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34" name="Freeform 251">
              <a:extLst>
                <a:ext uri="{FF2B5EF4-FFF2-40B4-BE49-F238E27FC236}">
                  <a16:creationId xmlns:a16="http://schemas.microsoft.com/office/drawing/2014/main" id="{0F0614F2-C0FC-4A36-95C7-0D07ED6F063E}"/>
                </a:ext>
              </a:extLst>
            </p:cNvPr>
            <p:cNvSpPr>
              <a:spLocks/>
            </p:cNvSpPr>
            <p:nvPr/>
          </p:nvSpPr>
          <p:spPr bwMode="auto">
            <a:xfrm>
              <a:off x="6211888" y="6235700"/>
              <a:ext cx="85725" cy="360362"/>
            </a:xfrm>
            <a:custGeom>
              <a:avLst/>
              <a:gdLst>
                <a:gd name="T0" fmla="*/ 5 w 17"/>
                <a:gd name="T1" fmla="*/ 68 h 70"/>
                <a:gd name="T2" fmla="*/ 5 w 17"/>
                <a:gd name="T3" fmla="*/ 68 h 70"/>
                <a:gd name="T4" fmla="*/ 3 w 17"/>
                <a:gd name="T5" fmla="*/ 49 h 70"/>
                <a:gd name="T6" fmla="*/ 17 w 17"/>
                <a:gd name="T7" fmla="*/ 2 h 70"/>
                <a:gd name="T8" fmla="*/ 16 w 17"/>
                <a:gd name="T9" fmla="*/ 0 h 70"/>
                <a:gd name="T10" fmla="*/ 14 w 17"/>
                <a:gd name="T11" fmla="*/ 1 h 70"/>
                <a:gd name="T12" fmla="*/ 0 w 17"/>
                <a:gd name="T13" fmla="*/ 49 h 70"/>
                <a:gd name="T14" fmla="*/ 3 w 17"/>
                <a:gd name="T15" fmla="*/ 69 h 70"/>
                <a:gd name="T16" fmla="*/ 5 w 17"/>
                <a:gd name="T17" fmla="*/ 70 h 70"/>
                <a:gd name="T18" fmla="*/ 5 w 17"/>
                <a:gd name="T19"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0">
                  <a:moveTo>
                    <a:pt x="5" y="68"/>
                  </a:moveTo>
                  <a:cubicBezTo>
                    <a:pt x="5" y="68"/>
                    <a:pt x="5" y="68"/>
                    <a:pt x="5" y="68"/>
                  </a:cubicBezTo>
                  <a:cubicBezTo>
                    <a:pt x="5" y="67"/>
                    <a:pt x="3" y="60"/>
                    <a:pt x="3" y="49"/>
                  </a:cubicBezTo>
                  <a:cubicBezTo>
                    <a:pt x="3" y="37"/>
                    <a:pt x="5" y="21"/>
                    <a:pt x="17" y="2"/>
                  </a:cubicBezTo>
                  <a:cubicBezTo>
                    <a:pt x="17" y="2"/>
                    <a:pt x="17" y="1"/>
                    <a:pt x="16" y="0"/>
                  </a:cubicBezTo>
                  <a:cubicBezTo>
                    <a:pt x="15" y="0"/>
                    <a:pt x="14" y="0"/>
                    <a:pt x="14" y="1"/>
                  </a:cubicBezTo>
                  <a:cubicBezTo>
                    <a:pt x="3" y="20"/>
                    <a:pt x="0" y="37"/>
                    <a:pt x="0" y="49"/>
                  </a:cubicBezTo>
                  <a:cubicBezTo>
                    <a:pt x="0" y="62"/>
                    <a:pt x="3" y="69"/>
                    <a:pt x="3" y="69"/>
                  </a:cubicBezTo>
                  <a:cubicBezTo>
                    <a:pt x="3" y="70"/>
                    <a:pt x="4" y="70"/>
                    <a:pt x="5" y="70"/>
                  </a:cubicBezTo>
                  <a:cubicBezTo>
                    <a:pt x="5" y="70"/>
                    <a:pt x="6" y="69"/>
                    <a:pt x="5" y="6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35" name="Freeform 252">
              <a:extLst>
                <a:ext uri="{FF2B5EF4-FFF2-40B4-BE49-F238E27FC236}">
                  <a16:creationId xmlns:a16="http://schemas.microsoft.com/office/drawing/2014/main" id="{658F52E5-5924-43A6-B3C7-FD1A34CE1A0F}"/>
                </a:ext>
              </a:extLst>
            </p:cNvPr>
            <p:cNvSpPr>
              <a:spLocks/>
            </p:cNvSpPr>
            <p:nvPr/>
          </p:nvSpPr>
          <p:spPr bwMode="auto">
            <a:xfrm>
              <a:off x="6146800" y="6513513"/>
              <a:ext cx="79375" cy="46037"/>
            </a:xfrm>
            <a:custGeom>
              <a:avLst/>
              <a:gdLst>
                <a:gd name="T0" fmla="*/ 3 w 16"/>
                <a:gd name="T1" fmla="*/ 8 h 9"/>
                <a:gd name="T2" fmla="*/ 2 w 16"/>
                <a:gd name="T3" fmla="*/ 8 h 9"/>
                <a:gd name="T4" fmla="*/ 3 w 16"/>
                <a:gd name="T5" fmla="*/ 8 h 9"/>
                <a:gd name="T6" fmla="*/ 3 w 16"/>
                <a:gd name="T7" fmla="*/ 8 h 9"/>
                <a:gd name="T8" fmla="*/ 2 w 16"/>
                <a:gd name="T9" fmla="*/ 8 h 9"/>
                <a:gd name="T10" fmla="*/ 3 w 16"/>
                <a:gd name="T11" fmla="*/ 8 h 9"/>
                <a:gd name="T12" fmla="*/ 14 w 16"/>
                <a:gd name="T13" fmla="*/ 3 h 9"/>
                <a:gd name="T14" fmla="*/ 16 w 16"/>
                <a:gd name="T15" fmla="*/ 2 h 9"/>
                <a:gd name="T16" fmla="*/ 14 w 16"/>
                <a:gd name="T17" fmla="*/ 1 h 9"/>
                <a:gd name="T18" fmla="*/ 0 w 16"/>
                <a:gd name="T19" fmla="*/ 6 h 9"/>
                <a:gd name="T20" fmla="*/ 1 w 16"/>
                <a:gd name="T21" fmla="*/ 8 h 9"/>
                <a:gd name="T22" fmla="*/ 3 w 16"/>
                <a:gd name="T2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9">
                  <a:moveTo>
                    <a:pt x="3" y="8"/>
                  </a:moveTo>
                  <a:cubicBezTo>
                    <a:pt x="2" y="8"/>
                    <a:pt x="2" y="8"/>
                    <a:pt x="2" y="8"/>
                  </a:cubicBezTo>
                  <a:cubicBezTo>
                    <a:pt x="3" y="8"/>
                    <a:pt x="3" y="8"/>
                    <a:pt x="3" y="8"/>
                  </a:cubicBezTo>
                  <a:cubicBezTo>
                    <a:pt x="3" y="8"/>
                    <a:pt x="3" y="8"/>
                    <a:pt x="3" y="8"/>
                  </a:cubicBezTo>
                  <a:cubicBezTo>
                    <a:pt x="2" y="8"/>
                    <a:pt x="2" y="8"/>
                    <a:pt x="2" y="8"/>
                  </a:cubicBezTo>
                  <a:cubicBezTo>
                    <a:pt x="3" y="8"/>
                    <a:pt x="3" y="8"/>
                    <a:pt x="3" y="8"/>
                  </a:cubicBezTo>
                  <a:cubicBezTo>
                    <a:pt x="3" y="8"/>
                    <a:pt x="6" y="4"/>
                    <a:pt x="14" y="3"/>
                  </a:cubicBezTo>
                  <a:cubicBezTo>
                    <a:pt x="15" y="3"/>
                    <a:pt x="16" y="3"/>
                    <a:pt x="16" y="2"/>
                  </a:cubicBezTo>
                  <a:cubicBezTo>
                    <a:pt x="16" y="1"/>
                    <a:pt x="15" y="0"/>
                    <a:pt x="14" y="1"/>
                  </a:cubicBezTo>
                  <a:cubicBezTo>
                    <a:pt x="5" y="1"/>
                    <a:pt x="1" y="6"/>
                    <a:pt x="0" y="6"/>
                  </a:cubicBezTo>
                  <a:cubicBezTo>
                    <a:pt x="0" y="7"/>
                    <a:pt x="0" y="8"/>
                    <a:pt x="1" y="8"/>
                  </a:cubicBezTo>
                  <a:cubicBezTo>
                    <a:pt x="1" y="9"/>
                    <a:pt x="2" y="9"/>
                    <a:pt x="3" y="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36" name="Freeform 253">
              <a:extLst>
                <a:ext uri="{FF2B5EF4-FFF2-40B4-BE49-F238E27FC236}">
                  <a16:creationId xmlns:a16="http://schemas.microsoft.com/office/drawing/2014/main" id="{6A89816B-972B-4C26-8F21-10849BB91FCF}"/>
                </a:ext>
              </a:extLst>
            </p:cNvPr>
            <p:cNvSpPr>
              <a:spLocks/>
            </p:cNvSpPr>
            <p:nvPr/>
          </p:nvSpPr>
          <p:spPr bwMode="auto">
            <a:xfrm>
              <a:off x="6196013" y="6538913"/>
              <a:ext cx="34925" cy="31750"/>
            </a:xfrm>
            <a:custGeom>
              <a:avLst/>
              <a:gdLst>
                <a:gd name="T0" fmla="*/ 3 w 7"/>
                <a:gd name="T1" fmla="*/ 5 h 6"/>
                <a:gd name="T2" fmla="*/ 2 w 7"/>
                <a:gd name="T3" fmla="*/ 4 h 6"/>
                <a:gd name="T4" fmla="*/ 3 w 7"/>
                <a:gd name="T5" fmla="*/ 5 h 6"/>
                <a:gd name="T6" fmla="*/ 3 w 7"/>
                <a:gd name="T7" fmla="*/ 5 h 6"/>
                <a:gd name="T8" fmla="*/ 2 w 7"/>
                <a:gd name="T9" fmla="*/ 4 h 6"/>
                <a:gd name="T10" fmla="*/ 3 w 7"/>
                <a:gd name="T11" fmla="*/ 5 h 6"/>
                <a:gd name="T12" fmla="*/ 3 w 7"/>
                <a:gd name="T13" fmla="*/ 4 h 6"/>
                <a:gd name="T14" fmla="*/ 6 w 7"/>
                <a:gd name="T15" fmla="*/ 3 h 6"/>
                <a:gd name="T16" fmla="*/ 6 w 7"/>
                <a:gd name="T17" fmla="*/ 1 h 6"/>
                <a:gd name="T18" fmla="*/ 4 w 7"/>
                <a:gd name="T19" fmla="*/ 0 h 6"/>
                <a:gd name="T20" fmla="*/ 0 w 7"/>
                <a:gd name="T21" fmla="*/ 4 h 6"/>
                <a:gd name="T22" fmla="*/ 1 w 7"/>
                <a:gd name="T23" fmla="*/ 6 h 6"/>
                <a:gd name="T24" fmla="*/ 3 w 7"/>
                <a:gd name="T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3" y="5"/>
                  </a:moveTo>
                  <a:cubicBezTo>
                    <a:pt x="2" y="4"/>
                    <a:pt x="2" y="4"/>
                    <a:pt x="2" y="4"/>
                  </a:cubicBezTo>
                  <a:cubicBezTo>
                    <a:pt x="3" y="5"/>
                    <a:pt x="3" y="5"/>
                    <a:pt x="3" y="5"/>
                  </a:cubicBezTo>
                  <a:cubicBezTo>
                    <a:pt x="3" y="5"/>
                    <a:pt x="3" y="5"/>
                    <a:pt x="3" y="5"/>
                  </a:cubicBezTo>
                  <a:cubicBezTo>
                    <a:pt x="2" y="4"/>
                    <a:pt x="2" y="4"/>
                    <a:pt x="2" y="4"/>
                  </a:cubicBezTo>
                  <a:cubicBezTo>
                    <a:pt x="3" y="5"/>
                    <a:pt x="3" y="5"/>
                    <a:pt x="3" y="5"/>
                  </a:cubicBezTo>
                  <a:cubicBezTo>
                    <a:pt x="3" y="5"/>
                    <a:pt x="3" y="5"/>
                    <a:pt x="3" y="4"/>
                  </a:cubicBezTo>
                  <a:cubicBezTo>
                    <a:pt x="4" y="4"/>
                    <a:pt x="5" y="3"/>
                    <a:pt x="6" y="3"/>
                  </a:cubicBezTo>
                  <a:cubicBezTo>
                    <a:pt x="6" y="3"/>
                    <a:pt x="7" y="2"/>
                    <a:pt x="6" y="1"/>
                  </a:cubicBezTo>
                  <a:cubicBezTo>
                    <a:pt x="6" y="0"/>
                    <a:pt x="5" y="0"/>
                    <a:pt x="4" y="0"/>
                  </a:cubicBezTo>
                  <a:cubicBezTo>
                    <a:pt x="1" y="2"/>
                    <a:pt x="0" y="3"/>
                    <a:pt x="0" y="4"/>
                  </a:cubicBezTo>
                  <a:cubicBezTo>
                    <a:pt x="0" y="4"/>
                    <a:pt x="0" y="5"/>
                    <a:pt x="1" y="6"/>
                  </a:cubicBezTo>
                  <a:cubicBezTo>
                    <a:pt x="2" y="6"/>
                    <a:pt x="3" y="6"/>
                    <a:pt x="3" y="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37" name="Freeform 254">
              <a:extLst>
                <a:ext uri="{FF2B5EF4-FFF2-40B4-BE49-F238E27FC236}">
                  <a16:creationId xmlns:a16="http://schemas.microsoft.com/office/drawing/2014/main" id="{30BBDD8C-E704-4FFD-97B0-1A2FE8F38922}"/>
                </a:ext>
              </a:extLst>
            </p:cNvPr>
            <p:cNvSpPr>
              <a:spLocks/>
            </p:cNvSpPr>
            <p:nvPr/>
          </p:nvSpPr>
          <p:spPr bwMode="auto">
            <a:xfrm>
              <a:off x="5991225" y="6292850"/>
              <a:ext cx="276225" cy="128587"/>
            </a:xfrm>
            <a:custGeom>
              <a:avLst/>
              <a:gdLst>
                <a:gd name="T0" fmla="*/ 3 w 55"/>
                <a:gd name="T1" fmla="*/ 24 h 25"/>
                <a:gd name="T2" fmla="*/ 3 w 55"/>
                <a:gd name="T3" fmla="*/ 24 h 25"/>
                <a:gd name="T4" fmla="*/ 54 w 55"/>
                <a:gd name="T5" fmla="*/ 3 h 25"/>
                <a:gd name="T6" fmla="*/ 55 w 55"/>
                <a:gd name="T7" fmla="*/ 2 h 25"/>
                <a:gd name="T8" fmla="*/ 53 w 55"/>
                <a:gd name="T9" fmla="*/ 0 h 25"/>
                <a:gd name="T10" fmla="*/ 1 w 55"/>
                <a:gd name="T11" fmla="*/ 22 h 25"/>
                <a:gd name="T12" fmla="*/ 0 w 55"/>
                <a:gd name="T13" fmla="*/ 24 h 25"/>
                <a:gd name="T14" fmla="*/ 3 w 55"/>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25">
                  <a:moveTo>
                    <a:pt x="3" y="24"/>
                  </a:moveTo>
                  <a:cubicBezTo>
                    <a:pt x="3" y="24"/>
                    <a:pt x="3" y="24"/>
                    <a:pt x="3" y="24"/>
                  </a:cubicBezTo>
                  <a:cubicBezTo>
                    <a:pt x="5" y="22"/>
                    <a:pt x="24" y="7"/>
                    <a:pt x="54" y="3"/>
                  </a:cubicBezTo>
                  <a:cubicBezTo>
                    <a:pt x="54" y="3"/>
                    <a:pt x="55" y="2"/>
                    <a:pt x="55" y="2"/>
                  </a:cubicBezTo>
                  <a:cubicBezTo>
                    <a:pt x="55" y="1"/>
                    <a:pt x="54" y="0"/>
                    <a:pt x="53" y="0"/>
                  </a:cubicBezTo>
                  <a:cubicBezTo>
                    <a:pt x="20" y="5"/>
                    <a:pt x="1" y="22"/>
                    <a:pt x="1" y="22"/>
                  </a:cubicBezTo>
                  <a:cubicBezTo>
                    <a:pt x="0" y="23"/>
                    <a:pt x="0" y="23"/>
                    <a:pt x="0" y="24"/>
                  </a:cubicBezTo>
                  <a:cubicBezTo>
                    <a:pt x="1" y="25"/>
                    <a:pt x="2" y="25"/>
                    <a:pt x="3"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38" name="Freeform 255">
              <a:extLst>
                <a:ext uri="{FF2B5EF4-FFF2-40B4-BE49-F238E27FC236}">
                  <a16:creationId xmlns:a16="http://schemas.microsoft.com/office/drawing/2014/main" id="{43CE8CAA-1850-4806-9938-D36EFB3384C1}"/>
                </a:ext>
              </a:extLst>
            </p:cNvPr>
            <p:cNvSpPr>
              <a:spLocks/>
            </p:cNvSpPr>
            <p:nvPr/>
          </p:nvSpPr>
          <p:spPr bwMode="auto">
            <a:xfrm>
              <a:off x="6035675" y="6184900"/>
              <a:ext cx="130175" cy="123825"/>
            </a:xfrm>
            <a:custGeom>
              <a:avLst/>
              <a:gdLst>
                <a:gd name="T0" fmla="*/ 1 w 26"/>
                <a:gd name="T1" fmla="*/ 2 h 24"/>
                <a:gd name="T2" fmla="*/ 1 w 26"/>
                <a:gd name="T3" fmla="*/ 3 h 24"/>
                <a:gd name="T4" fmla="*/ 1 w 26"/>
                <a:gd name="T5" fmla="*/ 3 h 24"/>
                <a:gd name="T6" fmla="*/ 16 w 26"/>
                <a:gd name="T7" fmla="*/ 10 h 24"/>
                <a:gd name="T8" fmla="*/ 22 w 26"/>
                <a:gd name="T9" fmla="*/ 19 h 24"/>
                <a:gd name="T10" fmla="*/ 23 w 26"/>
                <a:gd name="T11" fmla="*/ 22 h 24"/>
                <a:gd name="T12" fmla="*/ 23 w 26"/>
                <a:gd name="T13" fmla="*/ 22 h 24"/>
                <a:gd name="T14" fmla="*/ 23 w 26"/>
                <a:gd name="T15" fmla="*/ 23 h 24"/>
                <a:gd name="T16" fmla="*/ 23 w 26"/>
                <a:gd name="T17" fmla="*/ 23 h 24"/>
                <a:gd name="T18" fmla="*/ 25 w 26"/>
                <a:gd name="T19" fmla="*/ 22 h 24"/>
                <a:gd name="T20" fmla="*/ 25 w 26"/>
                <a:gd name="T21" fmla="*/ 21 h 24"/>
                <a:gd name="T22" fmla="*/ 25 w 26"/>
                <a:gd name="T23" fmla="*/ 21 h 24"/>
                <a:gd name="T24" fmla="*/ 12 w 26"/>
                <a:gd name="T25" fmla="*/ 14 h 24"/>
                <a:gd name="T26" fmla="*/ 3 w 26"/>
                <a:gd name="T27" fmla="*/ 1 h 24"/>
                <a:gd name="T28" fmla="*/ 1 w 26"/>
                <a:gd name="T29" fmla="*/ 2 h 24"/>
                <a:gd name="T30" fmla="*/ 1 w 26"/>
                <a:gd name="T31" fmla="*/ 3 h 24"/>
                <a:gd name="T32" fmla="*/ 1 w 26"/>
                <a:gd name="T33" fmla="*/ 2 h 24"/>
                <a:gd name="T34" fmla="*/ 0 w 26"/>
                <a:gd name="T35" fmla="*/ 2 h 24"/>
                <a:gd name="T36" fmla="*/ 10 w 26"/>
                <a:gd name="T37" fmla="*/ 16 h 24"/>
                <a:gd name="T38" fmla="*/ 25 w 26"/>
                <a:gd name="T39" fmla="*/ 24 h 24"/>
                <a:gd name="T40" fmla="*/ 26 w 26"/>
                <a:gd name="T41" fmla="*/ 24 h 24"/>
                <a:gd name="T42" fmla="*/ 26 w 26"/>
                <a:gd name="T43" fmla="*/ 22 h 24"/>
                <a:gd name="T44" fmla="*/ 18 w 26"/>
                <a:gd name="T45" fmla="*/ 8 h 24"/>
                <a:gd name="T46" fmla="*/ 1 w 26"/>
                <a:gd name="T47" fmla="*/ 0 h 24"/>
                <a:gd name="T48" fmla="*/ 0 w 26"/>
                <a:gd name="T49" fmla="*/ 1 h 24"/>
                <a:gd name="T50" fmla="*/ 0 w 26"/>
                <a:gd name="T51" fmla="*/ 2 h 24"/>
                <a:gd name="T52" fmla="*/ 1 w 26"/>
                <a:gd name="T5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24">
                  <a:moveTo>
                    <a:pt x="1" y="2"/>
                  </a:moveTo>
                  <a:cubicBezTo>
                    <a:pt x="1" y="3"/>
                    <a:pt x="1" y="3"/>
                    <a:pt x="1" y="3"/>
                  </a:cubicBezTo>
                  <a:cubicBezTo>
                    <a:pt x="1" y="3"/>
                    <a:pt x="1" y="3"/>
                    <a:pt x="1" y="3"/>
                  </a:cubicBezTo>
                  <a:cubicBezTo>
                    <a:pt x="2" y="3"/>
                    <a:pt x="9" y="4"/>
                    <a:pt x="16" y="10"/>
                  </a:cubicBezTo>
                  <a:cubicBezTo>
                    <a:pt x="19" y="13"/>
                    <a:pt x="21" y="16"/>
                    <a:pt x="22" y="19"/>
                  </a:cubicBezTo>
                  <a:cubicBezTo>
                    <a:pt x="23" y="20"/>
                    <a:pt x="23" y="21"/>
                    <a:pt x="23" y="22"/>
                  </a:cubicBezTo>
                  <a:cubicBezTo>
                    <a:pt x="23" y="22"/>
                    <a:pt x="23" y="22"/>
                    <a:pt x="23" y="22"/>
                  </a:cubicBezTo>
                  <a:cubicBezTo>
                    <a:pt x="23" y="23"/>
                    <a:pt x="23" y="23"/>
                    <a:pt x="23" y="23"/>
                  </a:cubicBezTo>
                  <a:cubicBezTo>
                    <a:pt x="23" y="23"/>
                    <a:pt x="23" y="23"/>
                    <a:pt x="23" y="23"/>
                  </a:cubicBezTo>
                  <a:cubicBezTo>
                    <a:pt x="25" y="22"/>
                    <a:pt x="25" y="22"/>
                    <a:pt x="25" y="22"/>
                  </a:cubicBezTo>
                  <a:cubicBezTo>
                    <a:pt x="25" y="21"/>
                    <a:pt x="25" y="21"/>
                    <a:pt x="25" y="21"/>
                  </a:cubicBezTo>
                  <a:cubicBezTo>
                    <a:pt x="25" y="21"/>
                    <a:pt x="25" y="21"/>
                    <a:pt x="25" y="21"/>
                  </a:cubicBezTo>
                  <a:cubicBezTo>
                    <a:pt x="23" y="21"/>
                    <a:pt x="17" y="18"/>
                    <a:pt x="12" y="14"/>
                  </a:cubicBezTo>
                  <a:cubicBezTo>
                    <a:pt x="7" y="10"/>
                    <a:pt x="4" y="4"/>
                    <a:pt x="3" y="1"/>
                  </a:cubicBezTo>
                  <a:cubicBezTo>
                    <a:pt x="1" y="2"/>
                    <a:pt x="1" y="2"/>
                    <a:pt x="1" y="2"/>
                  </a:cubicBezTo>
                  <a:cubicBezTo>
                    <a:pt x="1" y="3"/>
                    <a:pt x="1" y="3"/>
                    <a:pt x="1" y="3"/>
                  </a:cubicBezTo>
                  <a:cubicBezTo>
                    <a:pt x="1" y="2"/>
                    <a:pt x="1" y="2"/>
                    <a:pt x="1" y="2"/>
                  </a:cubicBezTo>
                  <a:cubicBezTo>
                    <a:pt x="0" y="2"/>
                    <a:pt x="0" y="2"/>
                    <a:pt x="0" y="2"/>
                  </a:cubicBezTo>
                  <a:cubicBezTo>
                    <a:pt x="1" y="6"/>
                    <a:pt x="5" y="11"/>
                    <a:pt x="10" y="16"/>
                  </a:cubicBezTo>
                  <a:cubicBezTo>
                    <a:pt x="16" y="22"/>
                    <a:pt x="25" y="24"/>
                    <a:pt x="25" y="24"/>
                  </a:cubicBezTo>
                  <a:cubicBezTo>
                    <a:pt x="25" y="24"/>
                    <a:pt x="26" y="24"/>
                    <a:pt x="26" y="24"/>
                  </a:cubicBezTo>
                  <a:cubicBezTo>
                    <a:pt x="26" y="23"/>
                    <a:pt x="26" y="23"/>
                    <a:pt x="26" y="22"/>
                  </a:cubicBezTo>
                  <a:cubicBezTo>
                    <a:pt x="26" y="22"/>
                    <a:pt x="25" y="15"/>
                    <a:pt x="18" y="8"/>
                  </a:cubicBezTo>
                  <a:cubicBezTo>
                    <a:pt x="10" y="1"/>
                    <a:pt x="2" y="0"/>
                    <a:pt x="1" y="0"/>
                  </a:cubicBezTo>
                  <a:cubicBezTo>
                    <a:pt x="1" y="0"/>
                    <a:pt x="0" y="0"/>
                    <a:pt x="0" y="1"/>
                  </a:cubicBezTo>
                  <a:cubicBezTo>
                    <a:pt x="0" y="1"/>
                    <a:pt x="0" y="2"/>
                    <a:pt x="0" y="2"/>
                  </a:cubicBezTo>
                  <a:lnTo>
                    <a:pt x="1"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39" name="Freeform 256">
              <a:extLst>
                <a:ext uri="{FF2B5EF4-FFF2-40B4-BE49-F238E27FC236}">
                  <a16:creationId xmlns:a16="http://schemas.microsoft.com/office/drawing/2014/main" id="{C88E941A-7E54-4F00-AC7F-9A6B5093CB32}"/>
                </a:ext>
              </a:extLst>
            </p:cNvPr>
            <p:cNvSpPr>
              <a:spLocks/>
            </p:cNvSpPr>
            <p:nvPr/>
          </p:nvSpPr>
          <p:spPr bwMode="auto">
            <a:xfrm>
              <a:off x="5961063" y="6242050"/>
              <a:ext cx="144463" cy="92075"/>
            </a:xfrm>
            <a:custGeom>
              <a:avLst/>
              <a:gdLst>
                <a:gd name="T0" fmla="*/ 2 w 29"/>
                <a:gd name="T1" fmla="*/ 2 h 18"/>
                <a:gd name="T2" fmla="*/ 2 w 29"/>
                <a:gd name="T3" fmla="*/ 3 h 18"/>
                <a:gd name="T4" fmla="*/ 2 w 29"/>
                <a:gd name="T5" fmla="*/ 3 h 18"/>
                <a:gd name="T6" fmla="*/ 5 w 29"/>
                <a:gd name="T7" fmla="*/ 3 h 18"/>
                <a:gd name="T8" fmla="*/ 17 w 29"/>
                <a:gd name="T9" fmla="*/ 6 h 18"/>
                <a:gd name="T10" fmla="*/ 24 w 29"/>
                <a:gd name="T11" fmla="*/ 13 h 18"/>
                <a:gd name="T12" fmla="*/ 25 w 29"/>
                <a:gd name="T13" fmla="*/ 16 h 18"/>
                <a:gd name="T14" fmla="*/ 26 w 29"/>
                <a:gd name="T15" fmla="*/ 17 h 18"/>
                <a:gd name="T16" fmla="*/ 26 w 29"/>
                <a:gd name="T17" fmla="*/ 17 h 18"/>
                <a:gd name="T18" fmla="*/ 26 w 29"/>
                <a:gd name="T19" fmla="*/ 17 h 18"/>
                <a:gd name="T20" fmla="*/ 26 w 29"/>
                <a:gd name="T21" fmla="*/ 17 h 18"/>
                <a:gd name="T22" fmla="*/ 26 w 29"/>
                <a:gd name="T23" fmla="*/ 17 h 18"/>
                <a:gd name="T24" fmla="*/ 26 w 29"/>
                <a:gd name="T25" fmla="*/ 17 h 18"/>
                <a:gd name="T26" fmla="*/ 26 w 29"/>
                <a:gd name="T27" fmla="*/ 17 h 18"/>
                <a:gd name="T28" fmla="*/ 27 w 29"/>
                <a:gd name="T29" fmla="*/ 17 h 18"/>
                <a:gd name="T30" fmla="*/ 27 w 29"/>
                <a:gd name="T31" fmla="*/ 15 h 18"/>
                <a:gd name="T32" fmla="*/ 27 w 29"/>
                <a:gd name="T33" fmla="*/ 15 h 18"/>
                <a:gd name="T34" fmla="*/ 14 w 29"/>
                <a:gd name="T35" fmla="*/ 11 h 18"/>
                <a:gd name="T36" fmla="*/ 7 w 29"/>
                <a:gd name="T37" fmla="*/ 6 h 18"/>
                <a:gd name="T38" fmla="*/ 3 w 29"/>
                <a:gd name="T39" fmla="*/ 1 h 18"/>
                <a:gd name="T40" fmla="*/ 2 w 29"/>
                <a:gd name="T41" fmla="*/ 2 h 18"/>
                <a:gd name="T42" fmla="*/ 2 w 29"/>
                <a:gd name="T43" fmla="*/ 3 h 18"/>
                <a:gd name="T44" fmla="*/ 2 w 29"/>
                <a:gd name="T45" fmla="*/ 2 h 18"/>
                <a:gd name="T46" fmla="*/ 0 w 29"/>
                <a:gd name="T47" fmla="*/ 2 h 18"/>
                <a:gd name="T48" fmla="*/ 5 w 29"/>
                <a:gd name="T49" fmla="*/ 8 h 18"/>
                <a:gd name="T50" fmla="*/ 12 w 29"/>
                <a:gd name="T51" fmla="*/ 14 h 18"/>
                <a:gd name="T52" fmla="*/ 27 w 29"/>
                <a:gd name="T53" fmla="*/ 18 h 18"/>
                <a:gd name="T54" fmla="*/ 28 w 29"/>
                <a:gd name="T55" fmla="*/ 17 h 18"/>
                <a:gd name="T56" fmla="*/ 29 w 29"/>
                <a:gd name="T57" fmla="*/ 16 h 18"/>
                <a:gd name="T58" fmla="*/ 18 w 29"/>
                <a:gd name="T59" fmla="*/ 4 h 18"/>
                <a:gd name="T60" fmla="*/ 5 w 29"/>
                <a:gd name="T61" fmla="*/ 0 h 18"/>
                <a:gd name="T62" fmla="*/ 2 w 29"/>
                <a:gd name="T63" fmla="*/ 0 h 18"/>
                <a:gd name="T64" fmla="*/ 0 w 29"/>
                <a:gd name="T65" fmla="*/ 1 h 18"/>
                <a:gd name="T66" fmla="*/ 0 w 29"/>
                <a:gd name="T67" fmla="*/ 2 h 18"/>
                <a:gd name="T68" fmla="*/ 2 w 29"/>
                <a:gd name="T6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18">
                  <a:moveTo>
                    <a:pt x="2" y="2"/>
                  </a:moveTo>
                  <a:cubicBezTo>
                    <a:pt x="2" y="3"/>
                    <a:pt x="2" y="3"/>
                    <a:pt x="2" y="3"/>
                  </a:cubicBezTo>
                  <a:cubicBezTo>
                    <a:pt x="2" y="3"/>
                    <a:pt x="2" y="3"/>
                    <a:pt x="2" y="3"/>
                  </a:cubicBezTo>
                  <a:cubicBezTo>
                    <a:pt x="2" y="3"/>
                    <a:pt x="3" y="3"/>
                    <a:pt x="5" y="3"/>
                  </a:cubicBezTo>
                  <a:cubicBezTo>
                    <a:pt x="7" y="3"/>
                    <a:pt x="12" y="4"/>
                    <a:pt x="17" y="6"/>
                  </a:cubicBezTo>
                  <a:cubicBezTo>
                    <a:pt x="21" y="9"/>
                    <a:pt x="23" y="11"/>
                    <a:pt x="24" y="13"/>
                  </a:cubicBezTo>
                  <a:cubicBezTo>
                    <a:pt x="25" y="14"/>
                    <a:pt x="25" y="15"/>
                    <a:pt x="25" y="16"/>
                  </a:cubicBezTo>
                  <a:cubicBezTo>
                    <a:pt x="26" y="16"/>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7" y="17"/>
                    <a:pt x="27" y="17"/>
                    <a:pt x="27" y="17"/>
                  </a:cubicBezTo>
                  <a:cubicBezTo>
                    <a:pt x="27" y="15"/>
                    <a:pt x="27" y="15"/>
                    <a:pt x="27" y="15"/>
                  </a:cubicBezTo>
                  <a:cubicBezTo>
                    <a:pt x="27" y="15"/>
                    <a:pt x="27" y="15"/>
                    <a:pt x="27" y="15"/>
                  </a:cubicBezTo>
                  <a:cubicBezTo>
                    <a:pt x="25" y="15"/>
                    <a:pt x="19" y="14"/>
                    <a:pt x="14" y="11"/>
                  </a:cubicBezTo>
                  <a:cubicBezTo>
                    <a:pt x="11" y="10"/>
                    <a:pt x="9" y="8"/>
                    <a:pt x="7" y="6"/>
                  </a:cubicBezTo>
                  <a:cubicBezTo>
                    <a:pt x="5" y="4"/>
                    <a:pt x="4" y="2"/>
                    <a:pt x="3" y="1"/>
                  </a:cubicBezTo>
                  <a:cubicBezTo>
                    <a:pt x="2" y="2"/>
                    <a:pt x="2" y="2"/>
                    <a:pt x="2" y="2"/>
                  </a:cubicBezTo>
                  <a:cubicBezTo>
                    <a:pt x="2" y="3"/>
                    <a:pt x="2" y="3"/>
                    <a:pt x="2" y="3"/>
                  </a:cubicBezTo>
                  <a:cubicBezTo>
                    <a:pt x="2" y="2"/>
                    <a:pt x="2" y="2"/>
                    <a:pt x="2" y="2"/>
                  </a:cubicBezTo>
                  <a:cubicBezTo>
                    <a:pt x="0" y="2"/>
                    <a:pt x="0" y="2"/>
                    <a:pt x="0" y="2"/>
                  </a:cubicBezTo>
                  <a:cubicBezTo>
                    <a:pt x="1" y="4"/>
                    <a:pt x="3" y="6"/>
                    <a:pt x="5" y="8"/>
                  </a:cubicBezTo>
                  <a:cubicBezTo>
                    <a:pt x="7" y="10"/>
                    <a:pt x="9" y="12"/>
                    <a:pt x="12" y="14"/>
                  </a:cubicBezTo>
                  <a:cubicBezTo>
                    <a:pt x="19" y="18"/>
                    <a:pt x="27" y="18"/>
                    <a:pt x="27" y="18"/>
                  </a:cubicBezTo>
                  <a:cubicBezTo>
                    <a:pt x="28" y="18"/>
                    <a:pt x="28" y="18"/>
                    <a:pt x="28" y="17"/>
                  </a:cubicBezTo>
                  <a:cubicBezTo>
                    <a:pt x="29" y="17"/>
                    <a:pt x="29" y="17"/>
                    <a:pt x="29" y="16"/>
                  </a:cubicBezTo>
                  <a:cubicBezTo>
                    <a:pt x="29" y="16"/>
                    <a:pt x="27" y="9"/>
                    <a:pt x="18" y="4"/>
                  </a:cubicBezTo>
                  <a:cubicBezTo>
                    <a:pt x="13" y="1"/>
                    <a:pt x="8" y="0"/>
                    <a:pt x="5" y="0"/>
                  </a:cubicBezTo>
                  <a:cubicBezTo>
                    <a:pt x="3" y="0"/>
                    <a:pt x="2" y="0"/>
                    <a:pt x="2" y="0"/>
                  </a:cubicBezTo>
                  <a:cubicBezTo>
                    <a:pt x="1" y="0"/>
                    <a:pt x="1" y="1"/>
                    <a:pt x="0" y="1"/>
                  </a:cubicBezTo>
                  <a:cubicBezTo>
                    <a:pt x="0" y="2"/>
                    <a:pt x="0" y="2"/>
                    <a:pt x="0" y="2"/>
                  </a:cubicBezTo>
                  <a:lnTo>
                    <a:pt x="2"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40" name="Freeform 257">
              <a:extLst>
                <a:ext uri="{FF2B5EF4-FFF2-40B4-BE49-F238E27FC236}">
                  <a16:creationId xmlns:a16="http://schemas.microsoft.com/office/drawing/2014/main" id="{BFA5AC18-E26E-4764-A2DE-2F0CF7CF794D}"/>
                </a:ext>
              </a:extLst>
            </p:cNvPr>
            <p:cNvSpPr>
              <a:spLocks/>
            </p:cNvSpPr>
            <p:nvPr/>
          </p:nvSpPr>
          <p:spPr bwMode="auto">
            <a:xfrm>
              <a:off x="5900738" y="6297613"/>
              <a:ext cx="139700" cy="73025"/>
            </a:xfrm>
            <a:custGeom>
              <a:avLst/>
              <a:gdLst>
                <a:gd name="T0" fmla="*/ 1 w 28"/>
                <a:gd name="T1" fmla="*/ 2 h 14"/>
                <a:gd name="T2" fmla="*/ 2 w 28"/>
                <a:gd name="T3" fmla="*/ 3 h 14"/>
                <a:gd name="T4" fmla="*/ 2 w 28"/>
                <a:gd name="T5" fmla="*/ 3 h 14"/>
                <a:gd name="T6" fmla="*/ 5 w 28"/>
                <a:gd name="T7" fmla="*/ 3 h 14"/>
                <a:gd name="T8" fmla="*/ 14 w 28"/>
                <a:gd name="T9" fmla="*/ 4 h 14"/>
                <a:gd name="T10" fmla="*/ 23 w 28"/>
                <a:gd name="T11" fmla="*/ 11 h 14"/>
                <a:gd name="T12" fmla="*/ 24 w 28"/>
                <a:gd name="T13" fmla="*/ 13 h 14"/>
                <a:gd name="T14" fmla="*/ 25 w 28"/>
                <a:gd name="T15" fmla="*/ 14 h 14"/>
                <a:gd name="T16" fmla="*/ 25 w 28"/>
                <a:gd name="T17" fmla="*/ 14 h 14"/>
                <a:gd name="T18" fmla="*/ 25 w 28"/>
                <a:gd name="T19" fmla="*/ 14 h 14"/>
                <a:gd name="T20" fmla="*/ 26 w 28"/>
                <a:gd name="T21" fmla="*/ 13 h 14"/>
                <a:gd name="T22" fmla="*/ 26 w 28"/>
                <a:gd name="T23" fmla="*/ 12 h 14"/>
                <a:gd name="T24" fmla="*/ 26 w 28"/>
                <a:gd name="T25" fmla="*/ 12 h 14"/>
                <a:gd name="T26" fmla="*/ 25 w 28"/>
                <a:gd name="T27" fmla="*/ 12 h 14"/>
                <a:gd name="T28" fmla="*/ 12 w 28"/>
                <a:gd name="T29" fmla="*/ 9 h 14"/>
                <a:gd name="T30" fmla="*/ 3 w 28"/>
                <a:gd name="T31" fmla="*/ 1 h 14"/>
                <a:gd name="T32" fmla="*/ 1 w 28"/>
                <a:gd name="T33" fmla="*/ 2 h 14"/>
                <a:gd name="T34" fmla="*/ 2 w 28"/>
                <a:gd name="T35" fmla="*/ 3 h 14"/>
                <a:gd name="T36" fmla="*/ 1 w 28"/>
                <a:gd name="T37" fmla="*/ 2 h 14"/>
                <a:gd name="T38" fmla="*/ 0 w 28"/>
                <a:gd name="T39" fmla="*/ 2 h 14"/>
                <a:gd name="T40" fmla="*/ 11 w 28"/>
                <a:gd name="T41" fmla="*/ 12 h 14"/>
                <a:gd name="T42" fmla="*/ 25 w 28"/>
                <a:gd name="T43" fmla="*/ 14 h 14"/>
                <a:gd name="T44" fmla="*/ 26 w 28"/>
                <a:gd name="T45" fmla="*/ 14 h 14"/>
                <a:gd name="T46" fmla="*/ 28 w 28"/>
                <a:gd name="T47" fmla="*/ 14 h 14"/>
                <a:gd name="T48" fmla="*/ 28 w 28"/>
                <a:gd name="T49" fmla="*/ 12 h 14"/>
                <a:gd name="T50" fmla="*/ 15 w 28"/>
                <a:gd name="T51" fmla="*/ 2 h 14"/>
                <a:gd name="T52" fmla="*/ 5 w 28"/>
                <a:gd name="T53" fmla="*/ 0 h 14"/>
                <a:gd name="T54" fmla="*/ 1 w 28"/>
                <a:gd name="T55" fmla="*/ 0 h 14"/>
                <a:gd name="T56" fmla="*/ 0 w 28"/>
                <a:gd name="T57" fmla="*/ 1 h 14"/>
                <a:gd name="T58" fmla="*/ 0 w 28"/>
                <a:gd name="T59" fmla="*/ 2 h 14"/>
                <a:gd name="T60" fmla="*/ 1 w 28"/>
                <a:gd name="T6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4">
                  <a:moveTo>
                    <a:pt x="1" y="2"/>
                  </a:moveTo>
                  <a:cubicBezTo>
                    <a:pt x="2" y="3"/>
                    <a:pt x="2" y="3"/>
                    <a:pt x="2" y="3"/>
                  </a:cubicBezTo>
                  <a:cubicBezTo>
                    <a:pt x="2" y="3"/>
                    <a:pt x="2" y="3"/>
                    <a:pt x="2" y="3"/>
                  </a:cubicBezTo>
                  <a:cubicBezTo>
                    <a:pt x="2" y="3"/>
                    <a:pt x="3" y="3"/>
                    <a:pt x="5" y="3"/>
                  </a:cubicBezTo>
                  <a:cubicBezTo>
                    <a:pt x="8" y="3"/>
                    <a:pt x="11" y="3"/>
                    <a:pt x="14" y="4"/>
                  </a:cubicBezTo>
                  <a:cubicBezTo>
                    <a:pt x="18" y="6"/>
                    <a:pt x="21" y="9"/>
                    <a:pt x="23" y="11"/>
                  </a:cubicBezTo>
                  <a:cubicBezTo>
                    <a:pt x="23" y="11"/>
                    <a:pt x="24" y="12"/>
                    <a:pt x="24" y="13"/>
                  </a:cubicBezTo>
                  <a:cubicBezTo>
                    <a:pt x="25" y="13"/>
                    <a:pt x="25" y="13"/>
                    <a:pt x="25" y="14"/>
                  </a:cubicBezTo>
                  <a:cubicBezTo>
                    <a:pt x="25" y="14"/>
                    <a:pt x="25" y="14"/>
                    <a:pt x="25" y="14"/>
                  </a:cubicBezTo>
                  <a:cubicBezTo>
                    <a:pt x="25" y="14"/>
                    <a:pt x="25" y="14"/>
                    <a:pt x="25" y="14"/>
                  </a:cubicBezTo>
                  <a:cubicBezTo>
                    <a:pt x="26" y="13"/>
                    <a:pt x="26" y="13"/>
                    <a:pt x="26" y="13"/>
                  </a:cubicBezTo>
                  <a:cubicBezTo>
                    <a:pt x="26" y="12"/>
                    <a:pt x="26" y="12"/>
                    <a:pt x="26" y="12"/>
                  </a:cubicBezTo>
                  <a:cubicBezTo>
                    <a:pt x="26" y="12"/>
                    <a:pt x="26" y="12"/>
                    <a:pt x="26" y="12"/>
                  </a:cubicBezTo>
                  <a:cubicBezTo>
                    <a:pt x="26" y="12"/>
                    <a:pt x="25" y="12"/>
                    <a:pt x="25" y="12"/>
                  </a:cubicBezTo>
                  <a:cubicBezTo>
                    <a:pt x="23" y="12"/>
                    <a:pt x="17" y="11"/>
                    <a:pt x="12" y="9"/>
                  </a:cubicBezTo>
                  <a:cubicBezTo>
                    <a:pt x="7" y="6"/>
                    <a:pt x="4" y="3"/>
                    <a:pt x="3" y="1"/>
                  </a:cubicBezTo>
                  <a:cubicBezTo>
                    <a:pt x="1" y="2"/>
                    <a:pt x="1" y="2"/>
                    <a:pt x="1" y="2"/>
                  </a:cubicBezTo>
                  <a:cubicBezTo>
                    <a:pt x="2" y="3"/>
                    <a:pt x="2" y="3"/>
                    <a:pt x="2" y="3"/>
                  </a:cubicBezTo>
                  <a:cubicBezTo>
                    <a:pt x="1" y="2"/>
                    <a:pt x="1" y="2"/>
                    <a:pt x="1" y="2"/>
                  </a:cubicBezTo>
                  <a:cubicBezTo>
                    <a:pt x="0" y="2"/>
                    <a:pt x="0" y="2"/>
                    <a:pt x="0" y="2"/>
                  </a:cubicBezTo>
                  <a:cubicBezTo>
                    <a:pt x="2" y="5"/>
                    <a:pt x="5" y="9"/>
                    <a:pt x="11" y="12"/>
                  </a:cubicBezTo>
                  <a:cubicBezTo>
                    <a:pt x="17" y="14"/>
                    <a:pt x="23" y="14"/>
                    <a:pt x="25" y="14"/>
                  </a:cubicBezTo>
                  <a:cubicBezTo>
                    <a:pt x="26" y="14"/>
                    <a:pt x="26" y="14"/>
                    <a:pt x="26" y="14"/>
                  </a:cubicBezTo>
                  <a:cubicBezTo>
                    <a:pt x="27" y="14"/>
                    <a:pt x="27" y="14"/>
                    <a:pt x="28" y="14"/>
                  </a:cubicBezTo>
                  <a:cubicBezTo>
                    <a:pt x="28" y="13"/>
                    <a:pt x="28" y="13"/>
                    <a:pt x="28" y="12"/>
                  </a:cubicBezTo>
                  <a:cubicBezTo>
                    <a:pt x="28" y="12"/>
                    <a:pt x="24" y="6"/>
                    <a:pt x="15" y="2"/>
                  </a:cubicBezTo>
                  <a:cubicBezTo>
                    <a:pt x="12" y="0"/>
                    <a:pt x="8" y="0"/>
                    <a:pt x="5" y="0"/>
                  </a:cubicBezTo>
                  <a:cubicBezTo>
                    <a:pt x="3" y="0"/>
                    <a:pt x="1" y="0"/>
                    <a:pt x="1" y="0"/>
                  </a:cubicBezTo>
                  <a:cubicBezTo>
                    <a:pt x="1" y="0"/>
                    <a:pt x="0" y="1"/>
                    <a:pt x="0" y="1"/>
                  </a:cubicBezTo>
                  <a:cubicBezTo>
                    <a:pt x="0" y="2"/>
                    <a:pt x="0" y="2"/>
                    <a:pt x="0" y="2"/>
                  </a:cubicBezTo>
                  <a:lnTo>
                    <a:pt x="1"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41" name="Freeform 258">
              <a:extLst>
                <a:ext uri="{FF2B5EF4-FFF2-40B4-BE49-F238E27FC236}">
                  <a16:creationId xmlns:a16="http://schemas.microsoft.com/office/drawing/2014/main" id="{3B93B320-61F0-41FF-A430-588AFD582A30}"/>
                </a:ext>
              </a:extLst>
            </p:cNvPr>
            <p:cNvSpPr>
              <a:spLocks/>
            </p:cNvSpPr>
            <p:nvPr/>
          </p:nvSpPr>
          <p:spPr bwMode="auto">
            <a:xfrm>
              <a:off x="5849938" y="6359525"/>
              <a:ext cx="141288" cy="52387"/>
            </a:xfrm>
            <a:custGeom>
              <a:avLst/>
              <a:gdLst>
                <a:gd name="T0" fmla="*/ 1 w 28"/>
                <a:gd name="T1" fmla="*/ 3 h 10"/>
                <a:gd name="T2" fmla="*/ 2 w 28"/>
                <a:gd name="T3" fmla="*/ 4 h 10"/>
                <a:gd name="T4" fmla="*/ 2 w 28"/>
                <a:gd name="T5" fmla="*/ 4 h 10"/>
                <a:gd name="T6" fmla="*/ 10 w 28"/>
                <a:gd name="T7" fmla="*/ 3 h 10"/>
                <a:gd name="T8" fmla="*/ 13 w 28"/>
                <a:gd name="T9" fmla="*/ 3 h 10"/>
                <a:gd name="T10" fmla="*/ 23 w 28"/>
                <a:gd name="T11" fmla="*/ 6 h 10"/>
                <a:gd name="T12" fmla="*/ 25 w 28"/>
                <a:gd name="T13" fmla="*/ 8 h 10"/>
                <a:gd name="T14" fmla="*/ 26 w 28"/>
                <a:gd name="T15" fmla="*/ 8 h 10"/>
                <a:gd name="T16" fmla="*/ 26 w 28"/>
                <a:gd name="T17" fmla="*/ 8 h 10"/>
                <a:gd name="T18" fmla="*/ 26 w 28"/>
                <a:gd name="T19" fmla="*/ 8 h 10"/>
                <a:gd name="T20" fmla="*/ 27 w 28"/>
                <a:gd name="T21" fmla="*/ 7 h 10"/>
                <a:gd name="T22" fmla="*/ 26 w 28"/>
                <a:gd name="T23" fmla="*/ 6 h 10"/>
                <a:gd name="T24" fmla="*/ 26 w 28"/>
                <a:gd name="T25" fmla="*/ 6 h 10"/>
                <a:gd name="T26" fmla="*/ 17 w 28"/>
                <a:gd name="T27" fmla="*/ 7 h 10"/>
                <a:gd name="T28" fmla="*/ 13 w 28"/>
                <a:gd name="T29" fmla="*/ 7 h 10"/>
                <a:gd name="T30" fmla="*/ 2 w 28"/>
                <a:gd name="T31" fmla="*/ 2 h 10"/>
                <a:gd name="T32" fmla="*/ 1 w 28"/>
                <a:gd name="T33" fmla="*/ 3 h 10"/>
                <a:gd name="T34" fmla="*/ 2 w 28"/>
                <a:gd name="T35" fmla="*/ 4 h 10"/>
                <a:gd name="T36" fmla="*/ 1 w 28"/>
                <a:gd name="T37" fmla="*/ 3 h 10"/>
                <a:gd name="T38" fmla="*/ 0 w 28"/>
                <a:gd name="T39" fmla="*/ 4 h 10"/>
                <a:gd name="T40" fmla="*/ 13 w 28"/>
                <a:gd name="T41" fmla="*/ 10 h 10"/>
                <a:gd name="T42" fmla="*/ 17 w 28"/>
                <a:gd name="T43" fmla="*/ 10 h 10"/>
                <a:gd name="T44" fmla="*/ 27 w 28"/>
                <a:gd name="T45" fmla="*/ 9 h 10"/>
                <a:gd name="T46" fmla="*/ 28 w 28"/>
                <a:gd name="T47" fmla="*/ 7 h 10"/>
                <a:gd name="T48" fmla="*/ 28 w 28"/>
                <a:gd name="T49" fmla="*/ 6 h 10"/>
                <a:gd name="T50" fmla="*/ 14 w 28"/>
                <a:gd name="T51" fmla="*/ 0 h 10"/>
                <a:gd name="T52" fmla="*/ 10 w 28"/>
                <a:gd name="T53" fmla="*/ 0 h 10"/>
                <a:gd name="T54" fmla="*/ 1 w 28"/>
                <a:gd name="T55" fmla="*/ 2 h 10"/>
                <a:gd name="T56" fmla="*/ 0 w 28"/>
                <a:gd name="T57" fmla="*/ 3 h 10"/>
                <a:gd name="T58" fmla="*/ 0 w 28"/>
                <a:gd name="T59" fmla="*/ 4 h 10"/>
                <a:gd name="T60" fmla="*/ 1 w 28"/>
                <a:gd name="T6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0">
                  <a:moveTo>
                    <a:pt x="1" y="3"/>
                  </a:moveTo>
                  <a:cubicBezTo>
                    <a:pt x="2" y="4"/>
                    <a:pt x="2" y="4"/>
                    <a:pt x="2" y="4"/>
                  </a:cubicBezTo>
                  <a:cubicBezTo>
                    <a:pt x="2" y="4"/>
                    <a:pt x="2" y="4"/>
                    <a:pt x="2" y="4"/>
                  </a:cubicBezTo>
                  <a:cubicBezTo>
                    <a:pt x="2" y="4"/>
                    <a:pt x="6" y="2"/>
                    <a:pt x="10" y="3"/>
                  </a:cubicBezTo>
                  <a:cubicBezTo>
                    <a:pt x="11" y="3"/>
                    <a:pt x="12" y="3"/>
                    <a:pt x="13" y="3"/>
                  </a:cubicBezTo>
                  <a:cubicBezTo>
                    <a:pt x="17" y="3"/>
                    <a:pt x="20" y="5"/>
                    <a:pt x="23" y="6"/>
                  </a:cubicBezTo>
                  <a:cubicBezTo>
                    <a:pt x="24" y="7"/>
                    <a:pt x="24" y="7"/>
                    <a:pt x="25" y="8"/>
                  </a:cubicBezTo>
                  <a:cubicBezTo>
                    <a:pt x="26" y="8"/>
                    <a:pt x="26" y="8"/>
                    <a:pt x="26" y="8"/>
                  </a:cubicBezTo>
                  <a:cubicBezTo>
                    <a:pt x="26" y="8"/>
                    <a:pt x="26" y="8"/>
                    <a:pt x="26" y="8"/>
                  </a:cubicBezTo>
                  <a:cubicBezTo>
                    <a:pt x="26" y="8"/>
                    <a:pt x="26" y="8"/>
                    <a:pt x="26" y="8"/>
                  </a:cubicBezTo>
                  <a:cubicBezTo>
                    <a:pt x="27" y="7"/>
                    <a:pt x="27" y="7"/>
                    <a:pt x="27" y="7"/>
                  </a:cubicBezTo>
                  <a:cubicBezTo>
                    <a:pt x="26" y="6"/>
                    <a:pt x="26" y="6"/>
                    <a:pt x="26" y="6"/>
                  </a:cubicBezTo>
                  <a:cubicBezTo>
                    <a:pt x="26" y="6"/>
                    <a:pt x="26" y="6"/>
                    <a:pt x="26" y="6"/>
                  </a:cubicBezTo>
                  <a:cubicBezTo>
                    <a:pt x="25" y="6"/>
                    <a:pt x="21" y="7"/>
                    <a:pt x="17" y="7"/>
                  </a:cubicBezTo>
                  <a:cubicBezTo>
                    <a:pt x="16" y="7"/>
                    <a:pt x="15" y="7"/>
                    <a:pt x="13" y="7"/>
                  </a:cubicBezTo>
                  <a:cubicBezTo>
                    <a:pt x="8" y="6"/>
                    <a:pt x="4" y="4"/>
                    <a:pt x="2" y="2"/>
                  </a:cubicBezTo>
                  <a:cubicBezTo>
                    <a:pt x="1" y="3"/>
                    <a:pt x="1" y="3"/>
                    <a:pt x="1" y="3"/>
                  </a:cubicBezTo>
                  <a:cubicBezTo>
                    <a:pt x="2" y="4"/>
                    <a:pt x="2" y="4"/>
                    <a:pt x="2" y="4"/>
                  </a:cubicBezTo>
                  <a:cubicBezTo>
                    <a:pt x="1" y="3"/>
                    <a:pt x="1" y="3"/>
                    <a:pt x="1" y="3"/>
                  </a:cubicBezTo>
                  <a:cubicBezTo>
                    <a:pt x="0" y="4"/>
                    <a:pt x="0" y="4"/>
                    <a:pt x="0" y="4"/>
                  </a:cubicBezTo>
                  <a:cubicBezTo>
                    <a:pt x="3" y="6"/>
                    <a:pt x="7" y="9"/>
                    <a:pt x="13" y="10"/>
                  </a:cubicBezTo>
                  <a:cubicBezTo>
                    <a:pt x="14" y="10"/>
                    <a:pt x="16" y="10"/>
                    <a:pt x="17" y="10"/>
                  </a:cubicBezTo>
                  <a:cubicBezTo>
                    <a:pt x="23" y="10"/>
                    <a:pt x="27" y="9"/>
                    <a:pt x="27" y="9"/>
                  </a:cubicBezTo>
                  <a:cubicBezTo>
                    <a:pt x="28" y="8"/>
                    <a:pt x="28" y="8"/>
                    <a:pt x="28" y="7"/>
                  </a:cubicBezTo>
                  <a:cubicBezTo>
                    <a:pt x="28" y="7"/>
                    <a:pt x="28" y="6"/>
                    <a:pt x="28" y="6"/>
                  </a:cubicBezTo>
                  <a:cubicBezTo>
                    <a:pt x="28" y="6"/>
                    <a:pt x="23" y="1"/>
                    <a:pt x="14" y="0"/>
                  </a:cubicBezTo>
                  <a:cubicBezTo>
                    <a:pt x="13" y="0"/>
                    <a:pt x="12" y="0"/>
                    <a:pt x="10" y="0"/>
                  </a:cubicBezTo>
                  <a:cubicBezTo>
                    <a:pt x="5" y="0"/>
                    <a:pt x="1" y="2"/>
                    <a:pt x="1" y="2"/>
                  </a:cubicBezTo>
                  <a:cubicBezTo>
                    <a:pt x="0" y="2"/>
                    <a:pt x="0" y="3"/>
                    <a:pt x="0" y="3"/>
                  </a:cubicBezTo>
                  <a:cubicBezTo>
                    <a:pt x="0" y="4"/>
                    <a:pt x="0" y="4"/>
                    <a:pt x="0" y="4"/>
                  </a:cubicBezTo>
                  <a:lnTo>
                    <a:pt x="1"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42" name="Freeform 259">
              <a:extLst>
                <a:ext uri="{FF2B5EF4-FFF2-40B4-BE49-F238E27FC236}">
                  <a16:creationId xmlns:a16="http://schemas.microsoft.com/office/drawing/2014/main" id="{0F7D41DE-4C72-42ED-966E-1EAA7111FDAE}"/>
                </a:ext>
              </a:extLst>
            </p:cNvPr>
            <p:cNvSpPr>
              <a:spLocks/>
            </p:cNvSpPr>
            <p:nvPr/>
          </p:nvSpPr>
          <p:spPr bwMode="auto">
            <a:xfrm>
              <a:off x="5865813" y="6416675"/>
              <a:ext cx="114300" cy="112712"/>
            </a:xfrm>
            <a:custGeom>
              <a:avLst/>
              <a:gdLst>
                <a:gd name="T0" fmla="*/ 1 w 23"/>
                <a:gd name="T1" fmla="*/ 20 h 22"/>
                <a:gd name="T2" fmla="*/ 3 w 23"/>
                <a:gd name="T3" fmla="*/ 20 h 22"/>
                <a:gd name="T4" fmla="*/ 3 w 23"/>
                <a:gd name="T5" fmla="*/ 20 h 22"/>
                <a:gd name="T6" fmla="*/ 9 w 23"/>
                <a:gd name="T7" fmla="*/ 10 h 22"/>
                <a:gd name="T8" fmla="*/ 18 w 23"/>
                <a:gd name="T9" fmla="*/ 4 h 22"/>
                <a:gd name="T10" fmla="*/ 21 w 23"/>
                <a:gd name="T11" fmla="*/ 4 h 22"/>
                <a:gd name="T12" fmla="*/ 22 w 23"/>
                <a:gd name="T13" fmla="*/ 3 h 22"/>
                <a:gd name="T14" fmla="*/ 22 w 23"/>
                <a:gd name="T15" fmla="*/ 3 h 22"/>
                <a:gd name="T16" fmla="*/ 22 w 23"/>
                <a:gd name="T17" fmla="*/ 3 h 22"/>
                <a:gd name="T18" fmla="*/ 22 w 23"/>
                <a:gd name="T19" fmla="*/ 2 h 22"/>
                <a:gd name="T20" fmla="*/ 20 w 23"/>
                <a:gd name="T21" fmla="*/ 1 h 22"/>
                <a:gd name="T22" fmla="*/ 20 w 23"/>
                <a:gd name="T23" fmla="*/ 2 h 22"/>
                <a:gd name="T24" fmla="*/ 12 w 23"/>
                <a:gd name="T25" fmla="*/ 13 h 22"/>
                <a:gd name="T26" fmla="*/ 1 w 23"/>
                <a:gd name="T27" fmla="*/ 19 h 22"/>
                <a:gd name="T28" fmla="*/ 1 w 23"/>
                <a:gd name="T29" fmla="*/ 20 h 22"/>
                <a:gd name="T30" fmla="*/ 3 w 23"/>
                <a:gd name="T31" fmla="*/ 20 h 22"/>
                <a:gd name="T32" fmla="*/ 1 w 23"/>
                <a:gd name="T33" fmla="*/ 20 h 22"/>
                <a:gd name="T34" fmla="*/ 2 w 23"/>
                <a:gd name="T35" fmla="*/ 22 h 22"/>
                <a:gd name="T36" fmla="*/ 14 w 23"/>
                <a:gd name="T37" fmla="*/ 15 h 22"/>
                <a:gd name="T38" fmla="*/ 23 w 23"/>
                <a:gd name="T39" fmla="*/ 3 h 22"/>
                <a:gd name="T40" fmla="*/ 23 w 23"/>
                <a:gd name="T41" fmla="*/ 1 h 22"/>
                <a:gd name="T42" fmla="*/ 22 w 23"/>
                <a:gd name="T43" fmla="*/ 1 h 22"/>
                <a:gd name="T44" fmla="*/ 7 w 23"/>
                <a:gd name="T45" fmla="*/ 8 h 22"/>
                <a:gd name="T46" fmla="*/ 0 w 23"/>
                <a:gd name="T47" fmla="*/ 20 h 22"/>
                <a:gd name="T48" fmla="*/ 0 w 23"/>
                <a:gd name="T49" fmla="*/ 21 h 22"/>
                <a:gd name="T50" fmla="*/ 2 w 23"/>
                <a:gd name="T51" fmla="*/ 22 h 22"/>
                <a:gd name="T52" fmla="*/ 1 w 23"/>
                <a:gd name="T53"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2">
                  <a:moveTo>
                    <a:pt x="1" y="20"/>
                  </a:moveTo>
                  <a:cubicBezTo>
                    <a:pt x="3" y="20"/>
                    <a:pt x="3" y="20"/>
                    <a:pt x="3" y="20"/>
                  </a:cubicBezTo>
                  <a:cubicBezTo>
                    <a:pt x="3" y="20"/>
                    <a:pt x="3" y="20"/>
                    <a:pt x="3" y="20"/>
                  </a:cubicBezTo>
                  <a:cubicBezTo>
                    <a:pt x="3" y="20"/>
                    <a:pt x="4" y="14"/>
                    <a:pt x="9" y="10"/>
                  </a:cubicBezTo>
                  <a:cubicBezTo>
                    <a:pt x="12" y="7"/>
                    <a:pt x="16" y="5"/>
                    <a:pt x="18" y="4"/>
                  </a:cubicBezTo>
                  <a:cubicBezTo>
                    <a:pt x="19" y="4"/>
                    <a:pt x="20" y="4"/>
                    <a:pt x="21" y="4"/>
                  </a:cubicBezTo>
                  <a:cubicBezTo>
                    <a:pt x="21" y="4"/>
                    <a:pt x="22" y="4"/>
                    <a:pt x="22" y="3"/>
                  </a:cubicBezTo>
                  <a:cubicBezTo>
                    <a:pt x="22" y="3"/>
                    <a:pt x="22" y="3"/>
                    <a:pt x="22" y="3"/>
                  </a:cubicBezTo>
                  <a:cubicBezTo>
                    <a:pt x="22" y="3"/>
                    <a:pt x="22" y="3"/>
                    <a:pt x="22" y="3"/>
                  </a:cubicBezTo>
                  <a:cubicBezTo>
                    <a:pt x="22" y="2"/>
                    <a:pt x="22" y="2"/>
                    <a:pt x="22" y="2"/>
                  </a:cubicBezTo>
                  <a:cubicBezTo>
                    <a:pt x="20" y="1"/>
                    <a:pt x="20" y="1"/>
                    <a:pt x="20" y="1"/>
                  </a:cubicBezTo>
                  <a:cubicBezTo>
                    <a:pt x="20" y="2"/>
                    <a:pt x="20" y="2"/>
                    <a:pt x="20" y="2"/>
                  </a:cubicBezTo>
                  <a:cubicBezTo>
                    <a:pt x="20" y="3"/>
                    <a:pt x="17" y="9"/>
                    <a:pt x="12" y="13"/>
                  </a:cubicBezTo>
                  <a:cubicBezTo>
                    <a:pt x="8" y="17"/>
                    <a:pt x="4" y="18"/>
                    <a:pt x="1" y="19"/>
                  </a:cubicBezTo>
                  <a:cubicBezTo>
                    <a:pt x="1" y="20"/>
                    <a:pt x="1" y="20"/>
                    <a:pt x="1" y="20"/>
                  </a:cubicBezTo>
                  <a:cubicBezTo>
                    <a:pt x="3" y="20"/>
                    <a:pt x="3" y="20"/>
                    <a:pt x="3" y="20"/>
                  </a:cubicBezTo>
                  <a:cubicBezTo>
                    <a:pt x="1" y="20"/>
                    <a:pt x="1" y="20"/>
                    <a:pt x="1" y="20"/>
                  </a:cubicBezTo>
                  <a:cubicBezTo>
                    <a:pt x="2" y="22"/>
                    <a:pt x="2" y="22"/>
                    <a:pt x="2" y="22"/>
                  </a:cubicBezTo>
                  <a:cubicBezTo>
                    <a:pt x="5" y="21"/>
                    <a:pt x="9" y="19"/>
                    <a:pt x="14" y="15"/>
                  </a:cubicBezTo>
                  <a:cubicBezTo>
                    <a:pt x="20" y="10"/>
                    <a:pt x="23" y="3"/>
                    <a:pt x="23" y="3"/>
                  </a:cubicBezTo>
                  <a:cubicBezTo>
                    <a:pt x="23" y="2"/>
                    <a:pt x="23" y="1"/>
                    <a:pt x="23" y="1"/>
                  </a:cubicBezTo>
                  <a:cubicBezTo>
                    <a:pt x="23" y="1"/>
                    <a:pt x="22" y="0"/>
                    <a:pt x="22" y="1"/>
                  </a:cubicBezTo>
                  <a:cubicBezTo>
                    <a:pt x="22" y="1"/>
                    <a:pt x="14" y="1"/>
                    <a:pt x="7" y="8"/>
                  </a:cubicBezTo>
                  <a:cubicBezTo>
                    <a:pt x="1" y="13"/>
                    <a:pt x="0" y="20"/>
                    <a:pt x="0" y="20"/>
                  </a:cubicBezTo>
                  <a:cubicBezTo>
                    <a:pt x="0" y="20"/>
                    <a:pt x="0" y="21"/>
                    <a:pt x="0" y="21"/>
                  </a:cubicBezTo>
                  <a:cubicBezTo>
                    <a:pt x="1" y="22"/>
                    <a:pt x="1" y="22"/>
                    <a:pt x="2" y="22"/>
                  </a:cubicBezTo>
                  <a:lnTo>
                    <a:pt x="1" y="2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43" name="Freeform 260">
              <a:extLst>
                <a:ext uri="{FF2B5EF4-FFF2-40B4-BE49-F238E27FC236}">
                  <a16:creationId xmlns:a16="http://schemas.microsoft.com/office/drawing/2014/main" id="{05AECBB5-7787-4A99-88B4-04663E4584CD}"/>
                </a:ext>
              </a:extLst>
            </p:cNvPr>
            <p:cNvSpPr>
              <a:spLocks/>
            </p:cNvSpPr>
            <p:nvPr/>
          </p:nvSpPr>
          <p:spPr bwMode="auto">
            <a:xfrm>
              <a:off x="5975350" y="6426200"/>
              <a:ext cx="50800" cy="112712"/>
            </a:xfrm>
            <a:custGeom>
              <a:avLst/>
              <a:gdLst>
                <a:gd name="T0" fmla="*/ 2 w 10"/>
                <a:gd name="T1" fmla="*/ 20 h 22"/>
                <a:gd name="T2" fmla="*/ 3 w 10"/>
                <a:gd name="T3" fmla="*/ 20 h 22"/>
                <a:gd name="T4" fmla="*/ 3 w 10"/>
                <a:gd name="T5" fmla="*/ 20 h 22"/>
                <a:gd name="T6" fmla="*/ 3 w 10"/>
                <a:gd name="T7" fmla="*/ 15 h 22"/>
                <a:gd name="T8" fmla="*/ 3 w 10"/>
                <a:gd name="T9" fmla="*/ 10 h 22"/>
                <a:gd name="T10" fmla="*/ 7 w 10"/>
                <a:gd name="T11" fmla="*/ 4 h 22"/>
                <a:gd name="T12" fmla="*/ 9 w 10"/>
                <a:gd name="T13" fmla="*/ 3 h 22"/>
                <a:gd name="T14" fmla="*/ 9 w 10"/>
                <a:gd name="T15" fmla="*/ 3 h 22"/>
                <a:gd name="T16" fmla="*/ 9 w 10"/>
                <a:gd name="T17" fmla="*/ 2 h 22"/>
                <a:gd name="T18" fmla="*/ 9 w 10"/>
                <a:gd name="T19" fmla="*/ 2 h 22"/>
                <a:gd name="T20" fmla="*/ 9 w 10"/>
                <a:gd name="T21" fmla="*/ 2 h 22"/>
                <a:gd name="T22" fmla="*/ 9 w 10"/>
                <a:gd name="T23" fmla="*/ 2 h 22"/>
                <a:gd name="T24" fmla="*/ 9 w 10"/>
                <a:gd name="T25" fmla="*/ 2 h 22"/>
                <a:gd name="T26" fmla="*/ 9 w 10"/>
                <a:gd name="T27" fmla="*/ 2 h 22"/>
                <a:gd name="T28" fmla="*/ 9 w 10"/>
                <a:gd name="T29" fmla="*/ 2 h 22"/>
                <a:gd name="T30" fmla="*/ 9 w 10"/>
                <a:gd name="T31" fmla="*/ 1 h 22"/>
                <a:gd name="T32" fmla="*/ 7 w 10"/>
                <a:gd name="T33" fmla="*/ 1 h 22"/>
                <a:gd name="T34" fmla="*/ 7 w 10"/>
                <a:gd name="T35" fmla="*/ 2 h 22"/>
                <a:gd name="T36" fmla="*/ 7 w 10"/>
                <a:gd name="T37" fmla="*/ 4 h 22"/>
                <a:gd name="T38" fmla="*/ 6 w 10"/>
                <a:gd name="T39" fmla="*/ 12 h 22"/>
                <a:gd name="T40" fmla="*/ 1 w 10"/>
                <a:gd name="T41" fmla="*/ 19 h 22"/>
                <a:gd name="T42" fmla="*/ 2 w 10"/>
                <a:gd name="T43" fmla="*/ 20 h 22"/>
                <a:gd name="T44" fmla="*/ 3 w 10"/>
                <a:gd name="T45" fmla="*/ 20 h 22"/>
                <a:gd name="T46" fmla="*/ 2 w 10"/>
                <a:gd name="T47" fmla="*/ 20 h 22"/>
                <a:gd name="T48" fmla="*/ 3 w 10"/>
                <a:gd name="T49" fmla="*/ 21 h 22"/>
                <a:gd name="T50" fmla="*/ 9 w 10"/>
                <a:gd name="T51" fmla="*/ 13 h 22"/>
                <a:gd name="T52" fmla="*/ 10 w 10"/>
                <a:gd name="T53" fmla="*/ 4 h 22"/>
                <a:gd name="T54" fmla="*/ 10 w 10"/>
                <a:gd name="T55" fmla="*/ 1 h 22"/>
                <a:gd name="T56" fmla="*/ 9 w 10"/>
                <a:gd name="T57" fmla="*/ 0 h 22"/>
                <a:gd name="T58" fmla="*/ 8 w 10"/>
                <a:gd name="T59" fmla="*/ 0 h 22"/>
                <a:gd name="T60" fmla="*/ 1 w 10"/>
                <a:gd name="T61" fmla="*/ 9 h 22"/>
                <a:gd name="T62" fmla="*/ 0 w 10"/>
                <a:gd name="T63" fmla="*/ 15 h 22"/>
                <a:gd name="T64" fmla="*/ 0 w 10"/>
                <a:gd name="T65" fmla="*/ 20 h 22"/>
                <a:gd name="T66" fmla="*/ 1 w 10"/>
                <a:gd name="T67" fmla="*/ 21 h 22"/>
                <a:gd name="T68" fmla="*/ 3 w 10"/>
                <a:gd name="T69" fmla="*/ 21 h 22"/>
                <a:gd name="T70" fmla="*/ 2 w 10"/>
                <a:gd name="T7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22">
                  <a:moveTo>
                    <a:pt x="2" y="20"/>
                  </a:moveTo>
                  <a:cubicBezTo>
                    <a:pt x="3" y="20"/>
                    <a:pt x="3" y="20"/>
                    <a:pt x="3" y="20"/>
                  </a:cubicBezTo>
                  <a:cubicBezTo>
                    <a:pt x="3" y="20"/>
                    <a:pt x="3" y="20"/>
                    <a:pt x="3" y="20"/>
                  </a:cubicBezTo>
                  <a:cubicBezTo>
                    <a:pt x="3" y="19"/>
                    <a:pt x="3" y="17"/>
                    <a:pt x="3" y="15"/>
                  </a:cubicBezTo>
                  <a:cubicBezTo>
                    <a:pt x="3" y="14"/>
                    <a:pt x="3" y="12"/>
                    <a:pt x="3" y="10"/>
                  </a:cubicBezTo>
                  <a:cubicBezTo>
                    <a:pt x="4" y="8"/>
                    <a:pt x="6" y="5"/>
                    <a:pt x="7" y="4"/>
                  </a:cubicBezTo>
                  <a:cubicBezTo>
                    <a:pt x="8" y="4"/>
                    <a:pt x="8" y="3"/>
                    <a:pt x="9" y="3"/>
                  </a:cubicBezTo>
                  <a:cubicBezTo>
                    <a:pt x="9" y="3"/>
                    <a:pt x="9" y="3"/>
                    <a:pt x="9" y="3"/>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1"/>
                    <a:pt x="9" y="1"/>
                    <a:pt x="9" y="1"/>
                  </a:cubicBezTo>
                  <a:cubicBezTo>
                    <a:pt x="7" y="1"/>
                    <a:pt x="7" y="1"/>
                    <a:pt x="7" y="1"/>
                  </a:cubicBezTo>
                  <a:cubicBezTo>
                    <a:pt x="7" y="2"/>
                    <a:pt x="7" y="2"/>
                    <a:pt x="7" y="2"/>
                  </a:cubicBezTo>
                  <a:cubicBezTo>
                    <a:pt x="7" y="2"/>
                    <a:pt x="7" y="3"/>
                    <a:pt x="7" y="4"/>
                  </a:cubicBezTo>
                  <a:cubicBezTo>
                    <a:pt x="7" y="6"/>
                    <a:pt x="7" y="9"/>
                    <a:pt x="6" y="12"/>
                  </a:cubicBezTo>
                  <a:cubicBezTo>
                    <a:pt x="4" y="16"/>
                    <a:pt x="2" y="18"/>
                    <a:pt x="1" y="19"/>
                  </a:cubicBezTo>
                  <a:cubicBezTo>
                    <a:pt x="2" y="20"/>
                    <a:pt x="2" y="20"/>
                    <a:pt x="2" y="20"/>
                  </a:cubicBezTo>
                  <a:cubicBezTo>
                    <a:pt x="3" y="20"/>
                    <a:pt x="3" y="20"/>
                    <a:pt x="3" y="20"/>
                  </a:cubicBezTo>
                  <a:cubicBezTo>
                    <a:pt x="2" y="20"/>
                    <a:pt x="2" y="20"/>
                    <a:pt x="2" y="20"/>
                  </a:cubicBezTo>
                  <a:cubicBezTo>
                    <a:pt x="3" y="21"/>
                    <a:pt x="3" y="21"/>
                    <a:pt x="3" y="21"/>
                  </a:cubicBezTo>
                  <a:cubicBezTo>
                    <a:pt x="5" y="20"/>
                    <a:pt x="7" y="17"/>
                    <a:pt x="9" y="13"/>
                  </a:cubicBezTo>
                  <a:cubicBezTo>
                    <a:pt x="10" y="10"/>
                    <a:pt x="10" y="7"/>
                    <a:pt x="10" y="4"/>
                  </a:cubicBezTo>
                  <a:cubicBezTo>
                    <a:pt x="10" y="2"/>
                    <a:pt x="10" y="1"/>
                    <a:pt x="10" y="1"/>
                  </a:cubicBezTo>
                  <a:cubicBezTo>
                    <a:pt x="10" y="1"/>
                    <a:pt x="10" y="0"/>
                    <a:pt x="9" y="0"/>
                  </a:cubicBezTo>
                  <a:cubicBezTo>
                    <a:pt x="9" y="0"/>
                    <a:pt x="8" y="0"/>
                    <a:pt x="8" y="0"/>
                  </a:cubicBezTo>
                  <a:cubicBezTo>
                    <a:pt x="8" y="0"/>
                    <a:pt x="3" y="3"/>
                    <a:pt x="1" y="9"/>
                  </a:cubicBezTo>
                  <a:cubicBezTo>
                    <a:pt x="0" y="11"/>
                    <a:pt x="0" y="14"/>
                    <a:pt x="0" y="15"/>
                  </a:cubicBezTo>
                  <a:cubicBezTo>
                    <a:pt x="0" y="18"/>
                    <a:pt x="0" y="20"/>
                    <a:pt x="0" y="20"/>
                  </a:cubicBezTo>
                  <a:cubicBezTo>
                    <a:pt x="0" y="21"/>
                    <a:pt x="1" y="21"/>
                    <a:pt x="1" y="21"/>
                  </a:cubicBezTo>
                  <a:cubicBezTo>
                    <a:pt x="2" y="22"/>
                    <a:pt x="2" y="21"/>
                    <a:pt x="3" y="21"/>
                  </a:cubicBezTo>
                  <a:lnTo>
                    <a:pt x="2" y="2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44" name="Freeform 261">
              <a:extLst>
                <a:ext uri="{FF2B5EF4-FFF2-40B4-BE49-F238E27FC236}">
                  <a16:creationId xmlns:a16="http://schemas.microsoft.com/office/drawing/2014/main" id="{F275BA2D-CBED-46FA-8672-D284FD729C81}"/>
                </a:ext>
              </a:extLst>
            </p:cNvPr>
            <p:cNvSpPr>
              <a:spLocks/>
            </p:cNvSpPr>
            <p:nvPr/>
          </p:nvSpPr>
          <p:spPr bwMode="auto">
            <a:xfrm>
              <a:off x="6035675" y="6396038"/>
              <a:ext cx="50800" cy="133350"/>
            </a:xfrm>
            <a:custGeom>
              <a:avLst/>
              <a:gdLst>
                <a:gd name="T0" fmla="*/ 3 w 10"/>
                <a:gd name="T1" fmla="*/ 24 h 26"/>
                <a:gd name="T2" fmla="*/ 4 w 10"/>
                <a:gd name="T3" fmla="*/ 23 h 26"/>
                <a:gd name="T4" fmla="*/ 4 w 10"/>
                <a:gd name="T5" fmla="*/ 23 h 26"/>
                <a:gd name="T6" fmla="*/ 3 w 10"/>
                <a:gd name="T7" fmla="*/ 16 h 26"/>
                <a:gd name="T8" fmla="*/ 3 w 10"/>
                <a:gd name="T9" fmla="*/ 13 h 26"/>
                <a:gd name="T10" fmla="*/ 7 w 10"/>
                <a:gd name="T11" fmla="*/ 5 h 26"/>
                <a:gd name="T12" fmla="*/ 8 w 10"/>
                <a:gd name="T13" fmla="*/ 3 h 26"/>
                <a:gd name="T14" fmla="*/ 9 w 10"/>
                <a:gd name="T15" fmla="*/ 3 h 26"/>
                <a:gd name="T16" fmla="*/ 9 w 10"/>
                <a:gd name="T17" fmla="*/ 3 h 26"/>
                <a:gd name="T18" fmla="*/ 9 w 10"/>
                <a:gd name="T19" fmla="*/ 3 h 26"/>
                <a:gd name="T20" fmla="*/ 9 w 10"/>
                <a:gd name="T21" fmla="*/ 2 h 26"/>
                <a:gd name="T22" fmla="*/ 9 w 10"/>
                <a:gd name="T23" fmla="*/ 3 h 26"/>
                <a:gd name="T24" fmla="*/ 9 w 10"/>
                <a:gd name="T25" fmla="*/ 3 h 26"/>
                <a:gd name="T26" fmla="*/ 9 w 10"/>
                <a:gd name="T27" fmla="*/ 2 h 26"/>
                <a:gd name="T28" fmla="*/ 9 w 10"/>
                <a:gd name="T29" fmla="*/ 3 h 26"/>
                <a:gd name="T30" fmla="*/ 8 w 10"/>
                <a:gd name="T31" fmla="*/ 1 h 26"/>
                <a:gd name="T32" fmla="*/ 7 w 10"/>
                <a:gd name="T33" fmla="*/ 2 h 26"/>
                <a:gd name="T34" fmla="*/ 7 w 10"/>
                <a:gd name="T35" fmla="*/ 2 h 26"/>
                <a:gd name="T36" fmla="*/ 8 w 10"/>
                <a:gd name="T37" fmla="*/ 9 h 26"/>
                <a:gd name="T38" fmla="*/ 7 w 10"/>
                <a:gd name="T39" fmla="*/ 14 h 26"/>
                <a:gd name="T40" fmla="*/ 2 w 10"/>
                <a:gd name="T41" fmla="*/ 23 h 26"/>
                <a:gd name="T42" fmla="*/ 3 w 10"/>
                <a:gd name="T43" fmla="*/ 24 h 26"/>
                <a:gd name="T44" fmla="*/ 4 w 10"/>
                <a:gd name="T45" fmla="*/ 23 h 26"/>
                <a:gd name="T46" fmla="*/ 3 w 10"/>
                <a:gd name="T47" fmla="*/ 24 h 26"/>
                <a:gd name="T48" fmla="*/ 4 w 10"/>
                <a:gd name="T49" fmla="*/ 25 h 26"/>
                <a:gd name="T50" fmla="*/ 10 w 10"/>
                <a:gd name="T51" fmla="*/ 15 h 26"/>
                <a:gd name="T52" fmla="*/ 10 w 10"/>
                <a:gd name="T53" fmla="*/ 9 h 26"/>
                <a:gd name="T54" fmla="*/ 9 w 10"/>
                <a:gd name="T55" fmla="*/ 1 h 26"/>
                <a:gd name="T56" fmla="*/ 9 w 10"/>
                <a:gd name="T57" fmla="*/ 0 h 26"/>
                <a:gd name="T58" fmla="*/ 7 w 10"/>
                <a:gd name="T59" fmla="*/ 0 h 26"/>
                <a:gd name="T60" fmla="*/ 0 w 10"/>
                <a:gd name="T61" fmla="*/ 12 h 26"/>
                <a:gd name="T62" fmla="*/ 0 w 10"/>
                <a:gd name="T63" fmla="*/ 16 h 26"/>
                <a:gd name="T64" fmla="*/ 2 w 10"/>
                <a:gd name="T65" fmla="*/ 25 h 26"/>
                <a:gd name="T66" fmla="*/ 3 w 10"/>
                <a:gd name="T67" fmla="*/ 25 h 26"/>
                <a:gd name="T68" fmla="*/ 4 w 10"/>
                <a:gd name="T69" fmla="*/ 25 h 26"/>
                <a:gd name="T70" fmla="*/ 3 w 10"/>
                <a:gd name="T7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26">
                  <a:moveTo>
                    <a:pt x="3" y="24"/>
                  </a:moveTo>
                  <a:cubicBezTo>
                    <a:pt x="4" y="23"/>
                    <a:pt x="4" y="23"/>
                    <a:pt x="4" y="23"/>
                  </a:cubicBezTo>
                  <a:cubicBezTo>
                    <a:pt x="4" y="23"/>
                    <a:pt x="4" y="23"/>
                    <a:pt x="4" y="23"/>
                  </a:cubicBezTo>
                  <a:cubicBezTo>
                    <a:pt x="4" y="23"/>
                    <a:pt x="3" y="20"/>
                    <a:pt x="3" y="16"/>
                  </a:cubicBezTo>
                  <a:cubicBezTo>
                    <a:pt x="3" y="15"/>
                    <a:pt x="3" y="14"/>
                    <a:pt x="3" y="13"/>
                  </a:cubicBezTo>
                  <a:cubicBezTo>
                    <a:pt x="4" y="9"/>
                    <a:pt x="6" y="7"/>
                    <a:pt x="7" y="5"/>
                  </a:cubicBezTo>
                  <a:cubicBezTo>
                    <a:pt x="7" y="4"/>
                    <a:pt x="8" y="3"/>
                    <a:pt x="8" y="3"/>
                  </a:cubicBezTo>
                  <a:cubicBezTo>
                    <a:pt x="9" y="3"/>
                    <a:pt x="9" y="3"/>
                    <a:pt x="9" y="3"/>
                  </a:cubicBezTo>
                  <a:cubicBezTo>
                    <a:pt x="9" y="3"/>
                    <a:pt x="9" y="3"/>
                    <a:pt x="9" y="3"/>
                  </a:cubicBezTo>
                  <a:cubicBezTo>
                    <a:pt x="9" y="3"/>
                    <a:pt x="9" y="3"/>
                    <a:pt x="9" y="3"/>
                  </a:cubicBezTo>
                  <a:cubicBezTo>
                    <a:pt x="9" y="2"/>
                    <a:pt x="9" y="2"/>
                    <a:pt x="9" y="2"/>
                  </a:cubicBezTo>
                  <a:cubicBezTo>
                    <a:pt x="9" y="3"/>
                    <a:pt x="9" y="3"/>
                    <a:pt x="9" y="3"/>
                  </a:cubicBezTo>
                  <a:cubicBezTo>
                    <a:pt x="9" y="3"/>
                    <a:pt x="9" y="3"/>
                    <a:pt x="9" y="3"/>
                  </a:cubicBezTo>
                  <a:cubicBezTo>
                    <a:pt x="9" y="2"/>
                    <a:pt x="9" y="2"/>
                    <a:pt x="9" y="2"/>
                  </a:cubicBezTo>
                  <a:cubicBezTo>
                    <a:pt x="9" y="3"/>
                    <a:pt x="9" y="3"/>
                    <a:pt x="9" y="3"/>
                  </a:cubicBezTo>
                  <a:cubicBezTo>
                    <a:pt x="8" y="1"/>
                    <a:pt x="8" y="1"/>
                    <a:pt x="8" y="1"/>
                  </a:cubicBezTo>
                  <a:cubicBezTo>
                    <a:pt x="7" y="2"/>
                    <a:pt x="7" y="2"/>
                    <a:pt x="7" y="2"/>
                  </a:cubicBezTo>
                  <a:cubicBezTo>
                    <a:pt x="7" y="2"/>
                    <a:pt x="7" y="2"/>
                    <a:pt x="7" y="2"/>
                  </a:cubicBezTo>
                  <a:cubicBezTo>
                    <a:pt x="7" y="3"/>
                    <a:pt x="8" y="6"/>
                    <a:pt x="8" y="9"/>
                  </a:cubicBezTo>
                  <a:cubicBezTo>
                    <a:pt x="8" y="11"/>
                    <a:pt x="7" y="12"/>
                    <a:pt x="7" y="14"/>
                  </a:cubicBezTo>
                  <a:cubicBezTo>
                    <a:pt x="6" y="19"/>
                    <a:pt x="4" y="21"/>
                    <a:pt x="2" y="23"/>
                  </a:cubicBezTo>
                  <a:cubicBezTo>
                    <a:pt x="3" y="24"/>
                    <a:pt x="3" y="24"/>
                    <a:pt x="3" y="24"/>
                  </a:cubicBezTo>
                  <a:cubicBezTo>
                    <a:pt x="4" y="23"/>
                    <a:pt x="4" y="23"/>
                    <a:pt x="4" y="23"/>
                  </a:cubicBezTo>
                  <a:cubicBezTo>
                    <a:pt x="3" y="24"/>
                    <a:pt x="3" y="24"/>
                    <a:pt x="3" y="24"/>
                  </a:cubicBezTo>
                  <a:cubicBezTo>
                    <a:pt x="4" y="25"/>
                    <a:pt x="4" y="25"/>
                    <a:pt x="4" y="25"/>
                  </a:cubicBezTo>
                  <a:cubicBezTo>
                    <a:pt x="6" y="23"/>
                    <a:pt x="8" y="20"/>
                    <a:pt x="10" y="15"/>
                  </a:cubicBezTo>
                  <a:cubicBezTo>
                    <a:pt x="10" y="13"/>
                    <a:pt x="10" y="11"/>
                    <a:pt x="10" y="9"/>
                  </a:cubicBezTo>
                  <a:cubicBezTo>
                    <a:pt x="10" y="5"/>
                    <a:pt x="10" y="1"/>
                    <a:pt x="9" y="1"/>
                  </a:cubicBezTo>
                  <a:cubicBezTo>
                    <a:pt x="9" y="1"/>
                    <a:pt x="9" y="0"/>
                    <a:pt x="9" y="0"/>
                  </a:cubicBezTo>
                  <a:cubicBezTo>
                    <a:pt x="8" y="0"/>
                    <a:pt x="8" y="0"/>
                    <a:pt x="7" y="0"/>
                  </a:cubicBezTo>
                  <a:cubicBezTo>
                    <a:pt x="7" y="0"/>
                    <a:pt x="2" y="4"/>
                    <a:pt x="0" y="12"/>
                  </a:cubicBezTo>
                  <a:cubicBezTo>
                    <a:pt x="0" y="13"/>
                    <a:pt x="0" y="15"/>
                    <a:pt x="0" y="16"/>
                  </a:cubicBezTo>
                  <a:cubicBezTo>
                    <a:pt x="0" y="21"/>
                    <a:pt x="1" y="24"/>
                    <a:pt x="2" y="25"/>
                  </a:cubicBezTo>
                  <a:cubicBezTo>
                    <a:pt x="2" y="25"/>
                    <a:pt x="2" y="25"/>
                    <a:pt x="3" y="25"/>
                  </a:cubicBezTo>
                  <a:cubicBezTo>
                    <a:pt x="3" y="26"/>
                    <a:pt x="4" y="25"/>
                    <a:pt x="4" y="25"/>
                  </a:cubicBezTo>
                  <a:lnTo>
                    <a:pt x="3" y="2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45" name="Freeform 262">
              <a:extLst>
                <a:ext uri="{FF2B5EF4-FFF2-40B4-BE49-F238E27FC236}">
                  <a16:creationId xmlns:a16="http://schemas.microsoft.com/office/drawing/2014/main" id="{E25E756C-EB43-4282-B2F3-F47CB5273109}"/>
                </a:ext>
              </a:extLst>
            </p:cNvPr>
            <p:cNvSpPr>
              <a:spLocks/>
            </p:cNvSpPr>
            <p:nvPr/>
          </p:nvSpPr>
          <p:spPr bwMode="auto">
            <a:xfrm>
              <a:off x="6091238" y="6375400"/>
              <a:ext cx="50800" cy="133350"/>
            </a:xfrm>
            <a:custGeom>
              <a:avLst/>
              <a:gdLst>
                <a:gd name="T0" fmla="*/ 3 w 10"/>
                <a:gd name="T1" fmla="*/ 25 h 26"/>
                <a:gd name="T2" fmla="*/ 5 w 10"/>
                <a:gd name="T3" fmla="*/ 24 h 26"/>
                <a:gd name="T4" fmla="*/ 5 w 10"/>
                <a:gd name="T5" fmla="*/ 24 h 26"/>
                <a:gd name="T6" fmla="*/ 3 w 10"/>
                <a:gd name="T7" fmla="*/ 16 h 26"/>
                <a:gd name="T8" fmla="*/ 3 w 10"/>
                <a:gd name="T9" fmla="*/ 13 h 26"/>
                <a:gd name="T10" fmla="*/ 6 w 10"/>
                <a:gd name="T11" fmla="*/ 5 h 26"/>
                <a:gd name="T12" fmla="*/ 8 w 10"/>
                <a:gd name="T13" fmla="*/ 3 h 26"/>
                <a:gd name="T14" fmla="*/ 8 w 10"/>
                <a:gd name="T15" fmla="*/ 3 h 26"/>
                <a:gd name="T16" fmla="*/ 8 w 10"/>
                <a:gd name="T17" fmla="*/ 2 h 26"/>
                <a:gd name="T18" fmla="*/ 8 w 10"/>
                <a:gd name="T19" fmla="*/ 2 h 26"/>
                <a:gd name="T20" fmla="*/ 8 w 10"/>
                <a:gd name="T21" fmla="*/ 2 h 26"/>
                <a:gd name="T22" fmla="*/ 8 w 10"/>
                <a:gd name="T23" fmla="*/ 2 h 26"/>
                <a:gd name="T24" fmla="*/ 8 w 10"/>
                <a:gd name="T25" fmla="*/ 2 h 26"/>
                <a:gd name="T26" fmla="*/ 8 w 10"/>
                <a:gd name="T27" fmla="*/ 2 h 26"/>
                <a:gd name="T28" fmla="*/ 8 w 10"/>
                <a:gd name="T29" fmla="*/ 2 h 26"/>
                <a:gd name="T30" fmla="*/ 7 w 10"/>
                <a:gd name="T31" fmla="*/ 1 h 26"/>
                <a:gd name="T32" fmla="*/ 6 w 10"/>
                <a:gd name="T33" fmla="*/ 2 h 26"/>
                <a:gd name="T34" fmla="*/ 6 w 10"/>
                <a:gd name="T35" fmla="*/ 2 h 26"/>
                <a:gd name="T36" fmla="*/ 8 w 10"/>
                <a:gd name="T37" fmla="*/ 11 h 26"/>
                <a:gd name="T38" fmla="*/ 7 w 10"/>
                <a:gd name="T39" fmla="*/ 14 h 26"/>
                <a:gd name="T40" fmla="*/ 2 w 10"/>
                <a:gd name="T41" fmla="*/ 24 h 26"/>
                <a:gd name="T42" fmla="*/ 3 w 10"/>
                <a:gd name="T43" fmla="*/ 25 h 26"/>
                <a:gd name="T44" fmla="*/ 5 w 10"/>
                <a:gd name="T45" fmla="*/ 24 h 26"/>
                <a:gd name="T46" fmla="*/ 3 w 10"/>
                <a:gd name="T47" fmla="*/ 25 h 26"/>
                <a:gd name="T48" fmla="*/ 4 w 10"/>
                <a:gd name="T49" fmla="*/ 26 h 26"/>
                <a:gd name="T50" fmla="*/ 10 w 10"/>
                <a:gd name="T51" fmla="*/ 14 h 26"/>
                <a:gd name="T52" fmla="*/ 10 w 10"/>
                <a:gd name="T53" fmla="*/ 11 h 26"/>
                <a:gd name="T54" fmla="*/ 9 w 10"/>
                <a:gd name="T55" fmla="*/ 1 h 26"/>
                <a:gd name="T56" fmla="*/ 8 w 10"/>
                <a:gd name="T57" fmla="*/ 0 h 26"/>
                <a:gd name="T58" fmla="*/ 6 w 10"/>
                <a:gd name="T59" fmla="*/ 0 h 26"/>
                <a:gd name="T60" fmla="*/ 1 w 10"/>
                <a:gd name="T61" fmla="*/ 13 h 26"/>
                <a:gd name="T62" fmla="*/ 0 w 10"/>
                <a:gd name="T63" fmla="*/ 16 h 26"/>
                <a:gd name="T64" fmla="*/ 2 w 10"/>
                <a:gd name="T65" fmla="*/ 25 h 26"/>
                <a:gd name="T66" fmla="*/ 3 w 10"/>
                <a:gd name="T67" fmla="*/ 26 h 26"/>
                <a:gd name="T68" fmla="*/ 4 w 10"/>
                <a:gd name="T69" fmla="*/ 26 h 26"/>
                <a:gd name="T70" fmla="*/ 3 w 10"/>
                <a:gd name="T7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26">
                  <a:moveTo>
                    <a:pt x="3" y="25"/>
                  </a:moveTo>
                  <a:cubicBezTo>
                    <a:pt x="5" y="24"/>
                    <a:pt x="5" y="24"/>
                    <a:pt x="5" y="24"/>
                  </a:cubicBezTo>
                  <a:cubicBezTo>
                    <a:pt x="5" y="24"/>
                    <a:pt x="5" y="24"/>
                    <a:pt x="5" y="24"/>
                  </a:cubicBezTo>
                  <a:cubicBezTo>
                    <a:pt x="4" y="23"/>
                    <a:pt x="3" y="20"/>
                    <a:pt x="3" y="16"/>
                  </a:cubicBezTo>
                  <a:cubicBezTo>
                    <a:pt x="3" y="15"/>
                    <a:pt x="3" y="14"/>
                    <a:pt x="3" y="13"/>
                  </a:cubicBezTo>
                  <a:cubicBezTo>
                    <a:pt x="4" y="9"/>
                    <a:pt x="5" y="7"/>
                    <a:pt x="6" y="5"/>
                  </a:cubicBezTo>
                  <a:cubicBezTo>
                    <a:pt x="7" y="4"/>
                    <a:pt x="7" y="3"/>
                    <a:pt x="8" y="3"/>
                  </a:cubicBezTo>
                  <a:cubicBezTo>
                    <a:pt x="8" y="3"/>
                    <a:pt x="8" y="3"/>
                    <a:pt x="8" y="3"/>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7" y="1"/>
                    <a:pt x="7" y="1"/>
                    <a:pt x="7" y="1"/>
                  </a:cubicBezTo>
                  <a:cubicBezTo>
                    <a:pt x="6" y="2"/>
                    <a:pt x="6" y="2"/>
                    <a:pt x="6" y="2"/>
                  </a:cubicBezTo>
                  <a:cubicBezTo>
                    <a:pt x="6" y="2"/>
                    <a:pt x="6" y="2"/>
                    <a:pt x="6" y="2"/>
                  </a:cubicBezTo>
                  <a:cubicBezTo>
                    <a:pt x="6" y="3"/>
                    <a:pt x="8" y="7"/>
                    <a:pt x="8" y="11"/>
                  </a:cubicBezTo>
                  <a:cubicBezTo>
                    <a:pt x="8" y="12"/>
                    <a:pt x="7" y="13"/>
                    <a:pt x="7" y="14"/>
                  </a:cubicBezTo>
                  <a:cubicBezTo>
                    <a:pt x="7" y="19"/>
                    <a:pt x="4" y="22"/>
                    <a:pt x="2" y="24"/>
                  </a:cubicBezTo>
                  <a:cubicBezTo>
                    <a:pt x="3" y="25"/>
                    <a:pt x="3" y="25"/>
                    <a:pt x="3" y="25"/>
                  </a:cubicBezTo>
                  <a:cubicBezTo>
                    <a:pt x="5" y="24"/>
                    <a:pt x="5" y="24"/>
                    <a:pt x="5" y="24"/>
                  </a:cubicBezTo>
                  <a:cubicBezTo>
                    <a:pt x="3" y="25"/>
                    <a:pt x="3" y="25"/>
                    <a:pt x="3" y="25"/>
                  </a:cubicBezTo>
                  <a:cubicBezTo>
                    <a:pt x="4" y="26"/>
                    <a:pt x="4" y="26"/>
                    <a:pt x="4" y="26"/>
                  </a:cubicBezTo>
                  <a:cubicBezTo>
                    <a:pt x="6" y="24"/>
                    <a:pt x="9" y="20"/>
                    <a:pt x="10" y="14"/>
                  </a:cubicBezTo>
                  <a:cubicBezTo>
                    <a:pt x="10" y="13"/>
                    <a:pt x="10" y="12"/>
                    <a:pt x="10" y="11"/>
                  </a:cubicBezTo>
                  <a:cubicBezTo>
                    <a:pt x="10" y="6"/>
                    <a:pt x="9" y="1"/>
                    <a:pt x="9" y="1"/>
                  </a:cubicBezTo>
                  <a:cubicBezTo>
                    <a:pt x="8" y="0"/>
                    <a:pt x="8" y="0"/>
                    <a:pt x="8" y="0"/>
                  </a:cubicBezTo>
                  <a:cubicBezTo>
                    <a:pt x="7" y="0"/>
                    <a:pt x="7" y="0"/>
                    <a:pt x="6" y="0"/>
                  </a:cubicBezTo>
                  <a:cubicBezTo>
                    <a:pt x="6" y="0"/>
                    <a:pt x="2" y="4"/>
                    <a:pt x="1" y="13"/>
                  </a:cubicBezTo>
                  <a:cubicBezTo>
                    <a:pt x="0" y="14"/>
                    <a:pt x="0" y="15"/>
                    <a:pt x="0" y="16"/>
                  </a:cubicBezTo>
                  <a:cubicBezTo>
                    <a:pt x="0" y="21"/>
                    <a:pt x="2" y="25"/>
                    <a:pt x="2" y="25"/>
                  </a:cubicBezTo>
                  <a:cubicBezTo>
                    <a:pt x="2" y="26"/>
                    <a:pt x="3" y="26"/>
                    <a:pt x="3" y="26"/>
                  </a:cubicBezTo>
                  <a:cubicBezTo>
                    <a:pt x="4" y="26"/>
                    <a:pt x="4" y="26"/>
                    <a:pt x="4" y="26"/>
                  </a:cubicBezTo>
                  <a:lnTo>
                    <a:pt x="3" y="2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46" name="Freeform 263">
              <a:extLst>
                <a:ext uri="{FF2B5EF4-FFF2-40B4-BE49-F238E27FC236}">
                  <a16:creationId xmlns:a16="http://schemas.microsoft.com/office/drawing/2014/main" id="{882CB9C4-EAC6-4611-988C-A17537104540}"/>
                </a:ext>
              </a:extLst>
            </p:cNvPr>
            <p:cNvSpPr>
              <a:spLocks/>
            </p:cNvSpPr>
            <p:nvPr/>
          </p:nvSpPr>
          <p:spPr bwMode="auto">
            <a:xfrm>
              <a:off x="6151563" y="6343650"/>
              <a:ext cx="49213" cy="149225"/>
            </a:xfrm>
            <a:custGeom>
              <a:avLst/>
              <a:gdLst>
                <a:gd name="T0" fmla="*/ 6 w 10"/>
                <a:gd name="T1" fmla="*/ 27 h 29"/>
                <a:gd name="T2" fmla="*/ 7 w 10"/>
                <a:gd name="T3" fmla="*/ 26 h 29"/>
                <a:gd name="T4" fmla="*/ 7 w 10"/>
                <a:gd name="T5" fmla="*/ 26 h 29"/>
                <a:gd name="T6" fmla="*/ 3 w 10"/>
                <a:gd name="T7" fmla="*/ 15 h 29"/>
                <a:gd name="T8" fmla="*/ 3 w 10"/>
                <a:gd name="T9" fmla="*/ 12 h 29"/>
                <a:gd name="T10" fmla="*/ 4 w 10"/>
                <a:gd name="T11" fmla="*/ 5 h 29"/>
                <a:gd name="T12" fmla="*/ 5 w 10"/>
                <a:gd name="T13" fmla="*/ 3 h 29"/>
                <a:gd name="T14" fmla="*/ 5 w 10"/>
                <a:gd name="T15" fmla="*/ 3 h 29"/>
                <a:gd name="T16" fmla="*/ 5 w 10"/>
                <a:gd name="T17" fmla="*/ 3 h 29"/>
                <a:gd name="T18" fmla="*/ 5 w 10"/>
                <a:gd name="T19" fmla="*/ 2 h 29"/>
                <a:gd name="T20" fmla="*/ 4 w 10"/>
                <a:gd name="T21" fmla="*/ 2 h 29"/>
                <a:gd name="T22" fmla="*/ 3 w 10"/>
                <a:gd name="T23" fmla="*/ 3 h 29"/>
                <a:gd name="T24" fmla="*/ 3 w 10"/>
                <a:gd name="T25" fmla="*/ 3 h 29"/>
                <a:gd name="T26" fmla="*/ 7 w 10"/>
                <a:gd name="T27" fmla="*/ 15 h 29"/>
                <a:gd name="T28" fmla="*/ 7 w 10"/>
                <a:gd name="T29" fmla="*/ 16 h 29"/>
                <a:gd name="T30" fmla="*/ 5 w 10"/>
                <a:gd name="T31" fmla="*/ 26 h 29"/>
                <a:gd name="T32" fmla="*/ 6 w 10"/>
                <a:gd name="T33" fmla="*/ 27 h 29"/>
                <a:gd name="T34" fmla="*/ 7 w 10"/>
                <a:gd name="T35" fmla="*/ 26 h 29"/>
                <a:gd name="T36" fmla="*/ 6 w 10"/>
                <a:gd name="T37" fmla="*/ 27 h 29"/>
                <a:gd name="T38" fmla="*/ 7 w 10"/>
                <a:gd name="T39" fmla="*/ 28 h 29"/>
                <a:gd name="T40" fmla="*/ 10 w 10"/>
                <a:gd name="T41" fmla="*/ 16 h 29"/>
                <a:gd name="T42" fmla="*/ 10 w 10"/>
                <a:gd name="T43" fmla="*/ 14 h 29"/>
                <a:gd name="T44" fmla="*/ 5 w 10"/>
                <a:gd name="T45" fmla="*/ 1 h 29"/>
                <a:gd name="T46" fmla="*/ 4 w 10"/>
                <a:gd name="T47" fmla="*/ 0 h 29"/>
                <a:gd name="T48" fmla="*/ 3 w 10"/>
                <a:gd name="T49" fmla="*/ 1 h 29"/>
                <a:gd name="T50" fmla="*/ 0 w 10"/>
                <a:gd name="T51" fmla="*/ 12 h 29"/>
                <a:gd name="T52" fmla="*/ 0 w 10"/>
                <a:gd name="T53" fmla="*/ 16 h 29"/>
                <a:gd name="T54" fmla="*/ 5 w 10"/>
                <a:gd name="T55" fmla="*/ 28 h 29"/>
                <a:gd name="T56" fmla="*/ 6 w 10"/>
                <a:gd name="T57" fmla="*/ 29 h 29"/>
                <a:gd name="T58" fmla="*/ 7 w 10"/>
                <a:gd name="T59" fmla="*/ 28 h 29"/>
                <a:gd name="T60" fmla="*/ 6 w 10"/>
                <a:gd name="T61"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29">
                  <a:moveTo>
                    <a:pt x="6" y="27"/>
                  </a:moveTo>
                  <a:cubicBezTo>
                    <a:pt x="7" y="26"/>
                    <a:pt x="7" y="26"/>
                    <a:pt x="7" y="26"/>
                  </a:cubicBezTo>
                  <a:cubicBezTo>
                    <a:pt x="7" y="26"/>
                    <a:pt x="7" y="26"/>
                    <a:pt x="7" y="26"/>
                  </a:cubicBezTo>
                  <a:cubicBezTo>
                    <a:pt x="7" y="26"/>
                    <a:pt x="4" y="21"/>
                    <a:pt x="3" y="15"/>
                  </a:cubicBezTo>
                  <a:cubicBezTo>
                    <a:pt x="3" y="14"/>
                    <a:pt x="3" y="13"/>
                    <a:pt x="3" y="12"/>
                  </a:cubicBezTo>
                  <a:cubicBezTo>
                    <a:pt x="3" y="9"/>
                    <a:pt x="3" y="7"/>
                    <a:pt x="4" y="5"/>
                  </a:cubicBezTo>
                  <a:cubicBezTo>
                    <a:pt x="4" y="4"/>
                    <a:pt x="5" y="4"/>
                    <a:pt x="5" y="3"/>
                  </a:cubicBezTo>
                  <a:cubicBezTo>
                    <a:pt x="5" y="3"/>
                    <a:pt x="5" y="3"/>
                    <a:pt x="5" y="3"/>
                  </a:cubicBezTo>
                  <a:cubicBezTo>
                    <a:pt x="5" y="3"/>
                    <a:pt x="5" y="3"/>
                    <a:pt x="5" y="3"/>
                  </a:cubicBezTo>
                  <a:cubicBezTo>
                    <a:pt x="5" y="2"/>
                    <a:pt x="5" y="2"/>
                    <a:pt x="5" y="2"/>
                  </a:cubicBezTo>
                  <a:cubicBezTo>
                    <a:pt x="4" y="2"/>
                    <a:pt x="4" y="2"/>
                    <a:pt x="4" y="2"/>
                  </a:cubicBezTo>
                  <a:cubicBezTo>
                    <a:pt x="3" y="3"/>
                    <a:pt x="3" y="3"/>
                    <a:pt x="3" y="3"/>
                  </a:cubicBezTo>
                  <a:cubicBezTo>
                    <a:pt x="3" y="3"/>
                    <a:pt x="3" y="3"/>
                    <a:pt x="3" y="3"/>
                  </a:cubicBezTo>
                  <a:cubicBezTo>
                    <a:pt x="3" y="3"/>
                    <a:pt x="7" y="9"/>
                    <a:pt x="7" y="15"/>
                  </a:cubicBezTo>
                  <a:cubicBezTo>
                    <a:pt x="7" y="15"/>
                    <a:pt x="7" y="16"/>
                    <a:pt x="7" y="16"/>
                  </a:cubicBezTo>
                  <a:cubicBezTo>
                    <a:pt x="7" y="21"/>
                    <a:pt x="6" y="24"/>
                    <a:pt x="5" y="26"/>
                  </a:cubicBezTo>
                  <a:cubicBezTo>
                    <a:pt x="6" y="27"/>
                    <a:pt x="6" y="27"/>
                    <a:pt x="6" y="27"/>
                  </a:cubicBezTo>
                  <a:cubicBezTo>
                    <a:pt x="7" y="26"/>
                    <a:pt x="7" y="26"/>
                    <a:pt x="7" y="26"/>
                  </a:cubicBezTo>
                  <a:cubicBezTo>
                    <a:pt x="6" y="27"/>
                    <a:pt x="6" y="27"/>
                    <a:pt x="6" y="27"/>
                  </a:cubicBezTo>
                  <a:cubicBezTo>
                    <a:pt x="7" y="28"/>
                    <a:pt x="7" y="28"/>
                    <a:pt x="7" y="28"/>
                  </a:cubicBezTo>
                  <a:cubicBezTo>
                    <a:pt x="8" y="25"/>
                    <a:pt x="10" y="21"/>
                    <a:pt x="10" y="16"/>
                  </a:cubicBezTo>
                  <a:cubicBezTo>
                    <a:pt x="10" y="16"/>
                    <a:pt x="10" y="15"/>
                    <a:pt x="10" y="14"/>
                  </a:cubicBezTo>
                  <a:cubicBezTo>
                    <a:pt x="9" y="7"/>
                    <a:pt x="5" y="1"/>
                    <a:pt x="5" y="1"/>
                  </a:cubicBezTo>
                  <a:cubicBezTo>
                    <a:pt x="5" y="0"/>
                    <a:pt x="4" y="0"/>
                    <a:pt x="4" y="0"/>
                  </a:cubicBezTo>
                  <a:cubicBezTo>
                    <a:pt x="3" y="0"/>
                    <a:pt x="3" y="1"/>
                    <a:pt x="3" y="1"/>
                  </a:cubicBezTo>
                  <a:cubicBezTo>
                    <a:pt x="2" y="1"/>
                    <a:pt x="0" y="5"/>
                    <a:pt x="0" y="12"/>
                  </a:cubicBezTo>
                  <a:cubicBezTo>
                    <a:pt x="0" y="13"/>
                    <a:pt x="0" y="14"/>
                    <a:pt x="0" y="16"/>
                  </a:cubicBezTo>
                  <a:cubicBezTo>
                    <a:pt x="1" y="23"/>
                    <a:pt x="5" y="28"/>
                    <a:pt x="5" y="28"/>
                  </a:cubicBezTo>
                  <a:cubicBezTo>
                    <a:pt x="5" y="28"/>
                    <a:pt x="6" y="29"/>
                    <a:pt x="6" y="29"/>
                  </a:cubicBezTo>
                  <a:cubicBezTo>
                    <a:pt x="7" y="29"/>
                    <a:pt x="7" y="28"/>
                    <a:pt x="7" y="28"/>
                  </a:cubicBezTo>
                  <a:lnTo>
                    <a:pt x="6" y="2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47" name="Freeform 264">
              <a:extLst>
                <a:ext uri="{FF2B5EF4-FFF2-40B4-BE49-F238E27FC236}">
                  <a16:creationId xmlns:a16="http://schemas.microsoft.com/office/drawing/2014/main" id="{E931CF89-806F-46B5-9CBE-6D0C7980330B}"/>
                </a:ext>
              </a:extLst>
            </p:cNvPr>
            <p:cNvSpPr>
              <a:spLocks/>
            </p:cNvSpPr>
            <p:nvPr/>
          </p:nvSpPr>
          <p:spPr bwMode="auto">
            <a:xfrm>
              <a:off x="5348288" y="6565900"/>
              <a:ext cx="50800" cy="96837"/>
            </a:xfrm>
            <a:custGeom>
              <a:avLst/>
              <a:gdLst>
                <a:gd name="T0" fmla="*/ 8 w 10"/>
                <a:gd name="T1" fmla="*/ 18 h 19"/>
                <a:gd name="T2" fmla="*/ 8 w 10"/>
                <a:gd name="T3" fmla="*/ 16 h 19"/>
                <a:gd name="T4" fmla="*/ 3 w 10"/>
                <a:gd name="T5" fmla="*/ 16 h 19"/>
                <a:gd name="T6" fmla="*/ 3 w 10"/>
                <a:gd name="T7" fmla="*/ 3 h 19"/>
                <a:gd name="T8" fmla="*/ 4 w 10"/>
                <a:gd name="T9" fmla="*/ 2 h 19"/>
                <a:gd name="T10" fmla="*/ 6 w 10"/>
                <a:gd name="T11" fmla="*/ 2 h 19"/>
                <a:gd name="T12" fmla="*/ 7 w 10"/>
                <a:gd name="T13" fmla="*/ 3 h 19"/>
                <a:gd name="T14" fmla="*/ 7 w 10"/>
                <a:gd name="T15" fmla="*/ 18 h 19"/>
                <a:gd name="T16" fmla="*/ 8 w 10"/>
                <a:gd name="T17" fmla="*/ 18 h 19"/>
                <a:gd name="T18" fmla="*/ 8 w 10"/>
                <a:gd name="T19" fmla="*/ 16 h 19"/>
                <a:gd name="T20" fmla="*/ 8 w 10"/>
                <a:gd name="T21" fmla="*/ 18 h 19"/>
                <a:gd name="T22" fmla="*/ 10 w 10"/>
                <a:gd name="T23" fmla="*/ 18 h 19"/>
                <a:gd name="T24" fmla="*/ 10 w 10"/>
                <a:gd name="T25" fmla="*/ 3 h 19"/>
                <a:gd name="T26" fmla="*/ 6 w 10"/>
                <a:gd name="T27" fmla="*/ 0 h 19"/>
                <a:gd name="T28" fmla="*/ 4 w 10"/>
                <a:gd name="T29" fmla="*/ 0 h 19"/>
                <a:gd name="T30" fmla="*/ 0 w 10"/>
                <a:gd name="T31" fmla="*/ 3 h 19"/>
                <a:gd name="T32" fmla="*/ 0 w 10"/>
                <a:gd name="T33" fmla="*/ 18 h 19"/>
                <a:gd name="T34" fmla="*/ 1 w 10"/>
                <a:gd name="T35" fmla="*/ 19 h 19"/>
                <a:gd name="T36" fmla="*/ 2 w 10"/>
                <a:gd name="T37" fmla="*/ 19 h 19"/>
                <a:gd name="T38" fmla="*/ 8 w 10"/>
                <a:gd name="T39" fmla="*/ 19 h 19"/>
                <a:gd name="T40" fmla="*/ 9 w 10"/>
                <a:gd name="T41" fmla="*/ 19 h 19"/>
                <a:gd name="T42" fmla="*/ 10 w 10"/>
                <a:gd name="T43" fmla="*/ 18 h 19"/>
                <a:gd name="T44" fmla="*/ 8 w 10"/>
                <a:gd name="T4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9">
                  <a:moveTo>
                    <a:pt x="8" y="18"/>
                  </a:moveTo>
                  <a:cubicBezTo>
                    <a:pt x="8" y="16"/>
                    <a:pt x="8" y="16"/>
                    <a:pt x="8" y="16"/>
                  </a:cubicBezTo>
                  <a:cubicBezTo>
                    <a:pt x="3" y="16"/>
                    <a:pt x="3" y="16"/>
                    <a:pt x="3" y="16"/>
                  </a:cubicBezTo>
                  <a:cubicBezTo>
                    <a:pt x="3" y="3"/>
                    <a:pt x="3" y="3"/>
                    <a:pt x="3" y="3"/>
                  </a:cubicBezTo>
                  <a:cubicBezTo>
                    <a:pt x="3" y="3"/>
                    <a:pt x="3" y="2"/>
                    <a:pt x="4" y="2"/>
                  </a:cubicBezTo>
                  <a:cubicBezTo>
                    <a:pt x="6" y="2"/>
                    <a:pt x="6" y="2"/>
                    <a:pt x="6" y="2"/>
                  </a:cubicBezTo>
                  <a:cubicBezTo>
                    <a:pt x="6" y="2"/>
                    <a:pt x="7" y="3"/>
                    <a:pt x="7" y="3"/>
                  </a:cubicBezTo>
                  <a:cubicBezTo>
                    <a:pt x="7" y="18"/>
                    <a:pt x="7" y="18"/>
                    <a:pt x="7" y="18"/>
                  </a:cubicBezTo>
                  <a:cubicBezTo>
                    <a:pt x="8" y="18"/>
                    <a:pt x="8" y="18"/>
                    <a:pt x="8" y="18"/>
                  </a:cubicBezTo>
                  <a:cubicBezTo>
                    <a:pt x="8" y="16"/>
                    <a:pt x="8" y="16"/>
                    <a:pt x="8" y="16"/>
                  </a:cubicBezTo>
                  <a:cubicBezTo>
                    <a:pt x="8" y="18"/>
                    <a:pt x="8" y="18"/>
                    <a:pt x="8" y="18"/>
                  </a:cubicBezTo>
                  <a:cubicBezTo>
                    <a:pt x="10" y="18"/>
                    <a:pt x="10" y="18"/>
                    <a:pt x="10" y="18"/>
                  </a:cubicBezTo>
                  <a:cubicBezTo>
                    <a:pt x="10" y="3"/>
                    <a:pt x="10" y="3"/>
                    <a:pt x="10" y="3"/>
                  </a:cubicBezTo>
                  <a:cubicBezTo>
                    <a:pt x="10" y="1"/>
                    <a:pt x="8" y="0"/>
                    <a:pt x="6" y="0"/>
                  </a:cubicBezTo>
                  <a:cubicBezTo>
                    <a:pt x="4" y="0"/>
                    <a:pt x="4" y="0"/>
                    <a:pt x="4" y="0"/>
                  </a:cubicBezTo>
                  <a:cubicBezTo>
                    <a:pt x="2" y="0"/>
                    <a:pt x="0" y="1"/>
                    <a:pt x="0" y="3"/>
                  </a:cubicBezTo>
                  <a:cubicBezTo>
                    <a:pt x="0" y="18"/>
                    <a:pt x="0" y="18"/>
                    <a:pt x="0" y="18"/>
                  </a:cubicBezTo>
                  <a:cubicBezTo>
                    <a:pt x="0" y="18"/>
                    <a:pt x="0" y="19"/>
                    <a:pt x="1" y="19"/>
                  </a:cubicBezTo>
                  <a:cubicBezTo>
                    <a:pt x="1" y="19"/>
                    <a:pt x="1" y="19"/>
                    <a:pt x="2" y="19"/>
                  </a:cubicBezTo>
                  <a:cubicBezTo>
                    <a:pt x="8" y="19"/>
                    <a:pt x="8" y="19"/>
                    <a:pt x="8" y="19"/>
                  </a:cubicBezTo>
                  <a:cubicBezTo>
                    <a:pt x="9" y="19"/>
                    <a:pt x="9" y="19"/>
                    <a:pt x="9" y="19"/>
                  </a:cubicBezTo>
                  <a:cubicBezTo>
                    <a:pt x="10" y="19"/>
                    <a:pt x="10" y="18"/>
                    <a:pt x="10" y="18"/>
                  </a:cubicBezTo>
                  <a:lnTo>
                    <a:pt x="8" y="1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48" name="Freeform 265">
              <a:extLst>
                <a:ext uri="{FF2B5EF4-FFF2-40B4-BE49-F238E27FC236}">
                  <a16:creationId xmlns:a16="http://schemas.microsoft.com/office/drawing/2014/main" id="{0D7D929B-B8E3-4E9A-8056-0621A3B6F888}"/>
                </a:ext>
              </a:extLst>
            </p:cNvPr>
            <p:cNvSpPr>
              <a:spLocks/>
            </p:cNvSpPr>
            <p:nvPr/>
          </p:nvSpPr>
          <p:spPr bwMode="auto">
            <a:xfrm>
              <a:off x="5418138" y="6565900"/>
              <a:ext cx="50800" cy="96837"/>
            </a:xfrm>
            <a:custGeom>
              <a:avLst/>
              <a:gdLst>
                <a:gd name="T0" fmla="*/ 8 w 10"/>
                <a:gd name="T1" fmla="*/ 18 h 19"/>
                <a:gd name="T2" fmla="*/ 8 w 10"/>
                <a:gd name="T3" fmla="*/ 16 h 19"/>
                <a:gd name="T4" fmla="*/ 3 w 10"/>
                <a:gd name="T5" fmla="*/ 16 h 19"/>
                <a:gd name="T6" fmla="*/ 3 w 10"/>
                <a:gd name="T7" fmla="*/ 3 h 19"/>
                <a:gd name="T8" fmla="*/ 4 w 10"/>
                <a:gd name="T9" fmla="*/ 2 h 19"/>
                <a:gd name="T10" fmla="*/ 6 w 10"/>
                <a:gd name="T11" fmla="*/ 2 h 19"/>
                <a:gd name="T12" fmla="*/ 7 w 10"/>
                <a:gd name="T13" fmla="*/ 3 h 19"/>
                <a:gd name="T14" fmla="*/ 7 w 10"/>
                <a:gd name="T15" fmla="*/ 18 h 19"/>
                <a:gd name="T16" fmla="*/ 8 w 10"/>
                <a:gd name="T17" fmla="*/ 18 h 19"/>
                <a:gd name="T18" fmla="*/ 8 w 10"/>
                <a:gd name="T19" fmla="*/ 16 h 19"/>
                <a:gd name="T20" fmla="*/ 8 w 10"/>
                <a:gd name="T21" fmla="*/ 18 h 19"/>
                <a:gd name="T22" fmla="*/ 10 w 10"/>
                <a:gd name="T23" fmla="*/ 18 h 19"/>
                <a:gd name="T24" fmla="*/ 10 w 10"/>
                <a:gd name="T25" fmla="*/ 3 h 19"/>
                <a:gd name="T26" fmla="*/ 6 w 10"/>
                <a:gd name="T27" fmla="*/ 0 h 19"/>
                <a:gd name="T28" fmla="*/ 4 w 10"/>
                <a:gd name="T29" fmla="*/ 0 h 19"/>
                <a:gd name="T30" fmla="*/ 0 w 10"/>
                <a:gd name="T31" fmla="*/ 3 h 19"/>
                <a:gd name="T32" fmla="*/ 0 w 10"/>
                <a:gd name="T33" fmla="*/ 18 h 19"/>
                <a:gd name="T34" fmla="*/ 0 w 10"/>
                <a:gd name="T35" fmla="*/ 19 h 19"/>
                <a:gd name="T36" fmla="*/ 1 w 10"/>
                <a:gd name="T37" fmla="*/ 19 h 19"/>
                <a:gd name="T38" fmla="*/ 8 w 10"/>
                <a:gd name="T39" fmla="*/ 19 h 19"/>
                <a:gd name="T40" fmla="*/ 9 w 10"/>
                <a:gd name="T41" fmla="*/ 19 h 19"/>
                <a:gd name="T42" fmla="*/ 10 w 10"/>
                <a:gd name="T43" fmla="*/ 18 h 19"/>
                <a:gd name="T44" fmla="*/ 8 w 10"/>
                <a:gd name="T4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9">
                  <a:moveTo>
                    <a:pt x="8" y="18"/>
                  </a:moveTo>
                  <a:cubicBezTo>
                    <a:pt x="8" y="16"/>
                    <a:pt x="8" y="16"/>
                    <a:pt x="8" y="16"/>
                  </a:cubicBezTo>
                  <a:cubicBezTo>
                    <a:pt x="3" y="16"/>
                    <a:pt x="3" y="16"/>
                    <a:pt x="3" y="16"/>
                  </a:cubicBezTo>
                  <a:cubicBezTo>
                    <a:pt x="3" y="3"/>
                    <a:pt x="3" y="3"/>
                    <a:pt x="3" y="3"/>
                  </a:cubicBezTo>
                  <a:cubicBezTo>
                    <a:pt x="3" y="3"/>
                    <a:pt x="3" y="2"/>
                    <a:pt x="4" y="2"/>
                  </a:cubicBezTo>
                  <a:cubicBezTo>
                    <a:pt x="6" y="2"/>
                    <a:pt x="6" y="2"/>
                    <a:pt x="6" y="2"/>
                  </a:cubicBezTo>
                  <a:cubicBezTo>
                    <a:pt x="6" y="2"/>
                    <a:pt x="7" y="3"/>
                    <a:pt x="7" y="3"/>
                  </a:cubicBezTo>
                  <a:cubicBezTo>
                    <a:pt x="7" y="18"/>
                    <a:pt x="7" y="18"/>
                    <a:pt x="7" y="18"/>
                  </a:cubicBezTo>
                  <a:cubicBezTo>
                    <a:pt x="8" y="18"/>
                    <a:pt x="8" y="18"/>
                    <a:pt x="8" y="18"/>
                  </a:cubicBezTo>
                  <a:cubicBezTo>
                    <a:pt x="8" y="16"/>
                    <a:pt x="8" y="16"/>
                    <a:pt x="8" y="16"/>
                  </a:cubicBezTo>
                  <a:cubicBezTo>
                    <a:pt x="8" y="18"/>
                    <a:pt x="8" y="18"/>
                    <a:pt x="8" y="18"/>
                  </a:cubicBezTo>
                  <a:cubicBezTo>
                    <a:pt x="10" y="18"/>
                    <a:pt x="10" y="18"/>
                    <a:pt x="10" y="18"/>
                  </a:cubicBezTo>
                  <a:cubicBezTo>
                    <a:pt x="10" y="3"/>
                    <a:pt x="10" y="3"/>
                    <a:pt x="10" y="3"/>
                  </a:cubicBezTo>
                  <a:cubicBezTo>
                    <a:pt x="10" y="1"/>
                    <a:pt x="8" y="0"/>
                    <a:pt x="6" y="0"/>
                  </a:cubicBezTo>
                  <a:cubicBezTo>
                    <a:pt x="4" y="0"/>
                    <a:pt x="4" y="0"/>
                    <a:pt x="4" y="0"/>
                  </a:cubicBezTo>
                  <a:cubicBezTo>
                    <a:pt x="2" y="0"/>
                    <a:pt x="0" y="1"/>
                    <a:pt x="0" y="3"/>
                  </a:cubicBezTo>
                  <a:cubicBezTo>
                    <a:pt x="0" y="18"/>
                    <a:pt x="0" y="18"/>
                    <a:pt x="0" y="18"/>
                  </a:cubicBezTo>
                  <a:cubicBezTo>
                    <a:pt x="0" y="18"/>
                    <a:pt x="0" y="19"/>
                    <a:pt x="0" y="19"/>
                  </a:cubicBezTo>
                  <a:cubicBezTo>
                    <a:pt x="1" y="19"/>
                    <a:pt x="1" y="19"/>
                    <a:pt x="1" y="19"/>
                  </a:cubicBezTo>
                  <a:cubicBezTo>
                    <a:pt x="8" y="19"/>
                    <a:pt x="8" y="19"/>
                    <a:pt x="8" y="19"/>
                  </a:cubicBezTo>
                  <a:cubicBezTo>
                    <a:pt x="9" y="19"/>
                    <a:pt x="9" y="19"/>
                    <a:pt x="9" y="19"/>
                  </a:cubicBezTo>
                  <a:cubicBezTo>
                    <a:pt x="10" y="19"/>
                    <a:pt x="10" y="18"/>
                    <a:pt x="10" y="18"/>
                  </a:cubicBezTo>
                  <a:lnTo>
                    <a:pt x="8" y="1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49" name="Freeform 266">
              <a:extLst>
                <a:ext uri="{FF2B5EF4-FFF2-40B4-BE49-F238E27FC236}">
                  <a16:creationId xmlns:a16="http://schemas.microsoft.com/office/drawing/2014/main" id="{09D566A2-03B2-41D8-895A-60DF9C19939E}"/>
                </a:ext>
              </a:extLst>
            </p:cNvPr>
            <p:cNvSpPr>
              <a:spLocks/>
            </p:cNvSpPr>
            <p:nvPr/>
          </p:nvSpPr>
          <p:spPr bwMode="auto">
            <a:xfrm>
              <a:off x="5489575" y="6565900"/>
              <a:ext cx="49213" cy="96837"/>
            </a:xfrm>
            <a:custGeom>
              <a:avLst/>
              <a:gdLst>
                <a:gd name="T0" fmla="*/ 8 w 10"/>
                <a:gd name="T1" fmla="*/ 18 h 19"/>
                <a:gd name="T2" fmla="*/ 8 w 10"/>
                <a:gd name="T3" fmla="*/ 16 h 19"/>
                <a:gd name="T4" fmla="*/ 3 w 10"/>
                <a:gd name="T5" fmla="*/ 16 h 19"/>
                <a:gd name="T6" fmla="*/ 3 w 10"/>
                <a:gd name="T7" fmla="*/ 3 h 19"/>
                <a:gd name="T8" fmla="*/ 4 w 10"/>
                <a:gd name="T9" fmla="*/ 2 h 19"/>
                <a:gd name="T10" fmla="*/ 6 w 10"/>
                <a:gd name="T11" fmla="*/ 2 h 19"/>
                <a:gd name="T12" fmla="*/ 7 w 10"/>
                <a:gd name="T13" fmla="*/ 3 h 19"/>
                <a:gd name="T14" fmla="*/ 7 w 10"/>
                <a:gd name="T15" fmla="*/ 18 h 19"/>
                <a:gd name="T16" fmla="*/ 8 w 10"/>
                <a:gd name="T17" fmla="*/ 18 h 19"/>
                <a:gd name="T18" fmla="*/ 8 w 10"/>
                <a:gd name="T19" fmla="*/ 16 h 19"/>
                <a:gd name="T20" fmla="*/ 8 w 10"/>
                <a:gd name="T21" fmla="*/ 18 h 19"/>
                <a:gd name="T22" fmla="*/ 10 w 10"/>
                <a:gd name="T23" fmla="*/ 18 h 19"/>
                <a:gd name="T24" fmla="*/ 10 w 10"/>
                <a:gd name="T25" fmla="*/ 3 h 19"/>
                <a:gd name="T26" fmla="*/ 6 w 10"/>
                <a:gd name="T27" fmla="*/ 0 h 19"/>
                <a:gd name="T28" fmla="*/ 4 w 10"/>
                <a:gd name="T29" fmla="*/ 0 h 19"/>
                <a:gd name="T30" fmla="*/ 0 w 10"/>
                <a:gd name="T31" fmla="*/ 3 h 19"/>
                <a:gd name="T32" fmla="*/ 0 w 10"/>
                <a:gd name="T33" fmla="*/ 18 h 19"/>
                <a:gd name="T34" fmla="*/ 0 w 10"/>
                <a:gd name="T35" fmla="*/ 19 h 19"/>
                <a:gd name="T36" fmla="*/ 1 w 10"/>
                <a:gd name="T37" fmla="*/ 19 h 19"/>
                <a:gd name="T38" fmla="*/ 8 w 10"/>
                <a:gd name="T39" fmla="*/ 19 h 19"/>
                <a:gd name="T40" fmla="*/ 9 w 10"/>
                <a:gd name="T41" fmla="*/ 19 h 19"/>
                <a:gd name="T42" fmla="*/ 10 w 10"/>
                <a:gd name="T43" fmla="*/ 18 h 19"/>
                <a:gd name="T44" fmla="*/ 8 w 10"/>
                <a:gd name="T4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9">
                  <a:moveTo>
                    <a:pt x="8" y="18"/>
                  </a:moveTo>
                  <a:cubicBezTo>
                    <a:pt x="8" y="16"/>
                    <a:pt x="8" y="16"/>
                    <a:pt x="8" y="16"/>
                  </a:cubicBezTo>
                  <a:cubicBezTo>
                    <a:pt x="3" y="16"/>
                    <a:pt x="3" y="16"/>
                    <a:pt x="3" y="16"/>
                  </a:cubicBezTo>
                  <a:cubicBezTo>
                    <a:pt x="3" y="3"/>
                    <a:pt x="3" y="3"/>
                    <a:pt x="3" y="3"/>
                  </a:cubicBezTo>
                  <a:cubicBezTo>
                    <a:pt x="3" y="3"/>
                    <a:pt x="3" y="2"/>
                    <a:pt x="4" y="2"/>
                  </a:cubicBezTo>
                  <a:cubicBezTo>
                    <a:pt x="6" y="2"/>
                    <a:pt x="6" y="2"/>
                    <a:pt x="6" y="2"/>
                  </a:cubicBezTo>
                  <a:cubicBezTo>
                    <a:pt x="6" y="2"/>
                    <a:pt x="7" y="3"/>
                    <a:pt x="7" y="3"/>
                  </a:cubicBezTo>
                  <a:cubicBezTo>
                    <a:pt x="7" y="18"/>
                    <a:pt x="7" y="18"/>
                    <a:pt x="7" y="18"/>
                  </a:cubicBezTo>
                  <a:cubicBezTo>
                    <a:pt x="8" y="18"/>
                    <a:pt x="8" y="18"/>
                    <a:pt x="8" y="18"/>
                  </a:cubicBezTo>
                  <a:cubicBezTo>
                    <a:pt x="8" y="16"/>
                    <a:pt x="8" y="16"/>
                    <a:pt x="8" y="16"/>
                  </a:cubicBezTo>
                  <a:cubicBezTo>
                    <a:pt x="8" y="18"/>
                    <a:pt x="8" y="18"/>
                    <a:pt x="8" y="18"/>
                  </a:cubicBezTo>
                  <a:cubicBezTo>
                    <a:pt x="10" y="18"/>
                    <a:pt x="10" y="18"/>
                    <a:pt x="10" y="18"/>
                  </a:cubicBezTo>
                  <a:cubicBezTo>
                    <a:pt x="10" y="3"/>
                    <a:pt x="10" y="3"/>
                    <a:pt x="10" y="3"/>
                  </a:cubicBezTo>
                  <a:cubicBezTo>
                    <a:pt x="10" y="1"/>
                    <a:pt x="8" y="0"/>
                    <a:pt x="6" y="0"/>
                  </a:cubicBezTo>
                  <a:cubicBezTo>
                    <a:pt x="4" y="0"/>
                    <a:pt x="4" y="0"/>
                    <a:pt x="4" y="0"/>
                  </a:cubicBezTo>
                  <a:cubicBezTo>
                    <a:pt x="2" y="0"/>
                    <a:pt x="0" y="1"/>
                    <a:pt x="0" y="3"/>
                  </a:cubicBezTo>
                  <a:cubicBezTo>
                    <a:pt x="0" y="18"/>
                    <a:pt x="0" y="18"/>
                    <a:pt x="0" y="18"/>
                  </a:cubicBezTo>
                  <a:cubicBezTo>
                    <a:pt x="0" y="18"/>
                    <a:pt x="0" y="19"/>
                    <a:pt x="0" y="19"/>
                  </a:cubicBezTo>
                  <a:cubicBezTo>
                    <a:pt x="1" y="19"/>
                    <a:pt x="1" y="19"/>
                    <a:pt x="1" y="19"/>
                  </a:cubicBezTo>
                  <a:cubicBezTo>
                    <a:pt x="8" y="19"/>
                    <a:pt x="8" y="19"/>
                    <a:pt x="8" y="19"/>
                  </a:cubicBezTo>
                  <a:cubicBezTo>
                    <a:pt x="9" y="19"/>
                    <a:pt x="9" y="19"/>
                    <a:pt x="9" y="19"/>
                  </a:cubicBezTo>
                  <a:cubicBezTo>
                    <a:pt x="9" y="19"/>
                    <a:pt x="10" y="18"/>
                    <a:pt x="10" y="18"/>
                  </a:cubicBezTo>
                  <a:lnTo>
                    <a:pt x="8" y="1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50" name="Freeform 267">
              <a:extLst>
                <a:ext uri="{FF2B5EF4-FFF2-40B4-BE49-F238E27FC236}">
                  <a16:creationId xmlns:a16="http://schemas.microsoft.com/office/drawing/2014/main" id="{E1F0D0C2-B3D5-49E0-B215-43F26BF62D92}"/>
                </a:ext>
              </a:extLst>
            </p:cNvPr>
            <p:cNvSpPr>
              <a:spLocks/>
            </p:cNvSpPr>
            <p:nvPr/>
          </p:nvSpPr>
          <p:spPr bwMode="auto">
            <a:xfrm>
              <a:off x="5292725" y="6575425"/>
              <a:ext cx="296863" cy="165100"/>
            </a:xfrm>
            <a:custGeom>
              <a:avLst/>
              <a:gdLst>
                <a:gd name="T0" fmla="*/ 0 w 59"/>
                <a:gd name="T1" fmla="*/ 1 h 32"/>
                <a:gd name="T2" fmla="*/ 0 w 59"/>
                <a:gd name="T3" fmla="*/ 30 h 32"/>
                <a:gd name="T4" fmla="*/ 0 w 59"/>
                <a:gd name="T5" fmla="*/ 32 h 32"/>
                <a:gd name="T6" fmla="*/ 1 w 59"/>
                <a:gd name="T7" fmla="*/ 32 h 32"/>
                <a:gd name="T8" fmla="*/ 58 w 59"/>
                <a:gd name="T9" fmla="*/ 32 h 32"/>
                <a:gd name="T10" fmla="*/ 59 w 59"/>
                <a:gd name="T11" fmla="*/ 32 h 32"/>
                <a:gd name="T12" fmla="*/ 59 w 59"/>
                <a:gd name="T13" fmla="*/ 30 h 32"/>
                <a:gd name="T14" fmla="*/ 59 w 59"/>
                <a:gd name="T15" fmla="*/ 1 h 32"/>
                <a:gd name="T16" fmla="*/ 58 w 59"/>
                <a:gd name="T17" fmla="*/ 0 h 32"/>
                <a:gd name="T18" fmla="*/ 56 w 59"/>
                <a:gd name="T19" fmla="*/ 1 h 32"/>
                <a:gd name="T20" fmla="*/ 56 w 59"/>
                <a:gd name="T21" fmla="*/ 29 h 32"/>
                <a:gd name="T22" fmla="*/ 2 w 59"/>
                <a:gd name="T23" fmla="*/ 29 h 32"/>
                <a:gd name="T24" fmla="*/ 2 w 59"/>
                <a:gd name="T25" fmla="*/ 1 h 32"/>
                <a:gd name="T26" fmla="*/ 1 w 59"/>
                <a:gd name="T27" fmla="*/ 0 h 32"/>
                <a:gd name="T28" fmla="*/ 0 w 59"/>
                <a:gd name="T29"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32">
                  <a:moveTo>
                    <a:pt x="0" y="1"/>
                  </a:moveTo>
                  <a:cubicBezTo>
                    <a:pt x="0" y="30"/>
                    <a:pt x="0" y="30"/>
                    <a:pt x="0" y="30"/>
                  </a:cubicBezTo>
                  <a:cubicBezTo>
                    <a:pt x="0" y="31"/>
                    <a:pt x="0" y="31"/>
                    <a:pt x="0" y="32"/>
                  </a:cubicBezTo>
                  <a:cubicBezTo>
                    <a:pt x="0" y="32"/>
                    <a:pt x="1" y="32"/>
                    <a:pt x="1" y="32"/>
                  </a:cubicBezTo>
                  <a:cubicBezTo>
                    <a:pt x="58" y="32"/>
                    <a:pt x="58" y="32"/>
                    <a:pt x="58" y="32"/>
                  </a:cubicBezTo>
                  <a:cubicBezTo>
                    <a:pt x="58" y="32"/>
                    <a:pt x="58" y="32"/>
                    <a:pt x="59" y="32"/>
                  </a:cubicBezTo>
                  <a:cubicBezTo>
                    <a:pt x="59" y="31"/>
                    <a:pt x="59" y="31"/>
                    <a:pt x="59" y="30"/>
                  </a:cubicBezTo>
                  <a:cubicBezTo>
                    <a:pt x="59" y="1"/>
                    <a:pt x="59" y="1"/>
                    <a:pt x="59" y="1"/>
                  </a:cubicBezTo>
                  <a:cubicBezTo>
                    <a:pt x="59" y="0"/>
                    <a:pt x="58" y="0"/>
                    <a:pt x="58" y="0"/>
                  </a:cubicBezTo>
                  <a:cubicBezTo>
                    <a:pt x="57" y="0"/>
                    <a:pt x="56" y="0"/>
                    <a:pt x="56" y="1"/>
                  </a:cubicBezTo>
                  <a:cubicBezTo>
                    <a:pt x="56" y="29"/>
                    <a:pt x="56" y="29"/>
                    <a:pt x="56" y="29"/>
                  </a:cubicBezTo>
                  <a:cubicBezTo>
                    <a:pt x="2" y="29"/>
                    <a:pt x="2" y="29"/>
                    <a:pt x="2" y="29"/>
                  </a:cubicBezTo>
                  <a:cubicBezTo>
                    <a:pt x="2" y="1"/>
                    <a:pt x="2" y="1"/>
                    <a:pt x="2" y="1"/>
                  </a:cubicBezTo>
                  <a:cubicBezTo>
                    <a:pt x="2" y="0"/>
                    <a:pt x="2" y="0"/>
                    <a:pt x="1" y="0"/>
                  </a:cubicBezTo>
                  <a:cubicBezTo>
                    <a:pt x="0" y="0"/>
                    <a:pt x="0" y="0"/>
                    <a:pt x="0"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51" name="Freeform 268">
              <a:extLst>
                <a:ext uri="{FF2B5EF4-FFF2-40B4-BE49-F238E27FC236}">
                  <a16:creationId xmlns:a16="http://schemas.microsoft.com/office/drawing/2014/main" id="{EAE7FA10-F0C7-4F67-B35E-C2413B96B06B}"/>
                </a:ext>
              </a:extLst>
            </p:cNvPr>
            <p:cNvSpPr>
              <a:spLocks/>
            </p:cNvSpPr>
            <p:nvPr/>
          </p:nvSpPr>
          <p:spPr bwMode="auto">
            <a:xfrm>
              <a:off x="5573713" y="6488113"/>
              <a:ext cx="120650" cy="252412"/>
            </a:xfrm>
            <a:custGeom>
              <a:avLst/>
              <a:gdLst>
                <a:gd name="T0" fmla="*/ 2 w 24"/>
                <a:gd name="T1" fmla="*/ 49 h 49"/>
                <a:gd name="T2" fmla="*/ 23 w 24"/>
                <a:gd name="T3" fmla="*/ 49 h 49"/>
                <a:gd name="T4" fmla="*/ 24 w 24"/>
                <a:gd name="T5" fmla="*/ 49 h 49"/>
                <a:gd name="T6" fmla="*/ 24 w 24"/>
                <a:gd name="T7" fmla="*/ 47 h 49"/>
                <a:gd name="T8" fmla="*/ 24 w 24"/>
                <a:gd name="T9" fmla="*/ 1 h 49"/>
                <a:gd name="T10" fmla="*/ 23 w 24"/>
                <a:gd name="T11" fmla="*/ 0 h 49"/>
                <a:gd name="T12" fmla="*/ 21 w 24"/>
                <a:gd name="T13" fmla="*/ 1 h 49"/>
                <a:gd name="T14" fmla="*/ 21 w 24"/>
                <a:gd name="T15" fmla="*/ 46 h 49"/>
                <a:gd name="T16" fmla="*/ 2 w 24"/>
                <a:gd name="T17" fmla="*/ 46 h 49"/>
                <a:gd name="T18" fmla="*/ 0 w 24"/>
                <a:gd name="T19" fmla="*/ 47 h 49"/>
                <a:gd name="T20" fmla="*/ 2 w 24"/>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9">
                  <a:moveTo>
                    <a:pt x="2" y="49"/>
                  </a:moveTo>
                  <a:cubicBezTo>
                    <a:pt x="23" y="49"/>
                    <a:pt x="23" y="49"/>
                    <a:pt x="23" y="49"/>
                  </a:cubicBezTo>
                  <a:cubicBezTo>
                    <a:pt x="23" y="49"/>
                    <a:pt x="24" y="49"/>
                    <a:pt x="24" y="49"/>
                  </a:cubicBezTo>
                  <a:cubicBezTo>
                    <a:pt x="24" y="48"/>
                    <a:pt x="24" y="48"/>
                    <a:pt x="24" y="47"/>
                  </a:cubicBezTo>
                  <a:cubicBezTo>
                    <a:pt x="24" y="1"/>
                    <a:pt x="24" y="1"/>
                    <a:pt x="24" y="1"/>
                  </a:cubicBezTo>
                  <a:cubicBezTo>
                    <a:pt x="24" y="0"/>
                    <a:pt x="24" y="0"/>
                    <a:pt x="23" y="0"/>
                  </a:cubicBezTo>
                  <a:cubicBezTo>
                    <a:pt x="22" y="0"/>
                    <a:pt x="21" y="0"/>
                    <a:pt x="21" y="1"/>
                  </a:cubicBezTo>
                  <a:cubicBezTo>
                    <a:pt x="21" y="46"/>
                    <a:pt x="21" y="46"/>
                    <a:pt x="21" y="46"/>
                  </a:cubicBezTo>
                  <a:cubicBezTo>
                    <a:pt x="2" y="46"/>
                    <a:pt x="2" y="46"/>
                    <a:pt x="2" y="46"/>
                  </a:cubicBezTo>
                  <a:cubicBezTo>
                    <a:pt x="1" y="46"/>
                    <a:pt x="0" y="47"/>
                    <a:pt x="0" y="47"/>
                  </a:cubicBezTo>
                  <a:cubicBezTo>
                    <a:pt x="0" y="48"/>
                    <a:pt x="1" y="49"/>
                    <a:pt x="2" y="4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52" name="Freeform 269">
              <a:extLst>
                <a:ext uri="{FF2B5EF4-FFF2-40B4-BE49-F238E27FC236}">
                  <a16:creationId xmlns:a16="http://schemas.microsoft.com/office/drawing/2014/main" id="{EB94341A-D966-4003-925D-CAEACAC8790D}"/>
                </a:ext>
              </a:extLst>
            </p:cNvPr>
            <p:cNvSpPr>
              <a:spLocks/>
            </p:cNvSpPr>
            <p:nvPr/>
          </p:nvSpPr>
          <p:spPr bwMode="auto">
            <a:xfrm>
              <a:off x="5619750" y="6492875"/>
              <a:ext cx="39688" cy="123825"/>
            </a:xfrm>
            <a:custGeom>
              <a:avLst/>
              <a:gdLst>
                <a:gd name="T0" fmla="*/ 7 w 8"/>
                <a:gd name="T1" fmla="*/ 23 h 24"/>
                <a:gd name="T2" fmla="*/ 7 w 8"/>
                <a:gd name="T3" fmla="*/ 21 h 24"/>
                <a:gd name="T4" fmla="*/ 3 w 8"/>
                <a:gd name="T5" fmla="*/ 21 h 24"/>
                <a:gd name="T6" fmla="*/ 3 w 8"/>
                <a:gd name="T7" fmla="*/ 3 h 24"/>
                <a:gd name="T8" fmla="*/ 3 w 8"/>
                <a:gd name="T9" fmla="*/ 3 h 24"/>
                <a:gd name="T10" fmla="*/ 5 w 8"/>
                <a:gd name="T11" fmla="*/ 3 h 24"/>
                <a:gd name="T12" fmla="*/ 5 w 8"/>
                <a:gd name="T13" fmla="*/ 3 h 24"/>
                <a:gd name="T14" fmla="*/ 5 w 8"/>
                <a:gd name="T15" fmla="*/ 23 h 24"/>
                <a:gd name="T16" fmla="*/ 7 w 8"/>
                <a:gd name="T17" fmla="*/ 23 h 24"/>
                <a:gd name="T18" fmla="*/ 7 w 8"/>
                <a:gd name="T19" fmla="*/ 21 h 24"/>
                <a:gd name="T20" fmla="*/ 7 w 8"/>
                <a:gd name="T21" fmla="*/ 23 h 24"/>
                <a:gd name="T22" fmla="*/ 8 w 8"/>
                <a:gd name="T23" fmla="*/ 23 h 24"/>
                <a:gd name="T24" fmla="*/ 8 w 8"/>
                <a:gd name="T25" fmla="*/ 3 h 24"/>
                <a:gd name="T26" fmla="*/ 5 w 8"/>
                <a:gd name="T27" fmla="*/ 0 h 24"/>
                <a:gd name="T28" fmla="*/ 3 w 8"/>
                <a:gd name="T29" fmla="*/ 0 h 24"/>
                <a:gd name="T30" fmla="*/ 0 w 8"/>
                <a:gd name="T31" fmla="*/ 3 h 24"/>
                <a:gd name="T32" fmla="*/ 0 w 8"/>
                <a:gd name="T33" fmla="*/ 23 h 24"/>
                <a:gd name="T34" fmla="*/ 0 w 8"/>
                <a:gd name="T35" fmla="*/ 24 h 24"/>
                <a:gd name="T36" fmla="*/ 1 w 8"/>
                <a:gd name="T37" fmla="*/ 24 h 24"/>
                <a:gd name="T38" fmla="*/ 7 w 8"/>
                <a:gd name="T39" fmla="*/ 24 h 24"/>
                <a:gd name="T40" fmla="*/ 8 w 8"/>
                <a:gd name="T41" fmla="*/ 24 h 24"/>
                <a:gd name="T42" fmla="*/ 8 w 8"/>
                <a:gd name="T43" fmla="*/ 23 h 24"/>
                <a:gd name="T44" fmla="*/ 7 w 8"/>
                <a:gd name="T4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24">
                  <a:moveTo>
                    <a:pt x="7" y="23"/>
                  </a:moveTo>
                  <a:cubicBezTo>
                    <a:pt x="7" y="21"/>
                    <a:pt x="7" y="21"/>
                    <a:pt x="7" y="21"/>
                  </a:cubicBezTo>
                  <a:cubicBezTo>
                    <a:pt x="3" y="21"/>
                    <a:pt x="3" y="21"/>
                    <a:pt x="3" y="21"/>
                  </a:cubicBezTo>
                  <a:cubicBezTo>
                    <a:pt x="3" y="3"/>
                    <a:pt x="3" y="3"/>
                    <a:pt x="3" y="3"/>
                  </a:cubicBezTo>
                  <a:cubicBezTo>
                    <a:pt x="3" y="3"/>
                    <a:pt x="3" y="3"/>
                    <a:pt x="3" y="3"/>
                  </a:cubicBezTo>
                  <a:cubicBezTo>
                    <a:pt x="5" y="3"/>
                    <a:pt x="5" y="3"/>
                    <a:pt x="5" y="3"/>
                  </a:cubicBezTo>
                  <a:cubicBezTo>
                    <a:pt x="5" y="3"/>
                    <a:pt x="5" y="3"/>
                    <a:pt x="5" y="3"/>
                  </a:cubicBezTo>
                  <a:cubicBezTo>
                    <a:pt x="5" y="23"/>
                    <a:pt x="5" y="23"/>
                    <a:pt x="5" y="23"/>
                  </a:cubicBezTo>
                  <a:cubicBezTo>
                    <a:pt x="7" y="23"/>
                    <a:pt x="7" y="23"/>
                    <a:pt x="7" y="23"/>
                  </a:cubicBezTo>
                  <a:cubicBezTo>
                    <a:pt x="7" y="21"/>
                    <a:pt x="7" y="21"/>
                    <a:pt x="7" y="21"/>
                  </a:cubicBezTo>
                  <a:cubicBezTo>
                    <a:pt x="7" y="23"/>
                    <a:pt x="7" y="23"/>
                    <a:pt x="7" y="23"/>
                  </a:cubicBezTo>
                  <a:cubicBezTo>
                    <a:pt x="8" y="23"/>
                    <a:pt x="8" y="23"/>
                    <a:pt x="8" y="23"/>
                  </a:cubicBezTo>
                  <a:cubicBezTo>
                    <a:pt x="8" y="3"/>
                    <a:pt x="8" y="3"/>
                    <a:pt x="8" y="3"/>
                  </a:cubicBezTo>
                  <a:cubicBezTo>
                    <a:pt x="8" y="2"/>
                    <a:pt x="7" y="0"/>
                    <a:pt x="5" y="0"/>
                  </a:cubicBezTo>
                  <a:cubicBezTo>
                    <a:pt x="3" y="0"/>
                    <a:pt x="3" y="0"/>
                    <a:pt x="3" y="0"/>
                  </a:cubicBezTo>
                  <a:cubicBezTo>
                    <a:pt x="1" y="0"/>
                    <a:pt x="0" y="2"/>
                    <a:pt x="0" y="3"/>
                  </a:cubicBezTo>
                  <a:cubicBezTo>
                    <a:pt x="0" y="23"/>
                    <a:pt x="0" y="23"/>
                    <a:pt x="0" y="23"/>
                  </a:cubicBezTo>
                  <a:cubicBezTo>
                    <a:pt x="0" y="23"/>
                    <a:pt x="0" y="24"/>
                    <a:pt x="0" y="24"/>
                  </a:cubicBezTo>
                  <a:cubicBezTo>
                    <a:pt x="1" y="24"/>
                    <a:pt x="1" y="24"/>
                    <a:pt x="1" y="24"/>
                  </a:cubicBezTo>
                  <a:cubicBezTo>
                    <a:pt x="7" y="24"/>
                    <a:pt x="7" y="24"/>
                    <a:pt x="7" y="24"/>
                  </a:cubicBezTo>
                  <a:cubicBezTo>
                    <a:pt x="7" y="24"/>
                    <a:pt x="7" y="24"/>
                    <a:pt x="8" y="24"/>
                  </a:cubicBezTo>
                  <a:cubicBezTo>
                    <a:pt x="8" y="24"/>
                    <a:pt x="8" y="23"/>
                    <a:pt x="8" y="23"/>
                  </a:cubicBezTo>
                  <a:lnTo>
                    <a:pt x="7" y="2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53" name="Freeform 270">
              <a:extLst>
                <a:ext uri="{FF2B5EF4-FFF2-40B4-BE49-F238E27FC236}">
                  <a16:creationId xmlns:a16="http://schemas.microsoft.com/office/drawing/2014/main" id="{FBF77667-C4D8-4D75-80B2-A69A3D00E602}"/>
                </a:ext>
              </a:extLst>
            </p:cNvPr>
            <p:cNvSpPr>
              <a:spLocks/>
            </p:cNvSpPr>
            <p:nvPr/>
          </p:nvSpPr>
          <p:spPr bwMode="auto">
            <a:xfrm>
              <a:off x="5283200" y="6391275"/>
              <a:ext cx="320675" cy="174625"/>
            </a:xfrm>
            <a:custGeom>
              <a:avLst/>
              <a:gdLst>
                <a:gd name="T0" fmla="*/ 18 w 64"/>
                <a:gd name="T1" fmla="*/ 28 h 34"/>
                <a:gd name="T2" fmla="*/ 18 w 64"/>
                <a:gd name="T3" fmla="*/ 29 h 34"/>
                <a:gd name="T4" fmla="*/ 24 w 64"/>
                <a:gd name="T5" fmla="*/ 33 h 34"/>
                <a:gd name="T6" fmla="*/ 25 w 64"/>
                <a:gd name="T7" fmla="*/ 33 h 34"/>
                <a:gd name="T8" fmla="*/ 26 w 64"/>
                <a:gd name="T9" fmla="*/ 33 h 34"/>
                <a:gd name="T10" fmla="*/ 32 w 64"/>
                <a:gd name="T11" fmla="*/ 29 h 34"/>
                <a:gd name="T12" fmla="*/ 38 w 64"/>
                <a:gd name="T13" fmla="*/ 33 h 34"/>
                <a:gd name="T14" fmla="*/ 39 w 64"/>
                <a:gd name="T15" fmla="*/ 33 h 34"/>
                <a:gd name="T16" fmla="*/ 40 w 64"/>
                <a:gd name="T17" fmla="*/ 33 h 34"/>
                <a:gd name="T18" fmla="*/ 46 w 64"/>
                <a:gd name="T19" fmla="*/ 29 h 34"/>
                <a:gd name="T20" fmla="*/ 52 w 64"/>
                <a:gd name="T21" fmla="*/ 33 h 34"/>
                <a:gd name="T22" fmla="*/ 53 w 64"/>
                <a:gd name="T23" fmla="*/ 34 h 34"/>
                <a:gd name="T24" fmla="*/ 63 w 64"/>
                <a:gd name="T25" fmla="*/ 34 h 34"/>
                <a:gd name="T26" fmla="*/ 64 w 64"/>
                <a:gd name="T27" fmla="*/ 33 h 34"/>
                <a:gd name="T28" fmla="*/ 64 w 64"/>
                <a:gd name="T29" fmla="*/ 32 h 34"/>
                <a:gd name="T30" fmla="*/ 32 w 64"/>
                <a:gd name="T31" fmla="*/ 0 h 34"/>
                <a:gd name="T32" fmla="*/ 0 w 64"/>
                <a:gd name="T33" fmla="*/ 32 h 34"/>
                <a:gd name="T34" fmla="*/ 0 w 64"/>
                <a:gd name="T35" fmla="*/ 33 h 34"/>
                <a:gd name="T36" fmla="*/ 1 w 64"/>
                <a:gd name="T37" fmla="*/ 34 h 34"/>
                <a:gd name="T38" fmla="*/ 11 w 64"/>
                <a:gd name="T39" fmla="*/ 34 h 34"/>
                <a:gd name="T40" fmla="*/ 12 w 64"/>
                <a:gd name="T41" fmla="*/ 33 h 34"/>
                <a:gd name="T42" fmla="*/ 18 w 64"/>
                <a:gd name="T43" fmla="*/ 29 h 34"/>
                <a:gd name="T44" fmla="*/ 18 w 64"/>
                <a:gd name="T45" fmla="*/ 28 h 34"/>
                <a:gd name="T46" fmla="*/ 18 w 64"/>
                <a:gd name="T47" fmla="*/ 26 h 34"/>
                <a:gd name="T48" fmla="*/ 9 w 64"/>
                <a:gd name="T49" fmla="*/ 32 h 34"/>
                <a:gd name="T50" fmla="*/ 11 w 64"/>
                <a:gd name="T51" fmla="*/ 32 h 34"/>
                <a:gd name="T52" fmla="*/ 11 w 64"/>
                <a:gd name="T53" fmla="*/ 31 h 34"/>
                <a:gd name="T54" fmla="*/ 1 w 64"/>
                <a:gd name="T55" fmla="*/ 31 h 34"/>
                <a:gd name="T56" fmla="*/ 1 w 64"/>
                <a:gd name="T57" fmla="*/ 32 h 34"/>
                <a:gd name="T58" fmla="*/ 2 w 64"/>
                <a:gd name="T59" fmla="*/ 32 h 34"/>
                <a:gd name="T60" fmla="*/ 32 w 64"/>
                <a:gd name="T61" fmla="*/ 3 h 34"/>
                <a:gd name="T62" fmla="*/ 61 w 64"/>
                <a:gd name="T63" fmla="*/ 32 h 34"/>
                <a:gd name="T64" fmla="*/ 63 w 64"/>
                <a:gd name="T65" fmla="*/ 32 h 34"/>
                <a:gd name="T66" fmla="*/ 63 w 64"/>
                <a:gd name="T67" fmla="*/ 31 h 34"/>
                <a:gd name="T68" fmla="*/ 53 w 64"/>
                <a:gd name="T69" fmla="*/ 31 h 34"/>
                <a:gd name="T70" fmla="*/ 53 w 64"/>
                <a:gd name="T71" fmla="*/ 32 h 34"/>
                <a:gd name="T72" fmla="*/ 54 w 64"/>
                <a:gd name="T73" fmla="*/ 32 h 34"/>
                <a:gd name="T74" fmla="*/ 46 w 64"/>
                <a:gd name="T75" fmla="*/ 26 h 34"/>
                <a:gd name="T76" fmla="*/ 38 w 64"/>
                <a:gd name="T77" fmla="*/ 31 h 34"/>
                <a:gd name="T78" fmla="*/ 39 w 64"/>
                <a:gd name="T79" fmla="*/ 32 h 34"/>
                <a:gd name="T80" fmla="*/ 40 w 64"/>
                <a:gd name="T81" fmla="*/ 31 h 34"/>
                <a:gd name="T82" fmla="*/ 32 w 64"/>
                <a:gd name="T83" fmla="*/ 26 h 34"/>
                <a:gd name="T84" fmla="*/ 24 w 64"/>
                <a:gd name="T85" fmla="*/ 31 h 34"/>
                <a:gd name="T86" fmla="*/ 25 w 64"/>
                <a:gd name="T87" fmla="*/ 32 h 34"/>
                <a:gd name="T88" fmla="*/ 26 w 64"/>
                <a:gd name="T89" fmla="*/ 31 h 34"/>
                <a:gd name="T90" fmla="*/ 18 w 64"/>
                <a:gd name="T91" fmla="*/ 26 h 34"/>
                <a:gd name="T92" fmla="*/ 18 w 64"/>
                <a:gd name="T93"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 h="34">
                  <a:moveTo>
                    <a:pt x="18" y="28"/>
                  </a:moveTo>
                  <a:cubicBezTo>
                    <a:pt x="18" y="29"/>
                    <a:pt x="18" y="29"/>
                    <a:pt x="18" y="29"/>
                  </a:cubicBezTo>
                  <a:cubicBezTo>
                    <a:pt x="20" y="29"/>
                    <a:pt x="23" y="31"/>
                    <a:pt x="24" y="33"/>
                  </a:cubicBezTo>
                  <a:cubicBezTo>
                    <a:pt x="24" y="33"/>
                    <a:pt x="24" y="33"/>
                    <a:pt x="25" y="33"/>
                  </a:cubicBezTo>
                  <a:cubicBezTo>
                    <a:pt x="25" y="33"/>
                    <a:pt x="26" y="33"/>
                    <a:pt x="26" y="33"/>
                  </a:cubicBezTo>
                  <a:cubicBezTo>
                    <a:pt x="27" y="31"/>
                    <a:pt x="29" y="29"/>
                    <a:pt x="32" y="29"/>
                  </a:cubicBezTo>
                  <a:cubicBezTo>
                    <a:pt x="34" y="29"/>
                    <a:pt x="36" y="31"/>
                    <a:pt x="38" y="33"/>
                  </a:cubicBezTo>
                  <a:cubicBezTo>
                    <a:pt x="38" y="33"/>
                    <a:pt x="38" y="33"/>
                    <a:pt x="39" y="33"/>
                  </a:cubicBezTo>
                  <a:cubicBezTo>
                    <a:pt x="39" y="33"/>
                    <a:pt x="40" y="33"/>
                    <a:pt x="40" y="33"/>
                  </a:cubicBezTo>
                  <a:cubicBezTo>
                    <a:pt x="41" y="31"/>
                    <a:pt x="43" y="29"/>
                    <a:pt x="46" y="29"/>
                  </a:cubicBezTo>
                  <a:cubicBezTo>
                    <a:pt x="48" y="29"/>
                    <a:pt x="51" y="31"/>
                    <a:pt x="52" y="33"/>
                  </a:cubicBezTo>
                  <a:cubicBezTo>
                    <a:pt x="52" y="33"/>
                    <a:pt x="52" y="34"/>
                    <a:pt x="53" y="34"/>
                  </a:cubicBezTo>
                  <a:cubicBezTo>
                    <a:pt x="63" y="34"/>
                    <a:pt x="63" y="34"/>
                    <a:pt x="63" y="34"/>
                  </a:cubicBezTo>
                  <a:cubicBezTo>
                    <a:pt x="63" y="34"/>
                    <a:pt x="64" y="34"/>
                    <a:pt x="64" y="33"/>
                  </a:cubicBezTo>
                  <a:cubicBezTo>
                    <a:pt x="64" y="33"/>
                    <a:pt x="64" y="33"/>
                    <a:pt x="64" y="32"/>
                  </a:cubicBezTo>
                  <a:cubicBezTo>
                    <a:pt x="64" y="15"/>
                    <a:pt x="50" y="0"/>
                    <a:pt x="32" y="0"/>
                  </a:cubicBezTo>
                  <a:cubicBezTo>
                    <a:pt x="14" y="0"/>
                    <a:pt x="0" y="15"/>
                    <a:pt x="0" y="32"/>
                  </a:cubicBezTo>
                  <a:cubicBezTo>
                    <a:pt x="0" y="33"/>
                    <a:pt x="0" y="33"/>
                    <a:pt x="0" y="33"/>
                  </a:cubicBezTo>
                  <a:cubicBezTo>
                    <a:pt x="0" y="34"/>
                    <a:pt x="1" y="34"/>
                    <a:pt x="1" y="34"/>
                  </a:cubicBezTo>
                  <a:cubicBezTo>
                    <a:pt x="11" y="34"/>
                    <a:pt x="11" y="34"/>
                    <a:pt x="11" y="34"/>
                  </a:cubicBezTo>
                  <a:cubicBezTo>
                    <a:pt x="11" y="34"/>
                    <a:pt x="12" y="33"/>
                    <a:pt x="12" y="33"/>
                  </a:cubicBezTo>
                  <a:cubicBezTo>
                    <a:pt x="13" y="31"/>
                    <a:pt x="15" y="29"/>
                    <a:pt x="18" y="29"/>
                  </a:cubicBezTo>
                  <a:cubicBezTo>
                    <a:pt x="18" y="28"/>
                    <a:pt x="18" y="28"/>
                    <a:pt x="18" y="28"/>
                  </a:cubicBezTo>
                  <a:cubicBezTo>
                    <a:pt x="18" y="26"/>
                    <a:pt x="18" y="26"/>
                    <a:pt x="18" y="26"/>
                  </a:cubicBezTo>
                  <a:cubicBezTo>
                    <a:pt x="14" y="26"/>
                    <a:pt x="11" y="28"/>
                    <a:pt x="9" y="32"/>
                  </a:cubicBezTo>
                  <a:cubicBezTo>
                    <a:pt x="11" y="32"/>
                    <a:pt x="11" y="32"/>
                    <a:pt x="11" y="32"/>
                  </a:cubicBezTo>
                  <a:cubicBezTo>
                    <a:pt x="11" y="31"/>
                    <a:pt x="11" y="31"/>
                    <a:pt x="11" y="31"/>
                  </a:cubicBezTo>
                  <a:cubicBezTo>
                    <a:pt x="1" y="31"/>
                    <a:pt x="1" y="31"/>
                    <a:pt x="1" y="31"/>
                  </a:cubicBezTo>
                  <a:cubicBezTo>
                    <a:pt x="1" y="32"/>
                    <a:pt x="1" y="32"/>
                    <a:pt x="1" y="32"/>
                  </a:cubicBezTo>
                  <a:cubicBezTo>
                    <a:pt x="2" y="32"/>
                    <a:pt x="2" y="32"/>
                    <a:pt x="2" y="32"/>
                  </a:cubicBezTo>
                  <a:cubicBezTo>
                    <a:pt x="3" y="16"/>
                    <a:pt x="16" y="3"/>
                    <a:pt x="32" y="3"/>
                  </a:cubicBezTo>
                  <a:cubicBezTo>
                    <a:pt x="48" y="3"/>
                    <a:pt x="61" y="16"/>
                    <a:pt x="61" y="32"/>
                  </a:cubicBezTo>
                  <a:cubicBezTo>
                    <a:pt x="63" y="32"/>
                    <a:pt x="63" y="32"/>
                    <a:pt x="63" y="32"/>
                  </a:cubicBezTo>
                  <a:cubicBezTo>
                    <a:pt x="63" y="31"/>
                    <a:pt x="63" y="31"/>
                    <a:pt x="63" y="31"/>
                  </a:cubicBezTo>
                  <a:cubicBezTo>
                    <a:pt x="53" y="31"/>
                    <a:pt x="53" y="31"/>
                    <a:pt x="53" y="31"/>
                  </a:cubicBezTo>
                  <a:cubicBezTo>
                    <a:pt x="53" y="32"/>
                    <a:pt x="53" y="32"/>
                    <a:pt x="53" y="32"/>
                  </a:cubicBezTo>
                  <a:cubicBezTo>
                    <a:pt x="54" y="32"/>
                    <a:pt x="54" y="32"/>
                    <a:pt x="54" y="32"/>
                  </a:cubicBezTo>
                  <a:cubicBezTo>
                    <a:pt x="53" y="28"/>
                    <a:pt x="50" y="26"/>
                    <a:pt x="46" y="26"/>
                  </a:cubicBezTo>
                  <a:cubicBezTo>
                    <a:pt x="42" y="26"/>
                    <a:pt x="39" y="28"/>
                    <a:pt x="38" y="31"/>
                  </a:cubicBezTo>
                  <a:cubicBezTo>
                    <a:pt x="39" y="32"/>
                    <a:pt x="39" y="32"/>
                    <a:pt x="39" y="32"/>
                  </a:cubicBezTo>
                  <a:cubicBezTo>
                    <a:pt x="40" y="31"/>
                    <a:pt x="40" y="31"/>
                    <a:pt x="40" y="31"/>
                  </a:cubicBezTo>
                  <a:cubicBezTo>
                    <a:pt x="39" y="28"/>
                    <a:pt x="35" y="26"/>
                    <a:pt x="32" y="26"/>
                  </a:cubicBezTo>
                  <a:cubicBezTo>
                    <a:pt x="28" y="26"/>
                    <a:pt x="25" y="28"/>
                    <a:pt x="24" y="31"/>
                  </a:cubicBezTo>
                  <a:cubicBezTo>
                    <a:pt x="25" y="32"/>
                    <a:pt x="25" y="32"/>
                    <a:pt x="25" y="32"/>
                  </a:cubicBezTo>
                  <a:cubicBezTo>
                    <a:pt x="26" y="31"/>
                    <a:pt x="26" y="31"/>
                    <a:pt x="26" y="31"/>
                  </a:cubicBezTo>
                  <a:cubicBezTo>
                    <a:pt x="25" y="28"/>
                    <a:pt x="22" y="26"/>
                    <a:pt x="18" y="26"/>
                  </a:cubicBezTo>
                  <a:lnTo>
                    <a:pt x="18" y="2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54" name="Freeform 271">
              <a:extLst>
                <a:ext uri="{FF2B5EF4-FFF2-40B4-BE49-F238E27FC236}">
                  <a16:creationId xmlns:a16="http://schemas.microsoft.com/office/drawing/2014/main" id="{2E6993FF-E643-4CDB-A249-3BCB54A25BD0}"/>
                </a:ext>
              </a:extLst>
            </p:cNvPr>
            <p:cNvSpPr>
              <a:spLocks/>
            </p:cNvSpPr>
            <p:nvPr/>
          </p:nvSpPr>
          <p:spPr bwMode="auto">
            <a:xfrm>
              <a:off x="5408613" y="6189663"/>
              <a:ext cx="65088" cy="15875"/>
            </a:xfrm>
            <a:custGeom>
              <a:avLst/>
              <a:gdLst>
                <a:gd name="T0" fmla="*/ 2 w 13"/>
                <a:gd name="T1" fmla="*/ 3 h 3"/>
                <a:gd name="T2" fmla="*/ 12 w 13"/>
                <a:gd name="T3" fmla="*/ 3 h 3"/>
                <a:gd name="T4" fmla="*/ 13 w 13"/>
                <a:gd name="T5" fmla="*/ 1 h 3"/>
                <a:gd name="T6" fmla="*/ 12 w 13"/>
                <a:gd name="T7" fmla="*/ 0 h 3"/>
                <a:gd name="T8" fmla="*/ 2 w 13"/>
                <a:gd name="T9" fmla="*/ 0 h 3"/>
                <a:gd name="T10" fmla="*/ 0 w 13"/>
                <a:gd name="T11" fmla="*/ 1 h 3"/>
                <a:gd name="T12" fmla="*/ 2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2" y="3"/>
                  </a:moveTo>
                  <a:cubicBezTo>
                    <a:pt x="12" y="3"/>
                    <a:pt x="12" y="3"/>
                    <a:pt x="12" y="3"/>
                  </a:cubicBezTo>
                  <a:cubicBezTo>
                    <a:pt x="13" y="3"/>
                    <a:pt x="13" y="2"/>
                    <a:pt x="13" y="1"/>
                  </a:cubicBezTo>
                  <a:cubicBezTo>
                    <a:pt x="13" y="0"/>
                    <a:pt x="13" y="0"/>
                    <a:pt x="12" y="0"/>
                  </a:cubicBezTo>
                  <a:cubicBezTo>
                    <a:pt x="2" y="0"/>
                    <a:pt x="2" y="0"/>
                    <a:pt x="2" y="0"/>
                  </a:cubicBezTo>
                  <a:cubicBezTo>
                    <a:pt x="1" y="0"/>
                    <a:pt x="0" y="0"/>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55" name="Freeform 272">
              <a:extLst>
                <a:ext uri="{FF2B5EF4-FFF2-40B4-BE49-F238E27FC236}">
                  <a16:creationId xmlns:a16="http://schemas.microsoft.com/office/drawing/2014/main" id="{025A641F-E2E8-4E7F-AAF7-61546839D5DA}"/>
                </a:ext>
              </a:extLst>
            </p:cNvPr>
            <p:cNvSpPr>
              <a:spLocks/>
            </p:cNvSpPr>
            <p:nvPr/>
          </p:nvSpPr>
          <p:spPr bwMode="auto">
            <a:xfrm>
              <a:off x="5594350" y="6215063"/>
              <a:ext cx="46038" cy="82550"/>
            </a:xfrm>
            <a:custGeom>
              <a:avLst/>
              <a:gdLst>
                <a:gd name="T0" fmla="*/ 6 w 9"/>
                <a:gd name="T1" fmla="*/ 1 h 16"/>
                <a:gd name="T2" fmla="*/ 7 w 9"/>
                <a:gd name="T3" fmla="*/ 1 h 16"/>
                <a:gd name="T4" fmla="*/ 6 w 9"/>
                <a:gd name="T5" fmla="*/ 1 h 16"/>
                <a:gd name="T6" fmla="*/ 6 w 9"/>
                <a:gd name="T7" fmla="*/ 1 h 16"/>
                <a:gd name="T8" fmla="*/ 7 w 9"/>
                <a:gd name="T9" fmla="*/ 1 h 16"/>
                <a:gd name="T10" fmla="*/ 6 w 9"/>
                <a:gd name="T11" fmla="*/ 1 h 16"/>
                <a:gd name="T12" fmla="*/ 7 w 9"/>
                <a:gd name="T13" fmla="*/ 1 h 16"/>
                <a:gd name="T14" fmla="*/ 6 w 9"/>
                <a:gd name="T15" fmla="*/ 1 h 16"/>
                <a:gd name="T16" fmla="*/ 6 w 9"/>
                <a:gd name="T17" fmla="*/ 1 h 16"/>
                <a:gd name="T18" fmla="*/ 7 w 9"/>
                <a:gd name="T19" fmla="*/ 1 h 16"/>
                <a:gd name="T20" fmla="*/ 6 w 9"/>
                <a:gd name="T21" fmla="*/ 1 h 16"/>
                <a:gd name="T22" fmla="*/ 6 w 9"/>
                <a:gd name="T23" fmla="*/ 1 h 16"/>
                <a:gd name="T24" fmla="*/ 5 w 9"/>
                <a:gd name="T25" fmla="*/ 2 h 16"/>
                <a:gd name="T26" fmla="*/ 2 w 9"/>
                <a:gd name="T27" fmla="*/ 5 h 16"/>
                <a:gd name="T28" fmla="*/ 0 w 9"/>
                <a:gd name="T29" fmla="*/ 9 h 16"/>
                <a:gd name="T30" fmla="*/ 1 w 9"/>
                <a:gd name="T31" fmla="*/ 13 h 16"/>
                <a:gd name="T32" fmla="*/ 4 w 9"/>
                <a:gd name="T33" fmla="*/ 15 h 16"/>
                <a:gd name="T34" fmla="*/ 8 w 9"/>
                <a:gd name="T35" fmla="*/ 16 h 16"/>
                <a:gd name="T36" fmla="*/ 9 w 9"/>
                <a:gd name="T37" fmla="*/ 14 h 16"/>
                <a:gd name="T38" fmla="*/ 8 w 9"/>
                <a:gd name="T39" fmla="*/ 13 h 16"/>
                <a:gd name="T40" fmla="*/ 5 w 9"/>
                <a:gd name="T41" fmla="*/ 12 h 16"/>
                <a:gd name="T42" fmla="*/ 4 w 9"/>
                <a:gd name="T43" fmla="*/ 11 h 16"/>
                <a:gd name="T44" fmla="*/ 3 w 9"/>
                <a:gd name="T45" fmla="*/ 9 h 16"/>
                <a:gd name="T46" fmla="*/ 4 w 9"/>
                <a:gd name="T47" fmla="*/ 7 h 16"/>
                <a:gd name="T48" fmla="*/ 7 w 9"/>
                <a:gd name="T49" fmla="*/ 5 h 16"/>
                <a:gd name="T50" fmla="*/ 8 w 9"/>
                <a:gd name="T51" fmla="*/ 3 h 16"/>
                <a:gd name="T52" fmla="*/ 9 w 9"/>
                <a:gd name="T53" fmla="*/ 3 h 16"/>
                <a:gd name="T54" fmla="*/ 9 w 9"/>
                <a:gd name="T55" fmla="*/ 1 h 16"/>
                <a:gd name="T56" fmla="*/ 8 w 9"/>
                <a:gd name="T57" fmla="*/ 0 h 16"/>
                <a:gd name="T58" fmla="*/ 6 w 9"/>
                <a:gd name="T59"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 h="16">
                  <a:moveTo>
                    <a:pt x="6" y="1"/>
                  </a:moveTo>
                  <a:cubicBezTo>
                    <a:pt x="7" y="1"/>
                    <a:pt x="7" y="1"/>
                    <a:pt x="7" y="1"/>
                  </a:cubicBezTo>
                  <a:cubicBezTo>
                    <a:pt x="6" y="1"/>
                    <a:pt x="6" y="1"/>
                    <a:pt x="6" y="1"/>
                  </a:cubicBezTo>
                  <a:cubicBezTo>
                    <a:pt x="6" y="1"/>
                    <a:pt x="6" y="1"/>
                    <a:pt x="6" y="1"/>
                  </a:cubicBezTo>
                  <a:cubicBezTo>
                    <a:pt x="7" y="1"/>
                    <a:pt x="7" y="1"/>
                    <a:pt x="7" y="1"/>
                  </a:cubicBezTo>
                  <a:cubicBezTo>
                    <a:pt x="6" y="1"/>
                    <a:pt x="6" y="1"/>
                    <a:pt x="6" y="1"/>
                  </a:cubicBezTo>
                  <a:cubicBezTo>
                    <a:pt x="7" y="1"/>
                    <a:pt x="7" y="1"/>
                    <a:pt x="7" y="1"/>
                  </a:cubicBezTo>
                  <a:cubicBezTo>
                    <a:pt x="6" y="1"/>
                    <a:pt x="6" y="1"/>
                    <a:pt x="6" y="1"/>
                  </a:cubicBezTo>
                  <a:cubicBezTo>
                    <a:pt x="6" y="1"/>
                    <a:pt x="6" y="1"/>
                    <a:pt x="6" y="1"/>
                  </a:cubicBezTo>
                  <a:cubicBezTo>
                    <a:pt x="7" y="1"/>
                    <a:pt x="7" y="1"/>
                    <a:pt x="7" y="1"/>
                  </a:cubicBezTo>
                  <a:cubicBezTo>
                    <a:pt x="6" y="1"/>
                    <a:pt x="6" y="1"/>
                    <a:pt x="6" y="1"/>
                  </a:cubicBezTo>
                  <a:cubicBezTo>
                    <a:pt x="6" y="1"/>
                    <a:pt x="6" y="1"/>
                    <a:pt x="6" y="1"/>
                  </a:cubicBezTo>
                  <a:cubicBezTo>
                    <a:pt x="6" y="1"/>
                    <a:pt x="6" y="2"/>
                    <a:pt x="5" y="2"/>
                  </a:cubicBezTo>
                  <a:cubicBezTo>
                    <a:pt x="4" y="3"/>
                    <a:pt x="3" y="4"/>
                    <a:pt x="2" y="5"/>
                  </a:cubicBezTo>
                  <a:cubicBezTo>
                    <a:pt x="1" y="6"/>
                    <a:pt x="0" y="7"/>
                    <a:pt x="0" y="9"/>
                  </a:cubicBezTo>
                  <a:cubicBezTo>
                    <a:pt x="0" y="11"/>
                    <a:pt x="0" y="12"/>
                    <a:pt x="1" y="13"/>
                  </a:cubicBezTo>
                  <a:cubicBezTo>
                    <a:pt x="2" y="14"/>
                    <a:pt x="3" y="15"/>
                    <a:pt x="4" y="15"/>
                  </a:cubicBezTo>
                  <a:cubicBezTo>
                    <a:pt x="5" y="16"/>
                    <a:pt x="7" y="16"/>
                    <a:pt x="8" y="16"/>
                  </a:cubicBezTo>
                  <a:cubicBezTo>
                    <a:pt x="8" y="16"/>
                    <a:pt x="9" y="15"/>
                    <a:pt x="9" y="14"/>
                  </a:cubicBezTo>
                  <a:cubicBezTo>
                    <a:pt x="9" y="13"/>
                    <a:pt x="8" y="13"/>
                    <a:pt x="8" y="13"/>
                  </a:cubicBezTo>
                  <a:cubicBezTo>
                    <a:pt x="7" y="13"/>
                    <a:pt x="5" y="13"/>
                    <a:pt x="5" y="12"/>
                  </a:cubicBezTo>
                  <a:cubicBezTo>
                    <a:pt x="4" y="12"/>
                    <a:pt x="4" y="12"/>
                    <a:pt x="4" y="11"/>
                  </a:cubicBezTo>
                  <a:cubicBezTo>
                    <a:pt x="3" y="11"/>
                    <a:pt x="3" y="10"/>
                    <a:pt x="3" y="9"/>
                  </a:cubicBezTo>
                  <a:cubicBezTo>
                    <a:pt x="3" y="9"/>
                    <a:pt x="3" y="8"/>
                    <a:pt x="4" y="7"/>
                  </a:cubicBezTo>
                  <a:cubicBezTo>
                    <a:pt x="4" y="6"/>
                    <a:pt x="6" y="5"/>
                    <a:pt x="7" y="5"/>
                  </a:cubicBezTo>
                  <a:cubicBezTo>
                    <a:pt x="7" y="4"/>
                    <a:pt x="8" y="4"/>
                    <a:pt x="8" y="3"/>
                  </a:cubicBezTo>
                  <a:cubicBezTo>
                    <a:pt x="8" y="3"/>
                    <a:pt x="8" y="3"/>
                    <a:pt x="9" y="3"/>
                  </a:cubicBezTo>
                  <a:cubicBezTo>
                    <a:pt x="9" y="2"/>
                    <a:pt x="9" y="2"/>
                    <a:pt x="9" y="1"/>
                  </a:cubicBezTo>
                  <a:cubicBezTo>
                    <a:pt x="9" y="1"/>
                    <a:pt x="8" y="0"/>
                    <a:pt x="8" y="0"/>
                  </a:cubicBezTo>
                  <a:cubicBezTo>
                    <a:pt x="7" y="0"/>
                    <a:pt x="6" y="1"/>
                    <a:pt x="6"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56" name="Freeform 273">
              <a:extLst>
                <a:ext uri="{FF2B5EF4-FFF2-40B4-BE49-F238E27FC236}">
                  <a16:creationId xmlns:a16="http://schemas.microsoft.com/office/drawing/2014/main" id="{0903BA1A-43A8-420B-871A-179808BD2A9C}"/>
                </a:ext>
              </a:extLst>
            </p:cNvPr>
            <p:cNvSpPr>
              <a:spLocks/>
            </p:cNvSpPr>
            <p:nvPr/>
          </p:nvSpPr>
          <p:spPr bwMode="auto">
            <a:xfrm>
              <a:off x="5603875" y="6189663"/>
              <a:ext cx="55563" cy="15875"/>
            </a:xfrm>
            <a:custGeom>
              <a:avLst/>
              <a:gdLst>
                <a:gd name="T0" fmla="*/ 1 w 11"/>
                <a:gd name="T1" fmla="*/ 3 h 3"/>
                <a:gd name="T2" fmla="*/ 10 w 11"/>
                <a:gd name="T3" fmla="*/ 3 h 3"/>
                <a:gd name="T4" fmla="*/ 11 w 11"/>
                <a:gd name="T5" fmla="*/ 1 h 3"/>
                <a:gd name="T6" fmla="*/ 10 w 11"/>
                <a:gd name="T7" fmla="*/ 0 h 3"/>
                <a:gd name="T8" fmla="*/ 1 w 11"/>
                <a:gd name="T9" fmla="*/ 0 h 3"/>
                <a:gd name="T10" fmla="*/ 0 w 11"/>
                <a:gd name="T11" fmla="*/ 1 h 3"/>
                <a:gd name="T12" fmla="*/ 1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1" y="3"/>
                  </a:moveTo>
                  <a:cubicBezTo>
                    <a:pt x="10" y="3"/>
                    <a:pt x="10" y="3"/>
                    <a:pt x="10" y="3"/>
                  </a:cubicBezTo>
                  <a:cubicBezTo>
                    <a:pt x="11" y="3"/>
                    <a:pt x="11" y="2"/>
                    <a:pt x="11" y="1"/>
                  </a:cubicBezTo>
                  <a:cubicBezTo>
                    <a:pt x="11" y="0"/>
                    <a:pt x="11" y="0"/>
                    <a:pt x="10" y="0"/>
                  </a:cubicBezTo>
                  <a:cubicBezTo>
                    <a:pt x="1" y="0"/>
                    <a:pt x="1" y="0"/>
                    <a:pt x="1" y="0"/>
                  </a:cubicBezTo>
                  <a:cubicBezTo>
                    <a:pt x="0" y="0"/>
                    <a:pt x="0" y="0"/>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57" name="Freeform 274">
              <a:extLst>
                <a:ext uri="{FF2B5EF4-FFF2-40B4-BE49-F238E27FC236}">
                  <a16:creationId xmlns:a16="http://schemas.microsoft.com/office/drawing/2014/main" id="{A2E2FC82-E3E1-4BFD-AD16-5B866628400A}"/>
                </a:ext>
              </a:extLst>
            </p:cNvPr>
            <p:cNvSpPr>
              <a:spLocks/>
            </p:cNvSpPr>
            <p:nvPr/>
          </p:nvSpPr>
          <p:spPr bwMode="auto">
            <a:xfrm>
              <a:off x="5378450" y="6221413"/>
              <a:ext cx="69850" cy="138112"/>
            </a:xfrm>
            <a:custGeom>
              <a:avLst/>
              <a:gdLst>
                <a:gd name="T0" fmla="*/ 13 w 14"/>
                <a:gd name="T1" fmla="*/ 24 h 27"/>
                <a:gd name="T2" fmla="*/ 13 w 14"/>
                <a:gd name="T3" fmla="*/ 24 h 27"/>
                <a:gd name="T4" fmla="*/ 7 w 14"/>
                <a:gd name="T5" fmla="*/ 23 h 27"/>
                <a:gd name="T6" fmla="*/ 4 w 14"/>
                <a:gd name="T7" fmla="*/ 21 h 27"/>
                <a:gd name="T8" fmla="*/ 3 w 14"/>
                <a:gd name="T9" fmla="*/ 16 h 27"/>
                <a:gd name="T10" fmla="*/ 4 w 14"/>
                <a:gd name="T11" fmla="*/ 13 h 27"/>
                <a:gd name="T12" fmla="*/ 9 w 14"/>
                <a:gd name="T13" fmla="*/ 8 h 27"/>
                <a:gd name="T14" fmla="*/ 14 w 14"/>
                <a:gd name="T15" fmla="*/ 2 h 27"/>
                <a:gd name="T16" fmla="*/ 13 w 14"/>
                <a:gd name="T17" fmla="*/ 0 h 27"/>
                <a:gd name="T18" fmla="*/ 11 w 14"/>
                <a:gd name="T19" fmla="*/ 1 h 27"/>
                <a:gd name="T20" fmla="*/ 9 w 14"/>
                <a:gd name="T21" fmla="*/ 5 h 27"/>
                <a:gd name="T22" fmla="*/ 4 w 14"/>
                <a:gd name="T23" fmla="*/ 9 h 27"/>
                <a:gd name="T24" fmla="*/ 1 w 14"/>
                <a:gd name="T25" fmla="*/ 12 h 27"/>
                <a:gd name="T26" fmla="*/ 0 w 14"/>
                <a:gd name="T27" fmla="*/ 16 h 27"/>
                <a:gd name="T28" fmla="*/ 2 w 14"/>
                <a:gd name="T29" fmla="*/ 23 h 27"/>
                <a:gd name="T30" fmla="*/ 9 w 14"/>
                <a:gd name="T31" fmla="*/ 27 h 27"/>
                <a:gd name="T32" fmla="*/ 13 w 14"/>
                <a:gd name="T33" fmla="*/ 27 h 27"/>
                <a:gd name="T34" fmla="*/ 14 w 14"/>
                <a:gd name="T35" fmla="*/ 26 h 27"/>
                <a:gd name="T36" fmla="*/ 13 w 14"/>
                <a:gd name="T3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7">
                  <a:moveTo>
                    <a:pt x="13" y="24"/>
                  </a:moveTo>
                  <a:cubicBezTo>
                    <a:pt x="13" y="24"/>
                    <a:pt x="13" y="24"/>
                    <a:pt x="13" y="24"/>
                  </a:cubicBezTo>
                  <a:cubicBezTo>
                    <a:pt x="12" y="24"/>
                    <a:pt x="10" y="24"/>
                    <a:pt x="7" y="23"/>
                  </a:cubicBezTo>
                  <a:cubicBezTo>
                    <a:pt x="6" y="22"/>
                    <a:pt x="5" y="22"/>
                    <a:pt x="4" y="21"/>
                  </a:cubicBezTo>
                  <a:cubicBezTo>
                    <a:pt x="4" y="20"/>
                    <a:pt x="3" y="18"/>
                    <a:pt x="3" y="16"/>
                  </a:cubicBezTo>
                  <a:cubicBezTo>
                    <a:pt x="3" y="15"/>
                    <a:pt x="4" y="14"/>
                    <a:pt x="4" y="13"/>
                  </a:cubicBezTo>
                  <a:cubicBezTo>
                    <a:pt x="5" y="11"/>
                    <a:pt x="7" y="10"/>
                    <a:pt x="9" y="8"/>
                  </a:cubicBezTo>
                  <a:cubicBezTo>
                    <a:pt x="11" y="7"/>
                    <a:pt x="13" y="5"/>
                    <a:pt x="14" y="2"/>
                  </a:cubicBezTo>
                  <a:cubicBezTo>
                    <a:pt x="14" y="1"/>
                    <a:pt x="14" y="1"/>
                    <a:pt x="13" y="0"/>
                  </a:cubicBezTo>
                  <a:cubicBezTo>
                    <a:pt x="12" y="0"/>
                    <a:pt x="12" y="1"/>
                    <a:pt x="11" y="1"/>
                  </a:cubicBezTo>
                  <a:cubicBezTo>
                    <a:pt x="11" y="3"/>
                    <a:pt x="10" y="4"/>
                    <a:pt x="9" y="5"/>
                  </a:cubicBezTo>
                  <a:cubicBezTo>
                    <a:pt x="8" y="6"/>
                    <a:pt x="6" y="7"/>
                    <a:pt x="4" y="9"/>
                  </a:cubicBezTo>
                  <a:cubicBezTo>
                    <a:pt x="3" y="10"/>
                    <a:pt x="2" y="11"/>
                    <a:pt x="1" y="12"/>
                  </a:cubicBezTo>
                  <a:cubicBezTo>
                    <a:pt x="1" y="13"/>
                    <a:pt x="0" y="15"/>
                    <a:pt x="0" y="16"/>
                  </a:cubicBezTo>
                  <a:cubicBezTo>
                    <a:pt x="0" y="19"/>
                    <a:pt x="1" y="21"/>
                    <a:pt x="2" y="23"/>
                  </a:cubicBezTo>
                  <a:cubicBezTo>
                    <a:pt x="4" y="25"/>
                    <a:pt x="7" y="26"/>
                    <a:pt x="9" y="27"/>
                  </a:cubicBezTo>
                  <a:cubicBezTo>
                    <a:pt x="11" y="27"/>
                    <a:pt x="13" y="27"/>
                    <a:pt x="13" y="27"/>
                  </a:cubicBezTo>
                  <a:cubicBezTo>
                    <a:pt x="14" y="27"/>
                    <a:pt x="14" y="27"/>
                    <a:pt x="14" y="26"/>
                  </a:cubicBezTo>
                  <a:cubicBezTo>
                    <a:pt x="14" y="25"/>
                    <a:pt x="14" y="24"/>
                    <a:pt x="13"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58" name="Freeform 275">
              <a:extLst>
                <a:ext uri="{FF2B5EF4-FFF2-40B4-BE49-F238E27FC236}">
                  <a16:creationId xmlns:a16="http://schemas.microsoft.com/office/drawing/2014/main" id="{5FDD548E-000F-4C8F-9827-D11C0E4A5273}"/>
                </a:ext>
              </a:extLst>
            </p:cNvPr>
            <p:cNvSpPr>
              <a:spLocks/>
            </p:cNvSpPr>
            <p:nvPr/>
          </p:nvSpPr>
          <p:spPr bwMode="auto">
            <a:xfrm>
              <a:off x="5434013" y="6221413"/>
              <a:ext cx="74613" cy="138112"/>
            </a:xfrm>
            <a:custGeom>
              <a:avLst/>
              <a:gdLst>
                <a:gd name="T0" fmla="*/ 2 w 15"/>
                <a:gd name="T1" fmla="*/ 27 h 27"/>
                <a:gd name="T2" fmla="*/ 8 w 15"/>
                <a:gd name="T3" fmla="*/ 26 h 27"/>
                <a:gd name="T4" fmla="*/ 12 w 15"/>
                <a:gd name="T5" fmla="*/ 23 h 27"/>
                <a:gd name="T6" fmla="*/ 15 w 15"/>
                <a:gd name="T7" fmla="*/ 16 h 27"/>
                <a:gd name="T8" fmla="*/ 13 w 15"/>
                <a:gd name="T9" fmla="*/ 11 h 27"/>
                <a:gd name="T10" fmla="*/ 7 w 15"/>
                <a:gd name="T11" fmla="*/ 6 h 27"/>
                <a:gd name="T12" fmla="*/ 3 w 15"/>
                <a:gd name="T13" fmla="*/ 1 h 27"/>
                <a:gd name="T14" fmla="*/ 1 w 15"/>
                <a:gd name="T15" fmla="*/ 0 h 27"/>
                <a:gd name="T16" fmla="*/ 0 w 15"/>
                <a:gd name="T17" fmla="*/ 2 h 27"/>
                <a:gd name="T18" fmla="*/ 3 w 15"/>
                <a:gd name="T19" fmla="*/ 7 h 27"/>
                <a:gd name="T20" fmla="*/ 9 w 15"/>
                <a:gd name="T21" fmla="*/ 11 h 27"/>
                <a:gd name="T22" fmla="*/ 11 w 15"/>
                <a:gd name="T23" fmla="*/ 13 h 27"/>
                <a:gd name="T24" fmla="*/ 12 w 15"/>
                <a:gd name="T25" fmla="*/ 16 h 27"/>
                <a:gd name="T26" fmla="*/ 10 w 15"/>
                <a:gd name="T27" fmla="*/ 21 h 27"/>
                <a:gd name="T28" fmla="*/ 5 w 15"/>
                <a:gd name="T29" fmla="*/ 24 h 27"/>
                <a:gd name="T30" fmla="*/ 3 w 15"/>
                <a:gd name="T31" fmla="*/ 24 h 27"/>
                <a:gd name="T32" fmla="*/ 2 w 15"/>
                <a:gd name="T33" fmla="*/ 24 h 27"/>
                <a:gd name="T34" fmla="*/ 2 w 15"/>
                <a:gd name="T35" fmla="*/ 24 h 27"/>
                <a:gd name="T36" fmla="*/ 2 w 15"/>
                <a:gd name="T37" fmla="*/ 24 h 27"/>
                <a:gd name="T38" fmla="*/ 0 w 15"/>
                <a:gd name="T39" fmla="*/ 26 h 27"/>
                <a:gd name="T40" fmla="*/ 2 w 15"/>
                <a:gd name="T4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7">
                  <a:moveTo>
                    <a:pt x="2" y="27"/>
                  </a:moveTo>
                  <a:cubicBezTo>
                    <a:pt x="2" y="27"/>
                    <a:pt x="5" y="27"/>
                    <a:pt x="8" y="26"/>
                  </a:cubicBezTo>
                  <a:cubicBezTo>
                    <a:pt x="10" y="25"/>
                    <a:pt x="11" y="24"/>
                    <a:pt x="12" y="23"/>
                  </a:cubicBezTo>
                  <a:cubicBezTo>
                    <a:pt x="14" y="21"/>
                    <a:pt x="15" y="19"/>
                    <a:pt x="15" y="16"/>
                  </a:cubicBezTo>
                  <a:cubicBezTo>
                    <a:pt x="15" y="14"/>
                    <a:pt x="14" y="12"/>
                    <a:pt x="13" y="11"/>
                  </a:cubicBezTo>
                  <a:cubicBezTo>
                    <a:pt x="11" y="9"/>
                    <a:pt x="9" y="7"/>
                    <a:pt x="7" y="6"/>
                  </a:cubicBezTo>
                  <a:cubicBezTo>
                    <a:pt x="5" y="5"/>
                    <a:pt x="4" y="3"/>
                    <a:pt x="3" y="1"/>
                  </a:cubicBezTo>
                  <a:cubicBezTo>
                    <a:pt x="3" y="1"/>
                    <a:pt x="2" y="0"/>
                    <a:pt x="1" y="0"/>
                  </a:cubicBezTo>
                  <a:cubicBezTo>
                    <a:pt x="1" y="1"/>
                    <a:pt x="0" y="1"/>
                    <a:pt x="0" y="2"/>
                  </a:cubicBezTo>
                  <a:cubicBezTo>
                    <a:pt x="1" y="4"/>
                    <a:pt x="2" y="6"/>
                    <a:pt x="3" y="7"/>
                  </a:cubicBezTo>
                  <a:cubicBezTo>
                    <a:pt x="5" y="9"/>
                    <a:pt x="7" y="10"/>
                    <a:pt x="9" y="11"/>
                  </a:cubicBezTo>
                  <a:cubicBezTo>
                    <a:pt x="10" y="12"/>
                    <a:pt x="10" y="13"/>
                    <a:pt x="11" y="13"/>
                  </a:cubicBezTo>
                  <a:cubicBezTo>
                    <a:pt x="11" y="14"/>
                    <a:pt x="12" y="15"/>
                    <a:pt x="12" y="16"/>
                  </a:cubicBezTo>
                  <a:cubicBezTo>
                    <a:pt x="12" y="18"/>
                    <a:pt x="11" y="20"/>
                    <a:pt x="10" y="21"/>
                  </a:cubicBezTo>
                  <a:cubicBezTo>
                    <a:pt x="9" y="22"/>
                    <a:pt x="7" y="23"/>
                    <a:pt x="5" y="24"/>
                  </a:cubicBezTo>
                  <a:cubicBezTo>
                    <a:pt x="4" y="24"/>
                    <a:pt x="3" y="24"/>
                    <a:pt x="3" y="24"/>
                  </a:cubicBezTo>
                  <a:cubicBezTo>
                    <a:pt x="2" y="24"/>
                    <a:pt x="2" y="24"/>
                    <a:pt x="2" y="24"/>
                  </a:cubicBezTo>
                  <a:cubicBezTo>
                    <a:pt x="2" y="24"/>
                    <a:pt x="2" y="24"/>
                    <a:pt x="2" y="24"/>
                  </a:cubicBezTo>
                  <a:cubicBezTo>
                    <a:pt x="2" y="24"/>
                    <a:pt x="2" y="24"/>
                    <a:pt x="2" y="24"/>
                  </a:cubicBezTo>
                  <a:cubicBezTo>
                    <a:pt x="1" y="24"/>
                    <a:pt x="0" y="25"/>
                    <a:pt x="0" y="26"/>
                  </a:cubicBezTo>
                  <a:cubicBezTo>
                    <a:pt x="0" y="27"/>
                    <a:pt x="1" y="27"/>
                    <a:pt x="2" y="2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59" name="Freeform 276">
              <a:extLst>
                <a:ext uri="{FF2B5EF4-FFF2-40B4-BE49-F238E27FC236}">
                  <a16:creationId xmlns:a16="http://schemas.microsoft.com/office/drawing/2014/main" id="{60C727AC-E8ED-4F9C-85E5-CB9738EF0BE4}"/>
                </a:ext>
              </a:extLst>
            </p:cNvPr>
            <p:cNvSpPr>
              <a:spLocks/>
            </p:cNvSpPr>
            <p:nvPr/>
          </p:nvSpPr>
          <p:spPr bwMode="auto">
            <a:xfrm>
              <a:off x="5434013" y="6164263"/>
              <a:ext cx="14288" cy="77787"/>
            </a:xfrm>
            <a:custGeom>
              <a:avLst/>
              <a:gdLst>
                <a:gd name="T0" fmla="*/ 0 w 3"/>
                <a:gd name="T1" fmla="*/ 1 h 15"/>
                <a:gd name="T2" fmla="*/ 0 w 3"/>
                <a:gd name="T3" fmla="*/ 13 h 15"/>
                <a:gd name="T4" fmla="*/ 2 w 3"/>
                <a:gd name="T5" fmla="*/ 15 h 15"/>
                <a:gd name="T6" fmla="*/ 3 w 3"/>
                <a:gd name="T7" fmla="*/ 13 h 15"/>
                <a:gd name="T8" fmla="*/ 3 w 3"/>
                <a:gd name="T9" fmla="*/ 1 h 15"/>
                <a:gd name="T10" fmla="*/ 2 w 3"/>
                <a:gd name="T11" fmla="*/ 0 h 15"/>
                <a:gd name="T12" fmla="*/ 0 w 3"/>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3" h="15">
                  <a:moveTo>
                    <a:pt x="0" y="1"/>
                  </a:moveTo>
                  <a:cubicBezTo>
                    <a:pt x="0" y="13"/>
                    <a:pt x="0" y="13"/>
                    <a:pt x="0" y="13"/>
                  </a:cubicBezTo>
                  <a:cubicBezTo>
                    <a:pt x="0" y="14"/>
                    <a:pt x="1" y="15"/>
                    <a:pt x="2" y="15"/>
                  </a:cubicBezTo>
                  <a:cubicBezTo>
                    <a:pt x="3" y="15"/>
                    <a:pt x="3" y="14"/>
                    <a:pt x="3" y="13"/>
                  </a:cubicBezTo>
                  <a:cubicBezTo>
                    <a:pt x="3" y="1"/>
                    <a:pt x="3" y="1"/>
                    <a:pt x="3" y="1"/>
                  </a:cubicBezTo>
                  <a:cubicBezTo>
                    <a:pt x="3" y="0"/>
                    <a:pt x="3" y="0"/>
                    <a:pt x="2" y="0"/>
                  </a:cubicBezTo>
                  <a:cubicBezTo>
                    <a:pt x="1" y="0"/>
                    <a:pt x="0" y="0"/>
                    <a:pt x="0"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60" name="Freeform 277">
              <a:extLst>
                <a:ext uri="{FF2B5EF4-FFF2-40B4-BE49-F238E27FC236}">
                  <a16:creationId xmlns:a16="http://schemas.microsoft.com/office/drawing/2014/main" id="{638BFD65-67B7-4B27-A953-C023AE885012}"/>
                </a:ext>
              </a:extLst>
            </p:cNvPr>
            <p:cNvSpPr>
              <a:spLocks/>
            </p:cNvSpPr>
            <p:nvPr/>
          </p:nvSpPr>
          <p:spPr bwMode="auto">
            <a:xfrm>
              <a:off x="5408613" y="6338888"/>
              <a:ext cx="15875" cy="73025"/>
            </a:xfrm>
            <a:custGeom>
              <a:avLst/>
              <a:gdLst>
                <a:gd name="T0" fmla="*/ 0 w 3"/>
                <a:gd name="T1" fmla="*/ 2 h 14"/>
                <a:gd name="T2" fmla="*/ 0 w 3"/>
                <a:gd name="T3" fmla="*/ 12 h 14"/>
                <a:gd name="T4" fmla="*/ 2 w 3"/>
                <a:gd name="T5" fmla="*/ 14 h 14"/>
                <a:gd name="T6" fmla="*/ 3 w 3"/>
                <a:gd name="T7" fmla="*/ 12 h 14"/>
                <a:gd name="T8" fmla="*/ 3 w 3"/>
                <a:gd name="T9" fmla="*/ 2 h 14"/>
                <a:gd name="T10" fmla="*/ 2 w 3"/>
                <a:gd name="T11" fmla="*/ 0 h 14"/>
                <a:gd name="T12" fmla="*/ 0 w 3"/>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2"/>
                  </a:moveTo>
                  <a:cubicBezTo>
                    <a:pt x="0" y="12"/>
                    <a:pt x="0" y="12"/>
                    <a:pt x="0" y="12"/>
                  </a:cubicBezTo>
                  <a:cubicBezTo>
                    <a:pt x="0" y="13"/>
                    <a:pt x="1" y="14"/>
                    <a:pt x="2" y="14"/>
                  </a:cubicBezTo>
                  <a:cubicBezTo>
                    <a:pt x="3" y="14"/>
                    <a:pt x="3" y="13"/>
                    <a:pt x="3" y="12"/>
                  </a:cubicBezTo>
                  <a:cubicBezTo>
                    <a:pt x="3" y="2"/>
                    <a:pt x="3" y="2"/>
                    <a:pt x="3" y="2"/>
                  </a:cubicBezTo>
                  <a:cubicBezTo>
                    <a:pt x="3" y="1"/>
                    <a:pt x="3"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61" name="Freeform 278">
              <a:extLst>
                <a:ext uri="{FF2B5EF4-FFF2-40B4-BE49-F238E27FC236}">
                  <a16:creationId xmlns:a16="http://schemas.microsoft.com/office/drawing/2014/main" id="{84A8B461-B904-4F36-A0B1-00C3CA52B809}"/>
                </a:ext>
              </a:extLst>
            </p:cNvPr>
            <p:cNvSpPr>
              <a:spLocks/>
            </p:cNvSpPr>
            <p:nvPr/>
          </p:nvSpPr>
          <p:spPr bwMode="auto">
            <a:xfrm>
              <a:off x="5459413" y="6338888"/>
              <a:ext cx="14288" cy="73025"/>
            </a:xfrm>
            <a:custGeom>
              <a:avLst/>
              <a:gdLst>
                <a:gd name="T0" fmla="*/ 0 w 3"/>
                <a:gd name="T1" fmla="*/ 2 h 14"/>
                <a:gd name="T2" fmla="*/ 0 w 3"/>
                <a:gd name="T3" fmla="*/ 12 h 14"/>
                <a:gd name="T4" fmla="*/ 2 w 3"/>
                <a:gd name="T5" fmla="*/ 14 h 14"/>
                <a:gd name="T6" fmla="*/ 3 w 3"/>
                <a:gd name="T7" fmla="*/ 12 h 14"/>
                <a:gd name="T8" fmla="*/ 3 w 3"/>
                <a:gd name="T9" fmla="*/ 2 h 14"/>
                <a:gd name="T10" fmla="*/ 2 w 3"/>
                <a:gd name="T11" fmla="*/ 0 h 14"/>
                <a:gd name="T12" fmla="*/ 0 w 3"/>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2"/>
                  </a:moveTo>
                  <a:cubicBezTo>
                    <a:pt x="0" y="12"/>
                    <a:pt x="0" y="12"/>
                    <a:pt x="0" y="12"/>
                  </a:cubicBezTo>
                  <a:cubicBezTo>
                    <a:pt x="0" y="13"/>
                    <a:pt x="1" y="14"/>
                    <a:pt x="2" y="14"/>
                  </a:cubicBezTo>
                  <a:cubicBezTo>
                    <a:pt x="3" y="14"/>
                    <a:pt x="3" y="13"/>
                    <a:pt x="3" y="12"/>
                  </a:cubicBezTo>
                  <a:cubicBezTo>
                    <a:pt x="3" y="2"/>
                    <a:pt x="3" y="2"/>
                    <a:pt x="3" y="2"/>
                  </a:cubicBezTo>
                  <a:cubicBezTo>
                    <a:pt x="3" y="1"/>
                    <a:pt x="3"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62" name="Freeform 279">
              <a:extLst>
                <a:ext uri="{FF2B5EF4-FFF2-40B4-BE49-F238E27FC236}">
                  <a16:creationId xmlns:a16="http://schemas.microsoft.com/office/drawing/2014/main" id="{76ACDD7B-F77C-4338-B8E9-8DF00374E49E}"/>
                </a:ext>
              </a:extLst>
            </p:cNvPr>
            <p:cNvSpPr>
              <a:spLocks/>
            </p:cNvSpPr>
            <p:nvPr/>
          </p:nvSpPr>
          <p:spPr bwMode="auto">
            <a:xfrm>
              <a:off x="5624513" y="6169025"/>
              <a:ext cx="44450" cy="128587"/>
            </a:xfrm>
            <a:custGeom>
              <a:avLst/>
              <a:gdLst>
                <a:gd name="T0" fmla="*/ 0 w 9"/>
                <a:gd name="T1" fmla="*/ 2 h 25"/>
                <a:gd name="T2" fmla="*/ 0 w 9"/>
                <a:gd name="T3" fmla="*/ 10 h 25"/>
                <a:gd name="T4" fmla="*/ 1 w 9"/>
                <a:gd name="T5" fmla="*/ 12 h 25"/>
                <a:gd name="T6" fmla="*/ 2 w 9"/>
                <a:gd name="T7" fmla="*/ 13 h 25"/>
                <a:gd name="T8" fmla="*/ 5 w 9"/>
                <a:gd name="T9" fmla="*/ 16 h 25"/>
                <a:gd name="T10" fmla="*/ 6 w 9"/>
                <a:gd name="T11" fmla="*/ 18 h 25"/>
                <a:gd name="T12" fmla="*/ 6 w 9"/>
                <a:gd name="T13" fmla="*/ 20 h 25"/>
                <a:gd name="T14" fmla="*/ 4 w 9"/>
                <a:gd name="T15" fmla="*/ 21 h 25"/>
                <a:gd name="T16" fmla="*/ 2 w 9"/>
                <a:gd name="T17" fmla="*/ 22 h 25"/>
                <a:gd name="T18" fmla="*/ 0 w 9"/>
                <a:gd name="T19" fmla="*/ 23 h 25"/>
                <a:gd name="T20" fmla="*/ 2 w 9"/>
                <a:gd name="T21" fmla="*/ 25 h 25"/>
                <a:gd name="T22" fmla="*/ 6 w 9"/>
                <a:gd name="T23" fmla="*/ 24 h 25"/>
                <a:gd name="T24" fmla="*/ 8 w 9"/>
                <a:gd name="T25" fmla="*/ 22 h 25"/>
                <a:gd name="T26" fmla="*/ 9 w 9"/>
                <a:gd name="T27" fmla="*/ 18 h 25"/>
                <a:gd name="T28" fmla="*/ 8 w 9"/>
                <a:gd name="T29" fmla="*/ 15 h 25"/>
                <a:gd name="T30" fmla="*/ 4 w 9"/>
                <a:gd name="T31" fmla="*/ 11 h 25"/>
                <a:gd name="T32" fmla="*/ 3 w 9"/>
                <a:gd name="T33" fmla="*/ 10 h 25"/>
                <a:gd name="T34" fmla="*/ 3 w 9"/>
                <a:gd name="T35" fmla="*/ 10 h 25"/>
                <a:gd name="T36" fmla="*/ 2 w 9"/>
                <a:gd name="T37" fmla="*/ 10 h 25"/>
                <a:gd name="T38" fmla="*/ 3 w 9"/>
                <a:gd name="T39" fmla="*/ 10 h 25"/>
                <a:gd name="T40" fmla="*/ 3 w 9"/>
                <a:gd name="T41" fmla="*/ 10 h 25"/>
                <a:gd name="T42" fmla="*/ 2 w 9"/>
                <a:gd name="T43" fmla="*/ 10 h 25"/>
                <a:gd name="T44" fmla="*/ 3 w 9"/>
                <a:gd name="T45" fmla="*/ 10 h 25"/>
                <a:gd name="T46" fmla="*/ 3 w 9"/>
                <a:gd name="T47" fmla="*/ 2 h 25"/>
                <a:gd name="T48" fmla="*/ 2 w 9"/>
                <a:gd name="T49" fmla="*/ 0 h 25"/>
                <a:gd name="T50" fmla="*/ 0 w 9"/>
                <a:gd name="T5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25">
                  <a:moveTo>
                    <a:pt x="0" y="2"/>
                  </a:moveTo>
                  <a:cubicBezTo>
                    <a:pt x="0" y="10"/>
                    <a:pt x="0" y="10"/>
                    <a:pt x="0" y="10"/>
                  </a:cubicBezTo>
                  <a:cubicBezTo>
                    <a:pt x="0" y="11"/>
                    <a:pt x="0" y="12"/>
                    <a:pt x="1" y="12"/>
                  </a:cubicBezTo>
                  <a:cubicBezTo>
                    <a:pt x="1" y="12"/>
                    <a:pt x="2" y="13"/>
                    <a:pt x="2" y="13"/>
                  </a:cubicBezTo>
                  <a:cubicBezTo>
                    <a:pt x="3" y="14"/>
                    <a:pt x="4" y="15"/>
                    <a:pt x="5" y="16"/>
                  </a:cubicBezTo>
                  <a:cubicBezTo>
                    <a:pt x="6" y="16"/>
                    <a:pt x="6" y="17"/>
                    <a:pt x="6" y="18"/>
                  </a:cubicBezTo>
                  <a:cubicBezTo>
                    <a:pt x="6" y="19"/>
                    <a:pt x="6" y="20"/>
                    <a:pt x="6" y="20"/>
                  </a:cubicBezTo>
                  <a:cubicBezTo>
                    <a:pt x="5" y="21"/>
                    <a:pt x="5" y="21"/>
                    <a:pt x="4" y="21"/>
                  </a:cubicBezTo>
                  <a:cubicBezTo>
                    <a:pt x="3" y="22"/>
                    <a:pt x="2" y="22"/>
                    <a:pt x="2" y="22"/>
                  </a:cubicBezTo>
                  <a:cubicBezTo>
                    <a:pt x="1" y="22"/>
                    <a:pt x="0" y="22"/>
                    <a:pt x="0" y="23"/>
                  </a:cubicBezTo>
                  <a:cubicBezTo>
                    <a:pt x="0" y="24"/>
                    <a:pt x="1" y="25"/>
                    <a:pt x="2" y="25"/>
                  </a:cubicBezTo>
                  <a:cubicBezTo>
                    <a:pt x="3" y="25"/>
                    <a:pt x="5" y="25"/>
                    <a:pt x="6" y="24"/>
                  </a:cubicBezTo>
                  <a:cubicBezTo>
                    <a:pt x="7" y="23"/>
                    <a:pt x="8" y="23"/>
                    <a:pt x="8" y="22"/>
                  </a:cubicBezTo>
                  <a:cubicBezTo>
                    <a:pt x="9" y="21"/>
                    <a:pt x="9" y="20"/>
                    <a:pt x="9" y="18"/>
                  </a:cubicBezTo>
                  <a:cubicBezTo>
                    <a:pt x="9" y="17"/>
                    <a:pt x="8" y="16"/>
                    <a:pt x="8" y="15"/>
                  </a:cubicBezTo>
                  <a:cubicBezTo>
                    <a:pt x="7" y="13"/>
                    <a:pt x="5" y="12"/>
                    <a:pt x="4" y="11"/>
                  </a:cubicBezTo>
                  <a:cubicBezTo>
                    <a:pt x="4" y="11"/>
                    <a:pt x="3" y="10"/>
                    <a:pt x="3" y="10"/>
                  </a:cubicBezTo>
                  <a:cubicBezTo>
                    <a:pt x="3" y="10"/>
                    <a:pt x="3" y="10"/>
                    <a:pt x="3" y="10"/>
                  </a:cubicBezTo>
                  <a:cubicBezTo>
                    <a:pt x="2" y="10"/>
                    <a:pt x="2" y="10"/>
                    <a:pt x="2" y="10"/>
                  </a:cubicBezTo>
                  <a:cubicBezTo>
                    <a:pt x="3" y="10"/>
                    <a:pt x="3" y="10"/>
                    <a:pt x="3" y="10"/>
                  </a:cubicBezTo>
                  <a:cubicBezTo>
                    <a:pt x="3" y="10"/>
                    <a:pt x="3" y="10"/>
                    <a:pt x="3" y="10"/>
                  </a:cubicBezTo>
                  <a:cubicBezTo>
                    <a:pt x="2" y="10"/>
                    <a:pt x="2" y="10"/>
                    <a:pt x="2" y="10"/>
                  </a:cubicBezTo>
                  <a:cubicBezTo>
                    <a:pt x="3" y="10"/>
                    <a:pt x="3" y="10"/>
                    <a:pt x="3" y="10"/>
                  </a:cubicBezTo>
                  <a:cubicBezTo>
                    <a:pt x="3" y="2"/>
                    <a:pt x="3" y="2"/>
                    <a:pt x="3" y="2"/>
                  </a:cubicBezTo>
                  <a:cubicBezTo>
                    <a:pt x="3" y="1"/>
                    <a:pt x="2"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63" name="Freeform 280">
              <a:extLst>
                <a:ext uri="{FF2B5EF4-FFF2-40B4-BE49-F238E27FC236}">
                  <a16:creationId xmlns:a16="http://schemas.microsoft.com/office/drawing/2014/main" id="{53E7B028-E3F1-41E5-B684-4862C99859D7}"/>
                </a:ext>
              </a:extLst>
            </p:cNvPr>
            <p:cNvSpPr>
              <a:spLocks/>
            </p:cNvSpPr>
            <p:nvPr/>
          </p:nvSpPr>
          <p:spPr bwMode="auto">
            <a:xfrm>
              <a:off x="5610225" y="6276975"/>
              <a:ext cx="44450" cy="77787"/>
            </a:xfrm>
            <a:custGeom>
              <a:avLst/>
              <a:gdLst>
                <a:gd name="T0" fmla="*/ 0 w 9"/>
                <a:gd name="T1" fmla="*/ 2 h 15"/>
                <a:gd name="T2" fmla="*/ 0 w 9"/>
                <a:gd name="T3" fmla="*/ 14 h 15"/>
                <a:gd name="T4" fmla="*/ 0 w 9"/>
                <a:gd name="T5" fmla="*/ 15 h 15"/>
                <a:gd name="T6" fmla="*/ 1 w 9"/>
                <a:gd name="T7" fmla="*/ 15 h 15"/>
                <a:gd name="T8" fmla="*/ 8 w 9"/>
                <a:gd name="T9" fmla="*/ 15 h 15"/>
                <a:gd name="T10" fmla="*/ 9 w 9"/>
                <a:gd name="T11" fmla="*/ 15 h 15"/>
                <a:gd name="T12" fmla="*/ 9 w 9"/>
                <a:gd name="T13" fmla="*/ 14 h 15"/>
                <a:gd name="T14" fmla="*/ 9 w 9"/>
                <a:gd name="T15" fmla="*/ 2 h 15"/>
                <a:gd name="T16" fmla="*/ 8 w 9"/>
                <a:gd name="T17" fmla="*/ 0 h 15"/>
                <a:gd name="T18" fmla="*/ 6 w 9"/>
                <a:gd name="T19" fmla="*/ 2 h 15"/>
                <a:gd name="T20" fmla="*/ 6 w 9"/>
                <a:gd name="T21" fmla="*/ 12 h 15"/>
                <a:gd name="T22" fmla="*/ 3 w 9"/>
                <a:gd name="T23" fmla="*/ 12 h 15"/>
                <a:gd name="T24" fmla="*/ 3 w 9"/>
                <a:gd name="T25" fmla="*/ 2 h 15"/>
                <a:gd name="T26" fmla="*/ 1 w 9"/>
                <a:gd name="T27" fmla="*/ 0 h 15"/>
                <a:gd name="T28" fmla="*/ 0 w 9"/>
                <a:gd name="T2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5">
                  <a:moveTo>
                    <a:pt x="0" y="2"/>
                  </a:moveTo>
                  <a:cubicBezTo>
                    <a:pt x="0" y="14"/>
                    <a:pt x="0" y="14"/>
                    <a:pt x="0" y="14"/>
                  </a:cubicBezTo>
                  <a:cubicBezTo>
                    <a:pt x="0" y="14"/>
                    <a:pt x="0" y="14"/>
                    <a:pt x="0" y="15"/>
                  </a:cubicBezTo>
                  <a:cubicBezTo>
                    <a:pt x="1" y="15"/>
                    <a:pt x="1" y="15"/>
                    <a:pt x="1" y="15"/>
                  </a:cubicBezTo>
                  <a:cubicBezTo>
                    <a:pt x="8" y="15"/>
                    <a:pt x="8" y="15"/>
                    <a:pt x="8" y="15"/>
                  </a:cubicBezTo>
                  <a:cubicBezTo>
                    <a:pt x="8" y="15"/>
                    <a:pt x="9" y="15"/>
                    <a:pt x="9" y="15"/>
                  </a:cubicBezTo>
                  <a:cubicBezTo>
                    <a:pt x="9" y="14"/>
                    <a:pt x="9" y="14"/>
                    <a:pt x="9" y="14"/>
                  </a:cubicBezTo>
                  <a:cubicBezTo>
                    <a:pt x="9" y="2"/>
                    <a:pt x="9" y="2"/>
                    <a:pt x="9" y="2"/>
                  </a:cubicBezTo>
                  <a:cubicBezTo>
                    <a:pt x="9" y="1"/>
                    <a:pt x="9" y="0"/>
                    <a:pt x="8" y="0"/>
                  </a:cubicBezTo>
                  <a:cubicBezTo>
                    <a:pt x="7" y="0"/>
                    <a:pt x="6" y="1"/>
                    <a:pt x="6" y="2"/>
                  </a:cubicBezTo>
                  <a:cubicBezTo>
                    <a:pt x="6" y="12"/>
                    <a:pt x="6" y="12"/>
                    <a:pt x="6" y="12"/>
                  </a:cubicBezTo>
                  <a:cubicBezTo>
                    <a:pt x="3" y="12"/>
                    <a:pt x="3" y="12"/>
                    <a:pt x="3" y="12"/>
                  </a:cubicBezTo>
                  <a:cubicBezTo>
                    <a:pt x="3" y="2"/>
                    <a:pt x="3" y="2"/>
                    <a:pt x="3" y="2"/>
                  </a:cubicBezTo>
                  <a:cubicBezTo>
                    <a:pt x="3" y="1"/>
                    <a:pt x="2" y="0"/>
                    <a:pt x="1"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64" name="Freeform 281">
              <a:extLst>
                <a:ext uri="{FF2B5EF4-FFF2-40B4-BE49-F238E27FC236}">
                  <a16:creationId xmlns:a16="http://schemas.microsoft.com/office/drawing/2014/main" id="{1A806E6D-089C-4DB7-84BE-1ADD68E3A455}"/>
                </a:ext>
              </a:extLst>
            </p:cNvPr>
            <p:cNvSpPr>
              <a:spLocks/>
            </p:cNvSpPr>
            <p:nvPr/>
          </p:nvSpPr>
          <p:spPr bwMode="auto">
            <a:xfrm>
              <a:off x="5554663" y="6338888"/>
              <a:ext cx="69850" cy="128587"/>
            </a:xfrm>
            <a:custGeom>
              <a:avLst/>
              <a:gdLst>
                <a:gd name="T0" fmla="*/ 12 w 14"/>
                <a:gd name="T1" fmla="*/ 0 h 25"/>
                <a:gd name="T2" fmla="*/ 7 w 14"/>
                <a:gd name="T3" fmla="*/ 4 h 25"/>
                <a:gd name="T4" fmla="*/ 1 w 14"/>
                <a:gd name="T5" fmla="*/ 13 h 25"/>
                <a:gd name="T6" fmla="*/ 1 w 14"/>
                <a:gd name="T7" fmla="*/ 13 h 25"/>
                <a:gd name="T8" fmla="*/ 1 w 14"/>
                <a:gd name="T9" fmla="*/ 14 h 25"/>
                <a:gd name="T10" fmla="*/ 2 w 14"/>
                <a:gd name="T11" fmla="*/ 18 h 25"/>
                <a:gd name="T12" fmla="*/ 4 w 14"/>
                <a:gd name="T13" fmla="*/ 20 h 25"/>
                <a:gd name="T14" fmla="*/ 5 w 14"/>
                <a:gd name="T15" fmla="*/ 19 h 25"/>
                <a:gd name="T16" fmla="*/ 3 w 14"/>
                <a:gd name="T17" fmla="*/ 18 h 25"/>
                <a:gd name="T18" fmla="*/ 1 w 14"/>
                <a:gd name="T19" fmla="*/ 22 h 25"/>
                <a:gd name="T20" fmla="*/ 1 w 14"/>
                <a:gd name="T21" fmla="*/ 24 h 25"/>
                <a:gd name="T22" fmla="*/ 3 w 14"/>
                <a:gd name="T23" fmla="*/ 24 h 25"/>
                <a:gd name="T24" fmla="*/ 6 w 14"/>
                <a:gd name="T25" fmla="*/ 20 h 25"/>
                <a:gd name="T26" fmla="*/ 6 w 14"/>
                <a:gd name="T27" fmla="*/ 18 h 25"/>
                <a:gd name="T28" fmla="*/ 6 w 14"/>
                <a:gd name="T29" fmla="*/ 18 h 25"/>
                <a:gd name="T30" fmla="*/ 4 w 14"/>
                <a:gd name="T31" fmla="*/ 17 h 25"/>
                <a:gd name="T32" fmla="*/ 3 w 14"/>
                <a:gd name="T33" fmla="*/ 14 h 25"/>
                <a:gd name="T34" fmla="*/ 4 w 14"/>
                <a:gd name="T35" fmla="*/ 14 h 25"/>
                <a:gd name="T36" fmla="*/ 2 w 14"/>
                <a:gd name="T37" fmla="*/ 13 h 25"/>
                <a:gd name="T38" fmla="*/ 4 w 14"/>
                <a:gd name="T39" fmla="*/ 14 h 25"/>
                <a:gd name="T40" fmla="*/ 9 w 14"/>
                <a:gd name="T41" fmla="*/ 6 h 25"/>
                <a:gd name="T42" fmla="*/ 12 w 14"/>
                <a:gd name="T43" fmla="*/ 4 h 25"/>
                <a:gd name="T44" fmla="*/ 13 w 14"/>
                <a:gd name="T45" fmla="*/ 3 h 25"/>
                <a:gd name="T46" fmla="*/ 13 w 14"/>
                <a:gd name="T47" fmla="*/ 3 h 25"/>
                <a:gd name="T48" fmla="*/ 13 w 14"/>
                <a:gd name="T49" fmla="*/ 3 h 25"/>
                <a:gd name="T50" fmla="*/ 14 w 14"/>
                <a:gd name="T51" fmla="*/ 1 h 25"/>
                <a:gd name="T52" fmla="*/ 12 w 14"/>
                <a:gd name="T5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25">
                  <a:moveTo>
                    <a:pt x="12" y="0"/>
                  </a:moveTo>
                  <a:cubicBezTo>
                    <a:pt x="12" y="0"/>
                    <a:pt x="9" y="2"/>
                    <a:pt x="7" y="4"/>
                  </a:cubicBezTo>
                  <a:cubicBezTo>
                    <a:pt x="4" y="6"/>
                    <a:pt x="1" y="9"/>
                    <a:pt x="1" y="13"/>
                  </a:cubicBezTo>
                  <a:cubicBezTo>
                    <a:pt x="1" y="13"/>
                    <a:pt x="1" y="13"/>
                    <a:pt x="1" y="13"/>
                  </a:cubicBezTo>
                  <a:cubicBezTo>
                    <a:pt x="1" y="14"/>
                    <a:pt x="1" y="14"/>
                    <a:pt x="1" y="14"/>
                  </a:cubicBezTo>
                  <a:cubicBezTo>
                    <a:pt x="1" y="16"/>
                    <a:pt x="1" y="17"/>
                    <a:pt x="2" y="18"/>
                  </a:cubicBezTo>
                  <a:cubicBezTo>
                    <a:pt x="3" y="19"/>
                    <a:pt x="3" y="20"/>
                    <a:pt x="4" y="20"/>
                  </a:cubicBezTo>
                  <a:cubicBezTo>
                    <a:pt x="5" y="19"/>
                    <a:pt x="5" y="19"/>
                    <a:pt x="5" y="19"/>
                  </a:cubicBezTo>
                  <a:cubicBezTo>
                    <a:pt x="3" y="18"/>
                    <a:pt x="3" y="18"/>
                    <a:pt x="3" y="18"/>
                  </a:cubicBezTo>
                  <a:cubicBezTo>
                    <a:pt x="1" y="22"/>
                    <a:pt x="1" y="22"/>
                    <a:pt x="1" y="22"/>
                  </a:cubicBezTo>
                  <a:cubicBezTo>
                    <a:pt x="0" y="23"/>
                    <a:pt x="1" y="24"/>
                    <a:pt x="1" y="24"/>
                  </a:cubicBezTo>
                  <a:cubicBezTo>
                    <a:pt x="2" y="25"/>
                    <a:pt x="3" y="24"/>
                    <a:pt x="3" y="24"/>
                  </a:cubicBezTo>
                  <a:cubicBezTo>
                    <a:pt x="6" y="20"/>
                    <a:pt x="6" y="20"/>
                    <a:pt x="6" y="20"/>
                  </a:cubicBezTo>
                  <a:cubicBezTo>
                    <a:pt x="6" y="19"/>
                    <a:pt x="6" y="19"/>
                    <a:pt x="6" y="18"/>
                  </a:cubicBezTo>
                  <a:cubicBezTo>
                    <a:pt x="6" y="18"/>
                    <a:pt x="6" y="18"/>
                    <a:pt x="6" y="18"/>
                  </a:cubicBezTo>
                  <a:cubicBezTo>
                    <a:pt x="6" y="18"/>
                    <a:pt x="5" y="17"/>
                    <a:pt x="4" y="17"/>
                  </a:cubicBezTo>
                  <a:cubicBezTo>
                    <a:pt x="4" y="16"/>
                    <a:pt x="3" y="15"/>
                    <a:pt x="3" y="14"/>
                  </a:cubicBezTo>
                  <a:cubicBezTo>
                    <a:pt x="4" y="14"/>
                    <a:pt x="4" y="14"/>
                    <a:pt x="4" y="14"/>
                  </a:cubicBezTo>
                  <a:cubicBezTo>
                    <a:pt x="2" y="13"/>
                    <a:pt x="2" y="13"/>
                    <a:pt x="2" y="13"/>
                  </a:cubicBezTo>
                  <a:cubicBezTo>
                    <a:pt x="4" y="14"/>
                    <a:pt x="4" y="14"/>
                    <a:pt x="4" y="14"/>
                  </a:cubicBezTo>
                  <a:cubicBezTo>
                    <a:pt x="4" y="11"/>
                    <a:pt x="6" y="8"/>
                    <a:pt x="9" y="6"/>
                  </a:cubicBezTo>
                  <a:cubicBezTo>
                    <a:pt x="10" y="5"/>
                    <a:pt x="11" y="4"/>
                    <a:pt x="12" y="4"/>
                  </a:cubicBezTo>
                  <a:cubicBezTo>
                    <a:pt x="12" y="4"/>
                    <a:pt x="13" y="3"/>
                    <a:pt x="13" y="3"/>
                  </a:cubicBezTo>
                  <a:cubicBezTo>
                    <a:pt x="13" y="3"/>
                    <a:pt x="13" y="3"/>
                    <a:pt x="13" y="3"/>
                  </a:cubicBezTo>
                  <a:cubicBezTo>
                    <a:pt x="13" y="3"/>
                    <a:pt x="13" y="3"/>
                    <a:pt x="13" y="3"/>
                  </a:cubicBezTo>
                  <a:cubicBezTo>
                    <a:pt x="14" y="3"/>
                    <a:pt x="14" y="2"/>
                    <a:pt x="14" y="1"/>
                  </a:cubicBezTo>
                  <a:cubicBezTo>
                    <a:pt x="13" y="0"/>
                    <a:pt x="12" y="0"/>
                    <a:pt x="12" y="0"/>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65" name="Freeform 282">
              <a:extLst>
                <a:ext uri="{FF2B5EF4-FFF2-40B4-BE49-F238E27FC236}">
                  <a16:creationId xmlns:a16="http://schemas.microsoft.com/office/drawing/2014/main" id="{0719909E-3C48-42F3-A1E2-B660F397AFB6}"/>
                </a:ext>
              </a:extLst>
            </p:cNvPr>
            <p:cNvSpPr>
              <a:spLocks/>
            </p:cNvSpPr>
            <p:nvPr/>
          </p:nvSpPr>
          <p:spPr bwMode="auto">
            <a:xfrm>
              <a:off x="5564188" y="6338888"/>
              <a:ext cx="146050" cy="139700"/>
            </a:xfrm>
            <a:custGeom>
              <a:avLst/>
              <a:gdLst>
                <a:gd name="T0" fmla="*/ 16 w 29"/>
                <a:gd name="T1" fmla="*/ 3 h 27"/>
                <a:gd name="T2" fmla="*/ 16 w 29"/>
                <a:gd name="T3" fmla="*/ 3 h 27"/>
                <a:gd name="T4" fmla="*/ 21 w 29"/>
                <a:gd name="T5" fmla="*/ 7 h 27"/>
                <a:gd name="T6" fmla="*/ 26 w 29"/>
                <a:gd name="T7" fmla="*/ 14 h 27"/>
                <a:gd name="T8" fmla="*/ 27 w 29"/>
                <a:gd name="T9" fmla="*/ 13 h 27"/>
                <a:gd name="T10" fmla="*/ 26 w 29"/>
                <a:gd name="T11" fmla="*/ 14 h 27"/>
                <a:gd name="T12" fmla="*/ 26 w 29"/>
                <a:gd name="T13" fmla="*/ 14 h 27"/>
                <a:gd name="T14" fmla="*/ 25 w 29"/>
                <a:gd name="T15" fmla="*/ 17 h 27"/>
                <a:gd name="T16" fmla="*/ 24 w 29"/>
                <a:gd name="T17" fmla="*/ 18 h 27"/>
                <a:gd name="T18" fmla="*/ 24 w 29"/>
                <a:gd name="T19" fmla="*/ 18 h 27"/>
                <a:gd name="T20" fmla="*/ 24 w 29"/>
                <a:gd name="T21" fmla="*/ 18 h 27"/>
                <a:gd name="T22" fmla="*/ 24 w 29"/>
                <a:gd name="T23" fmla="*/ 18 h 27"/>
                <a:gd name="T24" fmla="*/ 23 w 29"/>
                <a:gd name="T25" fmla="*/ 20 h 27"/>
                <a:gd name="T26" fmla="*/ 25 w 29"/>
                <a:gd name="T27" fmla="*/ 24 h 27"/>
                <a:gd name="T28" fmla="*/ 1 w 29"/>
                <a:gd name="T29" fmla="*/ 24 h 27"/>
                <a:gd name="T30" fmla="*/ 0 w 29"/>
                <a:gd name="T31" fmla="*/ 25 h 27"/>
                <a:gd name="T32" fmla="*/ 1 w 29"/>
                <a:gd name="T33" fmla="*/ 27 h 27"/>
                <a:gd name="T34" fmla="*/ 28 w 29"/>
                <a:gd name="T35" fmla="*/ 27 h 27"/>
                <a:gd name="T36" fmla="*/ 29 w 29"/>
                <a:gd name="T37" fmla="*/ 26 h 27"/>
                <a:gd name="T38" fmla="*/ 29 w 29"/>
                <a:gd name="T39" fmla="*/ 25 h 27"/>
                <a:gd name="T40" fmla="*/ 26 w 29"/>
                <a:gd name="T41" fmla="*/ 18 h 27"/>
                <a:gd name="T42" fmla="*/ 25 w 29"/>
                <a:gd name="T43" fmla="*/ 19 h 27"/>
                <a:gd name="T44" fmla="*/ 26 w 29"/>
                <a:gd name="T45" fmla="*/ 20 h 27"/>
                <a:gd name="T46" fmla="*/ 27 w 29"/>
                <a:gd name="T47" fmla="*/ 18 h 27"/>
                <a:gd name="T48" fmla="*/ 29 w 29"/>
                <a:gd name="T49" fmla="*/ 14 h 27"/>
                <a:gd name="T50" fmla="*/ 29 w 29"/>
                <a:gd name="T51" fmla="*/ 13 h 27"/>
                <a:gd name="T52" fmla="*/ 29 w 29"/>
                <a:gd name="T53" fmla="*/ 13 h 27"/>
                <a:gd name="T54" fmla="*/ 23 w 29"/>
                <a:gd name="T55" fmla="*/ 4 h 27"/>
                <a:gd name="T56" fmla="*/ 17 w 29"/>
                <a:gd name="T57" fmla="*/ 0 h 27"/>
                <a:gd name="T58" fmla="*/ 15 w 29"/>
                <a:gd name="T59" fmla="*/ 1 h 27"/>
                <a:gd name="T60" fmla="*/ 16 w 29"/>
                <a:gd name="T6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27">
                  <a:moveTo>
                    <a:pt x="16" y="3"/>
                  </a:moveTo>
                  <a:cubicBezTo>
                    <a:pt x="16" y="3"/>
                    <a:pt x="16" y="3"/>
                    <a:pt x="16" y="3"/>
                  </a:cubicBezTo>
                  <a:cubicBezTo>
                    <a:pt x="17" y="3"/>
                    <a:pt x="19" y="5"/>
                    <a:pt x="21" y="7"/>
                  </a:cubicBezTo>
                  <a:cubicBezTo>
                    <a:pt x="23" y="9"/>
                    <a:pt x="25" y="11"/>
                    <a:pt x="26" y="14"/>
                  </a:cubicBezTo>
                  <a:cubicBezTo>
                    <a:pt x="27" y="13"/>
                    <a:pt x="27" y="13"/>
                    <a:pt x="27" y="13"/>
                  </a:cubicBezTo>
                  <a:cubicBezTo>
                    <a:pt x="26" y="14"/>
                    <a:pt x="26" y="14"/>
                    <a:pt x="26" y="14"/>
                  </a:cubicBezTo>
                  <a:cubicBezTo>
                    <a:pt x="26" y="14"/>
                    <a:pt x="26" y="14"/>
                    <a:pt x="26" y="14"/>
                  </a:cubicBezTo>
                  <a:cubicBezTo>
                    <a:pt x="26" y="15"/>
                    <a:pt x="25" y="16"/>
                    <a:pt x="25" y="17"/>
                  </a:cubicBezTo>
                  <a:cubicBezTo>
                    <a:pt x="24" y="17"/>
                    <a:pt x="24" y="17"/>
                    <a:pt x="24" y="18"/>
                  </a:cubicBezTo>
                  <a:cubicBezTo>
                    <a:pt x="24" y="18"/>
                    <a:pt x="24" y="18"/>
                    <a:pt x="24" y="18"/>
                  </a:cubicBezTo>
                  <a:cubicBezTo>
                    <a:pt x="24" y="18"/>
                    <a:pt x="24" y="18"/>
                    <a:pt x="24" y="18"/>
                  </a:cubicBezTo>
                  <a:cubicBezTo>
                    <a:pt x="24" y="18"/>
                    <a:pt x="24" y="18"/>
                    <a:pt x="24" y="18"/>
                  </a:cubicBezTo>
                  <a:cubicBezTo>
                    <a:pt x="23" y="18"/>
                    <a:pt x="23" y="19"/>
                    <a:pt x="23" y="20"/>
                  </a:cubicBezTo>
                  <a:cubicBezTo>
                    <a:pt x="25" y="24"/>
                    <a:pt x="25" y="24"/>
                    <a:pt x="25" y="24"/>
                  </a:cubicBezTo>
                  <a:cubicBezTo>
                    <a:pt x="1" y="24"/>
                    <a:pt x="1" y="24"/>
                    <a:pt x="1" y="24"/>
                  </a:cubicBezTo>
                  <a:cubicBezTo>
                    <a:pt x="1" y="24"/>
                    <a:pt x="0" y="25"/>
                    <a:pt x="0" y="25"/>
                  </a:cubicBezTo>
                  <a:cubicBezTo>
                    <a:pt x="0" y="26"/>
                    <a:pt x="1" y="27"/>
                    <a:pt x="1" y="27"/>
                  </a:cubicBezTo>
                  <a:cubicBezTo>
                    <a:pt x="28" y="27"/>
                    <a:pt x="28" y="27"/>
                    <a:pt x="28" y="27"/>
                  </a:cubicBezTo>
                  <a:cubicBezTo>
                    <a:pt x="28" y="27"/>
                    <a:pt x="29" y="27"/>
                    <a:pt x="29" y="26"/>
                  </a:cubicBezTo>
                  <a:cubicBezTo>
                    <a:pt x="29" y="26"/>
                    <a:pt x="29" y="25"/>
                    <a:pt x="29" y="25"/>
                  </a:cubicBezTo>
                  <a:cubicBezTo>
                    <a:pt x="26" y="18"/>
                    <a:pt x="26" y="18"/>
                    <a:pt x="26" y="18"/>
                  </a:cubicBezTo>
                  <a:cubicBezTo>
                    <a:pt x="25" y="19"/>
                    <a:pt x="25" y="19"/>
                    <a:pt x="25" y="19"/>
                  </a:cubicBezTo>
                  <a:cubicBezTo>
                    <a:pt x="26" y="20"/>
                    <a:pt x="26" y="20"/>
                    <a:pt x="26" y="20"/>
                  </a:cubicBezTo>
                  <a:cubicBezTo>
                    <a:pt x="26" y="20"/>
                    <a:pt x="26" y="19"/>
                    <a:pt x="27" y="18"/>
                  </a:cubicBezTo>
                  <a:cubicBezTo>
                    <a:pt x="28" y="17"/>
                    <a:pt x="29" y="16"/>
                    <a:pt x="29" y="14"/>
                  </a:cubicBezTo>
                  <a:cubicBezTo>
                    <a:pt x="29" y="13"/>
                    <a:pt x="29" y="13"/>
                    <a:pt x="29" y="13"/>
                  </a:cubicBezTo>
                  <a:cubicBezTo>
                    <a:pt x="29" y="13"/>
                    <a:pt x="29" y="13"/>
                    <a:pt x="29" y="13"/>
                  </a:cubicBezTo>
                  <a:cubicBezTo>
                    <a:pt x="28" y="9"/>
                    <a:pt x="25" y="6"/>
                    <a:pt x="23" y="4"/>
                  </a:cubicBezTo>
                  <a:cubicBezTo>
                    <a:pt x="20" y="2"/>
                    <a:pt x="18" y="0"/>
                    <a:pt x="17" y="0"/>
                  </a:cubicBezTo>
                  <a:cubicBezTo>
                    <a:pt x="17" y="0"/>
                    <a:pt x="16" y="0"/>
                    <a:pt x="15" y="1"/>
                  </a:cubicBezTo>
                  <a:cubicBezTo>
                    <a:pt x="15" y="2"/>
                    <a:pt x="15" y="3"/>
                    <a:pt x="16"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66" name="Freeform 283">
              <a:extLst>
                <a:ext uri="{FF2B5EF4-FFF2-40B4-BE49-F238E27FC236}">
                  <a16:creationId xmlns:a16="http://schemas.microsoft.com/office/drawing/2014/main" id="{CCF55B2E-7BC3-455E-89CB-BDEBC2CBFE96}"/>
                </a:ext>
              </a:extLst>
            </p:cNvPr>
            <p:cNvSpPr>
              <a:spLocks/>
            </p:cNvSpPr>
            <p:nvPr/>
          </p:nvSpPr>
          <p:spPr bwMode="auto">
            <a:xfrm>
              <a:off x="3713163" y="6391275"/>
              <a:ext cx="79375" cy="25400"/>
            </a:xfrm>
            <a:custGeom>
              <a:avLst/>
              <a:gdLst>
                <a:gd name="T0" fmla="*/ 3 w 16"/>
                <a:gd name="T1" fmla="*/ 5 h 5"/>
                <a:gd name="T2" fmla="*/ 2 w 16"/>
                <a:gd name="T3" fmla="*/ 4 h 5"/>
                <a:gd name="T4" fmla="*/ 3 w 16"/>
                <a:gd name="T5" fmla="*/ 5 h 5"/>
                <a:gd name="T6" fmla="*/ 3 w 16"/>
                <a:gd name="T7" fmla="*/ 5 h 5"/>
                <a:gd name="T8" fmla="*/ 2 w 16"/>
                <a:gd name="T9" fmla="*/ 4 h 5"/>
                <a:gd name="T10" fmla="*/ 3 w 16"/>
                <a:gd name="T11" fmla="*/ 5 h 5"/>
                <a:gd name="T12" fmla="*/ 3 w 16"/>
                <a:gd name="T13" fmla="*/ 4 h 5"/>
                <a:gd name="T14" fmla="*/ 9 w 16"/>
                <a:gd name="T15" fmla="*/ 3 h 5"/>
                <a:gd name="T16" fmla="*/ 14 w 16"/>
                <a:gd name="T17" fmla="*/ 3 h 5"/>
                <a:gd name="T18" fmla="*/ 15 w 16"/>
                <a:gd name="T19" fmla="*/ 2 h 5"/>
                <a:gd name="T20" fmla="*/ 14 w 16"/>
                <a:gd name="T21" fmla="*/ 0 h 5"/>
                <a:gd name="T22" fmla="*/ 9 w 16"/>
                <a:gd name="T23" fmla="*/ 0 h 5"/>
                <a:gd name="T24" fmla="*/ 1 w 16"/>
                <a:gd name="T25" fmla="*/ 3 h 5"/>
                <a:gd name="T26" fmla="*/ 1 w 16"/>
                <a:gd name="T27" fmla="*/ 5 h 5"/>
                <a:gd name="T28" fmla="*/ 3 w 16"/>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5">
                  <a:moveTo>
                    <a:pt x="3" y="5"/>
                  </a:moveTo>
                  <a:cubicBezTo>
                    <a:pt x="2" y="4"/>
                    <a:pt x="2" y="4"/>
                    <a:pt x="2" y="4"/>
                  </a:cubicBezTo>
                  <a:cubicBezTo>
                    <a:pt x="3" y="5"/>
                    <a:pt x="3" y="5"/>
                    <a:pt x="3" y="5"/>
                  </a:cubicBezTo>
                  <a:cubicBezTo>
                    <a:pt x="3" y="5"/>
                    <a:pt x="3" y="5"/>
                    <a:pt x="3" y="5"/>
                  </a:cubicBezTo>
                  <a:cubicBezTo>
                    <a:pt x="2" y="4"/>
                    <a:pt x="2" y="4"/>
                    <a:pt x="2" y="4"/>
                  </a:cubicBezTo>
                  <a:cubicBezTo>
                    <a:pt x="3" y="5"/>
                    <a:pt x="3" y="5"/>
                    <a:pt x="3" y="5"/>
                  </a:cubicBezTo>
                  <a:cubicBezTo>
                    <a:pt x="3" y="4"/>
                    <a:pt x="3" y="4"/>
                    <a:pt x="3" y="4"/>
                  </a:cubicBezTo>
                  <a:cubicBezTo>
                    <a:pt x="4" y="4"/>
                    <a:pt x="6" y="3"/>
                    <a:pt x="9" y="3"/>
                  </a:cubicBezTo>
                  <a:cubicBezTo>
                    <a:pt x="10" y="3"/>
                    <a:pt x="12" y="3"/>
                    <a:pt x="14" y="3"/>
                  </a:cubicBezTo>
                  <a:cubicBezTo>
                    <a:pt x="14" y="4"/>
                    <a:pt x="15" y="3"/>
                    <a:pt x="15" y="2"/>
                  </a:cubicBezTo>
                  <a:cubicBezTo>
                    <a:pt x="16" y="1"/>
                    <a:pt x="15" y="1"/>
                    <a:pt x="14" y="0"/>
                  </a:cubicBezTo>
                  <a:cubicBezTo>
                    <a:pt x="12" y="0"/>
                    <a:pt x="11" y="0"/>
                    <a:pt x="9" y="0"/>
                  </a:cubicBezTo>
                  <a:cubicBezTo>
                    <a:pt x="3" y="0"/>
                    <a:pt x="1" y="3"/>
                    <a:pt x="1" y="3"/>
                  </a:cubicBezTo>
                  <a:cubicBezTo>
                    <a:pt x="0" y="4"/>
                    <a:pt x="0" y="5"/>
                    <a:pt x="1" y="5"/>
                  </a:cubicBezTo>
                  <a:cubicBezTo>
                    <a:pt x="2" y="5"/>
                    <a:pt x="3" y="5"/>
                    <a:pt x="3" y="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67" name="Freeform 284">
              <a:extLst>
                <a:ext uri="{FF2B5EF4-FFF2-40B4-BE49-F238E27FC236}">
                  <a16:creationId xmlns:a16="http://schemas.microsoft.com/office/drawing/2014/main" id="{FB3B9A8E-ECC2-44F3-8548-2994687BAAA2}"/>
                </a:ext>
              </a:extLst>
            </p:cNvPr>
            <p:cNvSpPr>
              <a:spLocks/>
            </p:cNvSpPr>
            <p:nvPr/>
          </p:nvSpPr>
          <p:spPr bwMode="auto">
            <a:xfrm>
              <a:off x="3817938" y="6391275"/>
              <a:ext cx="76200" cy="20637"/>
            </a:xfrm>
            <a:custGeom>
              <a:avLst/>
              <a:gdLst>
                <a:gd name="T0" fmla="*/ 3 w 15"/>
                <a:gd name="T1" fmla="*/ 4 h 4"/>
                <a:gd name="T2" fmla="*/ 3 w 15"/>
                <a:gd name="T3" fmla="*/ 4 h 4"/>
                <a:gd name="T4" fmla="*/ 3 w 15"/>
                <a:gd name="T5" fmla="*/ 4 h 4"/>
                <a:gd name="T6" fmla="*/ 3 w 15"/>
                <a:gd name="T7" fmla="*/ 4 h 4"/>
                <a:gd name="T8" fmla="*/ 3 w 15"/>
                <a:gd name="T9" fmla="*/ 4 h 4"/>
                <a:gd name="T10" fmla="*/ 8 w 15"/>
                <a:gd name="T11" fmla="*/ 3 h 4"/>
                <a:gd name="T12" fmla="*/ 13 w 15"/>
                <a:gd name="T13" fmla="*/ 3 h 4"/>
                <a:gd name="T14" fmla="*/ 15 w 15"/>
                <a:gd name="T15" fmla="*/ 2 h 4"/>
                <a:gd name="T16" fmla="*/ 14 w 15"/>
                <a:gd name="T17" fmla="*/ 0 h 4"/>
                <a:gd name="T18" fmla="*/ 8 w 15"/>
                <a:gd name="T19" fmla="*/ 0 h 4"/>
                <a:gd name="T20" fmla="*/ 1 w 15"/>
                <a:gd name="T21" fmla="*/ 1 h 4"/>
                <a:gd name="T22" fmla="*/ 1 w 15"/>
                <a:gd name="T23" fmla="*/ 4 h 4"/>
                <a:gd name="T24" fmla="*/ 3 w 15"/>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4">
                  <a:moveTo>
                    <a:pt x="3" y="4"/>
                  </a:moveTo>
                  <a:cubicBezTo>
                    <a:pt x="3" y="4"/>
                    <a:pt x="3" y="4"/>
                    <a:pt x="3" y="4"/>
                  </a:cubicBezTo>
                  <a:cubicBezTo>
                    <a:pt x="3" y="4"/>
                    <a:pt x="3" y="4"/>
                    <a:pt x="3" y="4"/>
                  </a:cubicBezTo>
                  <a:cubicBezTo>
                    <a:pt x="3" y="4"/>
                    <a:pt x="3" y="4"/>
                    <a:pt x="3" y="4"/>
                  </a:cubicBezTo>
                  <a:cubicBezTo>
                    <a:pt x="3" y="4"/>
                    <a:pt x="3" y="4"/>
                    <a:pt x="3" y="4"/>
                  </a:cubicBezTo>
                  <a:cubicBezTo>
                    <a:pt x="3" y="4"/>
                    <a:pt x="5" y="3"/>
                    <a:pt x="8" y="3"/>
                  </a:cubicBezTo>
                  <a:cubicBezTo>
                    <a:pt x="9" y="3"/>
                    <a:pt x="11" y="3"/>
                    <a:pt x="13" y="3"/>
                  </a:cubicBezTo>
                  <a:cubicBezTo>
                    <a:pt x="14" y="4"/>
                    <a:pt x="15" y="3"/>
                    <a:pt x="15" y="2"/>
                  </a:cubicBezTo>
                  <a:cubicBezTo>
                    <a:pt x="15" y="1"/>
                    <a:pt x="15" y="1"/>
                    <a:pt x="14" y="0"/>
                  </a:cubicBezTo>
                  <a:cubicBezTo>
                    <a:pt x="12" y="0"/>
                    <a:pt x="10" y="0"/>
                    <a:pt x="8" y="0"/>
                  </a:cubicBezTo>
                  <a:cubicBezTo>
                    <a:pt x="3" y="0"/>
                    <a:pt x="1" y="1"/>
                    <a:pt x="1" y="1"/>
                  </a:cubicBezTo>
                  <a:cubicBezTo>
                    <a:pt x="0" y="2"/>
                    <a:pt x="0" y="3"/>
                    <a:pt x="1" y="4"/>
                  </a:cubicBezTo>
                  <a:cubicBezTo>
                    <a:pt x="1" y="4"/>
                    <a:pt x="2" y="4"/>
                    <a:pt x="3"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68" name="Freeform 285">
              <a:extLst>
                <a:ext uri="{FF2B5EF4-FFF2-40B4-BE49-F238E27FC236}">
                  <a16:creationId xmlns:a16="http://schemas.microsoft.com/office/drawing/2014/main" id="{C2ADFC87-52D8-4BCE-9E9A-C96773F4701A}"/>
                </a:ext>
              </a:extLst>
            </p:cNvPr>
            <p:cNvSpPr>
              <a:spLocks/>
            </p:cNvSpPr>
            <p:nvPr/>
          </p:nvSpPr>
          <p:spPr bwMode="auto">
            <a:xfrm>
              <a:off x="3622675" y="6184900"/>
              <a:ext cx="295275" cy="261937"/>
            </a:xfrm>
            <a:custGeom>
              <a:avLst/>
              <a:gdLst>
                <a:gd name="T0" fmla="*/ 5 w 59"/>
                <a:gd name="T1" fmla="*/ 38 h 51"/>
                <a:gd name="T2" fmla="*/ 9 w 59"/>
                <a:gd name="T3" fmla="*/ 45 h 51"/>
                <a:gd name="T4" fmla="*/ 11 w 59"/>
                <a:gd name="T5" fmla="*/ 43 h 51"/>
                <a:gd name="T6" fmla="*/ 12 w 59"/>
                <a:gd name="T7" fmla="*/ 39 h 51"/>
                <a:gd name="T8" fmla="*/ 12 w 59"/>
                <a:gd name="T9" fmla="*/ 39 h 51"/>
                <a:gd name="T10" fmla="*/ 12 w 59"/>
                <a:gd name="T11" fmla="*/ 38 h 51"/>
                <a:gd name="T12" fmla="*/ 15 w 59"/>
                <a:gd name="T13" fmla="*/ 22 h 51"/>
                <a:gd name="T14" fmla="*/ 21 w 59"/>
                <a:gd name="T15" fmla="*/ 8 h 51"/>
                <a:gd name="T16" fmla="*/ 48 w 59"/>
                <a:gd name="T17" fmla="*/ 12 h 51"/>
                <a:gd name="T18" fmla="*/ 55 w 59"/>
                <a:gd name="T19" fmla="*/ 31 h 51"/>
                <a:gd name="T20" fmla="*/ 54 w 59"/>
                <a:gd name="T21" fmla="*/ 38 h 51"/>
                <a:gd name="T22" fmla="*/ 55 w 59"/>
                <a:gd name="T23" fmla="*/ 49 h 51"/>
                <a:gd name="T24" fmla="*/ 57 w 59"/>
                <a:gd name="T25" fmla="*/ 50 h 51"/>
                <a:gd name="T26" fmla="*/ 59 w 59"/>
                <a:gd name="T27" fmla="*/ 34 h 51"/>
                <a:gd name="T28" fmla="*/ 53 w 59"/>
                <a:gd name="T29" fmla="*/ 9 h 51"/>
                <a:gd name="T30" fmla="*/ 30 w 59"/>
                <a:gd name="T31" fmla="*/ 0 h 51"/>
                <a:gd name="T32" fmla="*/ 7 w 59"/>
                <a:gd name="T33" fmla="*/ 10 h 51"/>
                <a:gd name="T34" fmla="*/ 0 w 59"/>
                <a:gd name="T35" fmla="*/ 33 h 51"/>
                <a:gd name="T36" fmla="*/ 2 w 59"/>
                <a:gd name="T37" fmla="*/ 34 h 51"/>
                <a:gd name="T38" fmla="*/ 2 w 59"/>
                <a:gd name="T39" fmla="*/ 34 h 51"/>
                <a:gd name="T40" fmla="*/ 5 w 59"/>
                <a:gd name="T41" fmla="*/ 38 h 51"/>
                <a:gd name="T42" fmla="*/ 8 w 59"/>
                <a:gd name="T43" fmla="*/ 38 h 51"/>
                <a:gd name="T44" fmla="*/ 2 w 59"/>
                <a:gd name="T45" fmla="*/ 31 h 51"/>
                <a:gd name="T46" fmla="*/ 1 w 59"/>
                <a:gd name="T47" fmla="*/ 31 h 51"/>
                <a:gd name="T48" fmla="*/ 3 w 59"/>
                <a:gd name="T49" fmla="*/ 32 h 51"/>
                <a:gd name="T50" fmla="*/ 18 w 59"/>
                <a:gd name="T51" fmla="*/ 5 h 51"/>
                <a:gd name="T52" fmla="*/ 38 w 59"/>
                <a:gd name="T53" fmla="*/ 4 h 51"/>
                <a:gd name="T54" fmla="*/ 56 w 59"/>
                <a:gd name="T55" fmla="*/ 24 h 51"/>
                <a:gd name="T56" fmla="*/ 56 w 59"/>
                <a:gd name="T57" fmla="*/ 43 h 51"/>
                <a:gd name="T58" fmla="*/ 56 w 59"/>
                <a:gd name="T59" fmla="*/ 50 h 51"/>
                <a:gd name="T60" fmla="*/ 58 w 59"/>
                <a:gd name="T61" fmla="*/ 46 h 51"/>
                <a:gd name="T62" fmla="*/ 57 w 59"/>
                <a:gd name="T63" fmla="*/ 37 h 51"/>
                <a:gd name="T64" fmla="*/ 56 w 59"/>
                <a:gd name="T65" fmla="*/ 21 h 51"/>
                <a:gd name="T66" fmla="*/ 30 w 59"/>
                <a:gd name="T67" fmla="*/ 2 h 51"/>
                <a:gd name="T68" fmla="*/ 15 w 59"/>
                <a:gd name="T69" fmla="*/ 14 h 51"/>
                <a:gd name="T70" fmla="*/ 9 w 59"/>
                <a:gd name="T71" fmla="*/ 32 h 51"/>
                <a:gd name="T72" fmla="*/ 11 w 59"/>
                <a:gd name="T73" fmla="*/ 38 h 51"/>
                <a:gd name="T74" fmla="*/ 8 w 59"/>
                <a:gd name="T75" fmla="*/ 43 h 51"/>
                <a:gd name="T76" fmla="*/ 9 w 59"/>
                <a:gd name="T77" fmla="*/ 42 h 51"/>
                <a:gd name="T78" fmla="*/ 9 w 59"/>
                <a:gd name="T79" fmla="*/ 42 h 51"/>
                <a:gd name="T80" fmla="*/ 9 w 59"/>
                <a:gd name="T81" fmla="*/ 42 h 51"/>
                <a:gd name="T82" fmla="*/ 9 w 59"/>
                <a:gd name="T83" fmla="*/ 42 h 51"/>
                <a:gd name="T84" fmla="*/ 9 w 59"/>
                <a:gd name="T85" fmla="*/ 42 h 51"/>
                <a:gd name="T86" fmla="*/ 8 w 59"/>
                <a:gd name="T87"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1">
                  <a:moveTo>
                    <a:pt x="6" y="38"/>
                  </a:moveTo>
                  <a:cubicBezTo>
                    <a:pt x="5" y="38"/>
                    <a:pt x="5" y="38"/>
                    <a:pt x="5" y="38"/>
                  </a:cubicBezTo>
                  <a:cubicBezTo>
                    <a:pt x="5" y="41"/>
                    <a:pt x="5" y="42"/>
                    <a:pt x="6" y="43"/>
                  </a:cubicBezTo>
                  <a:cubicBezTo>
                    <a:pt x="7" y="44"/>
                    <a:pt x="8" y="45"/>
                    <a:pt x="9" y="45"/>
                  </a:cubicBezTo>
                  <a:cubicBezTo>
                    <a:pt x="10" y="45"/>
                    <a:pt x="10" y="44"/>
                    <a:pt x="10" y="44"/>
                  </a:cubicBezTo>
                  <a:cubicBezTo>
                    <a:pt x="11" y="44"/>
                    <a:pt x="11" y="44"/>
                    <a:pt x="11" y="43"/>
                  </a:cubicBezTo>
                  <a:cubicBezTo>
                    <a:pt x="11" y="42"/>
                    <a:pt x="11" y="41"/>
                    <a:pt x="12" y="40"/>
                  </a:cubicBezTo>
                  <a:cubicBezTo>
                    <a:pt x="12" y="40"/>
                    <a:pt x="12" y="39"/>
                    <a:pt x="12" y="39"/>
                  </a:cubicBezTo>
                  <a:cubicBezTo>
                    <a:pt x="12" y="39"/>
                    <a:pt x="12" y="39"/>
                    <a:pt x="12" y="39"/>
                  </a:cubicBezTo>
                  <a:cubicBezTo>
                    <a:pt x="12" y="39"/>
                    <a:pt x="12" y="39"/>
                    <a:pt x="12" y="39"/>
                  </a:cubicBezTo>
                  <a:cubicBezTo>
                    <a:pt x="12" y="39"/>
                    <a:pt x="12" y="39"/>
                    <a:pt x="12" y="39"/>
                  </a:cubicBezTo>
                  <a:cubicBezTo>
                    <a:pt x="12" y="39"/>
                    <a:pt x="13" y="38"/>
                    <a:pt x="12" y="38"/>
                  </a:cubicBezTo>
                  <a:cubicBezTo>
                    <a:pt x="12" y="36"/>
                    <a:pt x="11" y="34"/>
                    <a:pt x="11" y="32"/>
                  </a:cubicBezTo>
                  <a:cubicBezTo>
                    <a:pt x="11" y="28"/>
                    <a:pt x="13" y="25"/>
                    <a:pt x="15" y="22"/>
                  </a:cubicBezTo>
                  <a:cubicBezTo>
                    <a:pt x="15" y="20"/>
                    <a:pt x="16" y="18"/>
                    <a:pt x="17" y="15"/>
                  </a:cubicBezTo>
                  <a:cubicBezTo>
                    <a:pt x="18" y="12"/>
                    <a:pt x="20" y="10"/>
                    <a:pt x="21" y="8"/>
                  </a:cubicBezTo>
                  <a:cubicBezTo>
                    <a:pt x="23" y="6"/>
                    <a:pt x="26" y="5"/>
                    <a:pt x="30" y="5"/>
                  </a:cubicBezTo>
                  <a:cubicBezTo>
                    <a:pt x="36" y="5"/>
                    <a:pt x="44" y="8"/>
                    <a:pt x="48" y="12"/>
                  </a:cubicBezTo>
                  <a:cubicBezTo>
                    <a:pt x="51" y="16"/>
                    <a:pt x="53" y="18"/>
                    <a:pt x="53" y="21"/>
                  </a:cubicBezTo>
                  <a:cubicBezTo>
                    <a:pt x="54" y="24"/>
                    <a:pt x="55" y="28"/>
                    <a:pt x="55" y="31"/>
                  </a:cubicBezTo>
                  <a:cubicBezTo>
                    <a:pt x="55" y="33"/>
                    <a:pt x="54" y="35"/>
                    <a:pt x="54" y="37"/>
                  </a:cubicBezTo>
                  <a:cubicBezTo>
                    <a:pt x="54" y="38"/>
                    <a:pt x="54" y="38"/>
                    <a:pt x="54" y="38"/>
                  </a:cubicBezTo>
                  <a:cubicBezTo>
                    <a:pt x="54" y="42"/>
                    <a:pt x="55" y="44"/>
                    <a:pt x="55" y="46"/>
                  </a:cubicBezTo>
                  <a:cubicBezTo>
                    <a:pt x="55" y="47"/>
                    <a:pt x="55" y="48"/>
                    <a:pt x="55" y="49"/>
                  </a:cubicBezTo>
                  <a:cubicBezTo>
                    <a:pt x="54" y="50"/>
                    <a:pt x="55" y="51"/>
                    <a:pt x="56" y="51"/>
                  </a:cubicBezTo>
                  <a:cubicBezTo>
                    <a:pt x="56" y="51"/>
                    <a:pt x="57" y="51"/>
                    <a:pt x="57" y="50"/>
                  </a:cubicBezTo>
                  <a:cubicBezTo>
                    <a:pt x="58" y="49"/>
                    <a:pt x="59" y="46"/>
                    <a:pt x="59" y="43"/>
                  </a:cubicBezTo>
                  <a:cubicBezTo>
                    <a:pt x="59" y="41"/>
                    <a:pt x="59" y="37"/>
                    <a:pt x="59" y="34"/>
                  </a:cubicBezTo>
                  <a:cubicBezTo>
                    <a:pt x="59" y="31"/>
                    <a:pt x="59" y="27"/>
                    <a:pt x="59" y="24"/>
                  </a:cubicBezTo>
                  <a:cubicBezTo>
                    <a:pt x="59" y="18"/>
                    <a:pt x="57" y="13"/>
                    <a:pt x="53" y="9"/>
                  </a:cubicBezTo>
                  <a:cubicBezTo>
                    <a:pt x="50" y="5"/>
                    <a:pt x="45" y="2"/>
                    <a:pt x="38" y="1"/>
                  </a:cubicBezTo>
                  <a:cubicBezTo>
                    <a:pt x="35" y="0"/>
                    <a:pt x="32" y="0"/>
                    <a:pt x="30" y="0"/>
                  </a:cubicBezTo>
                  <a:cubicBezTo>
                    <a:pt x="25" y="0"/>
                    <a:pt x="21" y="1"/>
                    <a:pt x="17" y="2"/>
                  </a:cubicBezTo>
                  <a:cubicBezTo>
                    <a:pt x="13" y="4"/>
                    <a:pt x="10" y="6"/>
                    <a:pt x="7" y="10"/>
                  </a:cubicBezTo>
                  <a:cubicBezTo>
                    <a:pt x="1" y="17"/>
                    <a:pt x="0" y="28"/>
                    <a:pt x="0" y="32"/>
                  </a:cubicBezTo>
                  <a:cubicBezTo>
                    <a:pt x="0" y="33"/>
                    <a:pt x="0" y="33"/>
                    <a:pt x="0" y="33"/>
                  </a:cubicBezTo>
                  <a:cubicBezTo>
                    <a:pt x="1" y="34"/>
                    <a:pt x="1" y="34"/>
                    <a:pt x="1" y="34"/>
                  </a:cubicBezTo>
                  <a:cubicBezTo>
                    <a:pt x="2" y="34"/>
                    <a:pt x="2" y="34"/>
                    <a:pt x="2" y="34"/>
                  </a:cubicBezTo>
                  <a:cubicBezTo>
                    <a:pt x="2" y="32"/>
                    <a:pt x="2" y="32"/>
                    <a:pt x="2" y="32"/>
                  </a:cubicBezTo>
                  <a:cubicBezTo>
                    <a:pt x="2" y="34"/>
                    <a:pt x="2" y="34"/>
                    <a:pt x="2" y="34"/>
                  </a:cubicBezTo>
                  <a:cubicBezTo>
                    <a:pt x="2" y="34"/>
                    <a:pt x="3" y="34"/>
                    <a:pt x="3" y="34"/>
                  </a:cubicBezTo>
                  <a:cubicBezTo>
                    <a:pt x="4" y="35"/>
                    <a:pt x="4" y="36"/>
                    <a:pt x="5" y="38"/>
                  </a:cubicBezTo>
                  <a:cubicBezTo>
                    <a:pt x="6" y="38"/>
                    <a:pt x="6" y="38"/>
                    <a:pt x="6" y="38"/>
                  </a:cubicBezTo>
                  <a:cubicBezTo>
                    <a:pt x="8" y="38"/>
                    <a:pt x="8" y="38"/>
                    <a:pt x="8" y="38"/>
                  </a:cubicBezTo>
                  <a:cubicBezTo>
                    <a:pt x="7" y="35"/>
                    <a:pt x="6" y="33"/>
                    <a:pt x="5" y="32"/>
                  </a:cubicBezTo>
                  <a:cubicBezTo>
                    <a:pt x="4" y="31"/>
                    <a:pt x="2" y="31"/>
                    <a:pt x="2" y="31"/>
                  </a:cubicBezTo>
                  <a:cubicBezTo>
                    <a:pt x="1" y="31"/>
                    <a:pt x="1" y="31"/>
                    <a:pt x="1" y="31"/>
                  </a:cubicBezTo>
                  <a:cubicBezTo>
                    <a:pt x="1" y="31"/>
                    <a:pt x="1" y="31"/>
                    <a:pt x="1" y="31"/>
                  </a:cubicBezTo>
                  <a:cubicBezTo>
                    <a:pt x="1" y="32"/>
                    <a:pt x="1" y="32"/>
                    <a:pt x="1" y="32"/>
                  </a:cubicBezTo>
                  <a:cubicBezTo>
                    <a:pt x="3" y="32"/>
                    <a:pt x="3" y="32"/>
                    <a:pt x="3" y="32"/>
                  </a:cubicBezTo>
                  <a:cubicBezTo>
                    <a:pt x="3" y="29"/>
                    <a:pt x="4" y="18"/>
                    <a:pt x="9" y="12"/>
                  </a:cubicBezTo>
                  <a:cubicBezTo>
                    <a:pt x="12" y="9"/>
                    <a:pt x="15" y="6"/>
                    <a:pt x="18" y="5"/>
                  </a:cubicBezTo>
                  <a:cubicBezTo>
                    <a:pt x="22" y="4"/>
                    <a:pt x="25" y="3"/>
                    <a:pt x="30" y="3"/>
                  </a:cubicBezTo>
                  <a:cubicBezTo>
                    <a:pt x="32" y="3"/>
                    <a:pt x="35" y="3"/>
                    <a:pt x="38" y="4"/>
                  </a:cubicBezTo>
                  <a:cubicBezTo>
                    <a:pt x="44" y="4"/>
                    <a:pt x="48" y="7"/>
                    <a:pt x="51" y="11"/>
                  </a:cubicBezTo>
                  <a:cubicBezTo>
                    <a:pt x="54" y="14"/>
                    <a:pt x="56" y="19"/>
                    <a:pt x="56" y="24"/>
                  </a:cubicBezTo>
                  <a:cubicBezTo>
                    <a:pt x="56" y="27"/>
                    <a:pt x="56" y="31"/>
                    <a:pt x="56" y="34"/>
                  </a:cubicBezTo>
                  <a:cubicBezTo>
                    <a:pt x="56" y="37"/>
                    <a:pt x="56" y="40"/>
                    <a:pt x="56" y="43"/>
                  </a:cubicBezTo>
                  <a:cubicBezTo>
                    <a:pt x="56" y="46"/>
                    <a:pt x="55" y="48"/>
                    <a:pt x="55" y="49"/>
                  </a:cubicBezTo>
                  <a:cubicBezTo>
                    <a:pt x="56" y="50"/>
                    <a:pt x="56" y="50"/>
                    <a:pt x="56" y="50"/>
                  </a:cubicBezTo>
                  <a:cubicBezTo>
                    <a:pt x="57" y="50"/>
                    <a:pt x="57" y="50"/>
                    <a:pt x="57" y="50"/>
                  </a:cubicBezTo>
                  <a:cubicBezTo>
                    <a:pt x="58" y="49"/>
                    <a:pt x="58" y="47"/>
                    <a:pt x="58" y="46"/>
                  </a:cubicBezTo>
                  <a:cubicBezTo>
                    <a:pt x="58" y="44"/>
                    <a:pt x="57" y="42"/>
                    <a:pt x="57" y="38"/>
                  </a:cubicBezTo>
                  <a:cubicBezTo>
                    <a:pt x="57" y="37"/>
                    <a:pt x="57" y="37"/>
                    <a:pt x="57" y="37"/>
                  </a:cubicBezTo>
                  <a:cubicBezTo>
                    <a:pt x="57" y="35"/>
                    <a:pt x="57" y="33"/>
                    <a:pt x="57" y="31"/>
                  </a:cubicBezTo>
                  <a:cubicBezTo>
                    <a:pt x="57" y="27"/>
                    <a:pt x="57" y="24"/>
                    <a:pt x="56" y="21"/>
                  </a:cubicBezTo>
                  <a:cubicBezTo>
                    <a:pt x="55" y="17"/>
                    <a:pt x="53" y="14"/>
                    <a:pt x="50" y="10"/>
                  </a:cubicBezTo>
                  <a:cubicBezTo>
                    <a:pt x="45" y="5"/>
                    <a:pt x="37" y="2"/>
                    <a:pt x="30" y="2"/>
                  </a:cubicBezTo>
                  <a:cubicBezTo>
                    <a:pt x="26" y="2"/>
                    <a:pt x="22" y="3"/>
                    <a:pt x="19" y="6"/>
                  </a:cubicBezTo>
                  <a:cubicBezTo>
                    <a:pt x="17" y="8"/>
                    <a:pt x="16" y="11"/>
                    <a:pt x="15" y="14"/>
                  </a:cubicBezTo>
                  <a:cubicBezTo>
                    <a:pt x="13" y="16"/>
                    <a:pt x="12" y="19"/>
                    <a:pt x="12" y="21"/>
                  </a:cubicBezTo>
                  <a:cubicBezTo>
                    <a:pt x="11" y="24"/>
                    <a:pt x="9" y="27"/>
                    <a:pt x="9" y="32"/>
                  </a:cubicBezTo>
                  <a:cubicBezTo>
                    <a:pt x="9" y="34"/>
                    <a:pt x="9" y="36"/>
                    <a:pt x="10" y="39"/>
                  </a:cubicBezTo>
                  <a:cubicBezTo>
                    <a:pt x="11" y="38"/>
                    <a:pt x="11" y="38"/>
                    <a:pt x="11" y="38"/>
                  </a:cubicBezTo>
                  <a:cubicBezTo>
                    <a:pt x="10" y="37"/>
                    <a:pt x="10" y="37"/>
                    <a:pt x="10" y="37"/>
                  </a:cubicBezTo>
                  <a:cubicBezTo>
                    <a:pt x="10" y="37"/>
                    <a:pt x="8" y="40"/>
                    <a:pt x="8" y="43"/>
                  </a:cubicBezTo>
                  <a:cubicBezTo>
                    <a:pt x="9" y="43"/>
                    <a:pt x="9" y="43"/>
                    <a:pt x="9" y="43"/>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8" y="41"/>
                  </a:cubicBezTo>
                  <a:cubicBezTo>
                    <a:pt x="8" y="41"/>
                    <a:pt x="8" y="40"/>
                    <a:pt x="8" y="38"/>
                  </a:cubicBezTo>
                  <a:lnTo>
                    <a:pt x="6" y="3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69" name="Freeform 286">
              <a:extLst>
                <a:ext uri="{FF2B5EF4-FFF2-40B4-BE49-F238E27FC236}">
                  <a16:creationId xmlns:a16="http://schemas.microsoft.com/office/drawing/2014/main" id="{4BEA9AA2-A279-4A0C-92C4-A5A38ED0B105}"/>
                </a:ext>
              </a:extLst>
            </p:cNvPr>
            <p:cNvSpPr>
              <a:spLocks/>
            </p:cNvSpPr>
            <p:nvPr/>
          </p:nvSpPr>
          <p:spPr bwMode="auto">
            <a:xfrm>
              <a:off x="3617913" y="6196013"/>
              <a:ext cx="295275" cy="400050"/>
            </a:xfrm>
            <a:custGeom>
              <a:avLst/>
              <a:gdLst>
                <a:gd name="T0" fmla="*/ 58 w 59"/>
                <a:gd name="T1" fmla="*/ 29 h 78"/>
                <a:gd name="T2" fmla="*/ 31 w 59"/>
                <a:gd name="T3" fmla="*/ 0 h 78"/>
                <a:gd name="T4" fmla="*/ 13 w 59"/>
                <a:gd name="T5" fmla="*/ 19 h 78"/>
                <a:gd name="T6" fmla="*/ 12 w 59"/>
                <a:gd name="T7" fmla="*/ 36 h 78"/>
                <a:gd name="T8" fmla="*/ 10 w 59"/>
                <a:gd name="T9" fmla="*/ 41 h 78"/>
                <a:gd name="T10" fmla="*/ 10 w 59"/>
                <a:gd name="T11" fmla="*/ 40 h 78"/>
                <a:gd name="T12" fmla="*/ 10 w 59"/>
                <a:gd name="T13" fmla="*/ 40 h 78"/>
                <a:gd name="T14" fmla="*/ 9 w 59"/>
                <a:gd name="T15" fmla="*/ 36 h 78"/>
                <a:gd name="T16" fmla="*/ 2 w 59"/>
                <a:gd name="T17" fmla="*/ 29 h 78"/>
                <a:gd name="T18" fmla="*/ 0 w 59"/>
                <a:gd name="T19" fmla="*/ 30 h 78"/>
                <a:gd name="T20" fmla="*/ 3 w 59"/>
                <a:gd name="T21" fmla="*/ 45 h 78"/>
                <a:gd name="T22" fmla="*/ 4 w 59"/>
                <a:gd name="T23" fmla="*/ 51 h 78"/>
                <a:gd name="T24" fmla="*/ 8 w 59"/>
                <a:gd name="T25" fmla="*/ 53 h 78"/>
                <a:gd name="T26" fmla="*/ 7 w 59"/>
                <a:gd name="T27" fmla="*/ 53 h 78"/>
                <a:gd name="T28" fmla="*/ 26 w 59"/>
                <a:gd name="T29" fmla="*/ 77 h 78"/>
                <a:gd name="T30" fmla="*/ 24 w 59"/>
                <a:gd name="T31" fmla="*/ 70 h 78"/>
                <a:gd name="T32" fmla="*/ 34 w 59"/>
                <a:gd name="T33" fmla="*/ 61 h 78"/>
                <a:gd name="T34" fmla="*/ 40 w 59"/>
                <a:gd name="T35" fmla="*/ 62 h 78"/>
                <a:gd name="T36" fmla="*/ 46 w 59"/>
                <a:gd name="T37" fmla="*/ 60 h 78"/>
                <a:gd name="T38" fmla="*/ 51 w 59"/>
                <a:gd name="T39" fmla="*/ 64 h 78"/>
                <a:gd name="T40" fmla="*/ 56 w 59"/>
                <a:gd name="T41" fmla="*/ 58 h 78"/>
                <a:gd name="T42" fmla="*/ 58 w 59"/>
                <a:gd name="T43" fmla="*/ 36 h 78"/>
                <a:gd name="T44" fmla="*/ 55 w 59"/>
                <a:gd name="T45" fmla="*/ 35 h 78"/>
                <a:gd name="T46" fmla="*/ 56 w 59"/>
                <a:gd name="T47" fmla="*/ 47 h 78"/>
                <a:gd name="T48" fmla="*/ 52 w 59"/>
                <a:gd name="T49" fmla="*/ 63 h 78"/>
                <a:gd name="T50" fmla="*/ 46 w 59"/>
                <a:gd name="T51" fmla="*/ 57 h 78"/>
                <a:gd name="T52" fmla="*/ 40 w 59"/>
                <a:gd name="T53" fmla="*/ 59 h 78"/>
                <a:gd name="T54" fmla="*/ 40 w 59"/>
                <a:gd name="T55" fmla="*/ 59 h 78"/>
                <a:gd name="T56" fmla="*/ 40 w 59"/>
                <a:gd name="T57" fmla="*/ 59 h 78"/>
                <a:gd name="T58" fmla="*/ 34 w 59"/>
                <a:gd name="T59" fmla="*/ 58 h 78"/>
                <a:gd name="T60" fmla="*/ 21 w 59"/>
                <a:gd name="T61" fmla="*/ 70 h 78"/>
                <a:gd name="T62" fmla="*/ 25 w 59"/>
                <a:gd name="T63" fmla="*/ 76 h 78"/>
                <a:gd name="T64" fmla="*/ 10 w 59"/>
                <a:gd name="T65" fmla="*/ 54 h 78"/>
                <a:gd name="T66" fmla="*/ 8 w 59"/>
                <a:gd name="T67" fmla="*/ 50 h 78"/>
                <a:gd name="T68" fmla="*/ 6 w 59"/>
                <a:gd name="T69" fmla="*/ 50 h 78"/>
                <a:gd name="T70" fmla="*/ 6 w 59"/>
                <a:gd name="T71" fmla="*/ 50 h 78"/>
                <a:gd name="T72" fmla="*/ 6 w 59"/>
                <a:gd name="T73" fmla="*/ 48 h 78"/>
                <a:gd name="T74" fmla="*/ 3 w 59"/>
                <a:gd name="T75" fmla="*/ 33 h 78"/>
                <a:gd name="T76" fmla="*/ 3 w 59"/>
                <a:gd name="T77" fmla="*/ 31 h 78"/>
                <a:gd name="T78" fmla="*/ 3 w 59"/>
                <a:gd name="T79" fmla="*/ 31 h 78"/>
                <a:gd name="T80" fmla="*/ 2 w 59"/>
                <a:gd name="T81" fmla="*/ 32 h 78"/>
                <a:gd name="T82" fmla="*/ 3 w 59"/>
                <a:gd name="T83" fmla="*/ 32 h 78"/>
                <a:gd name="T84" fmla="*/ 7 w 59"/>
                <a:gd name="T85" fmla="*/ 41 h 78"/>
                <a:gd name="T86" fmla="*/ 12 w 59"/>
                <a:gd name="T87" fmla="*/ 41 h 78"/>
                <a:gd name="T88" fmla="*/ 13 w 59"/>
                <a:gd name="T89" fmla="*/ 37 h 78"/>
                <a:gd name="T90" fmla="*/ 13 w 59"/>
                <a:gd name="T91" fmla="*/ 36 h 78"/>
                <a:gd name="T92" fmla="*/ 18 w 59"/>
                <a:gd name="T93" fmla="*/ 13 h 78"/>
                <a:gd name="T94" fmla="*/ 49 w 59"/>
                <a:gd name="T95" fmla="*/ 10 h 78"/>
                <a:gd name="T96" fmla="*/ 55 w 59"/>
                <a:gd name="T97"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 h="78">
                  <a:moveTo>
                    <a:pt x="57" y="35"/>
                  </a:moveTo>
                  <a:cubicBezTo>
                    <a:pt x="58" y="35"/>
                    <a:pt x="58" y="35"/>
                    <a:pt x="58" y="35"/>
                  </a:cubicBezTo>
                  <a:cubicBezTo>
                    <a:pt x="58" y="33"/>
                    <a:pt x="58" y="31"/>
                    <a:pt x="58" y="29"/>
                  </a:cubicBezTo>
                  <a:cubicBezTo>
                    <a:pt x="58" y="25"/>
                    <a:pt x="58" y="22"/>
                    <a:pt x="57" y="19"/>
                  </a:cubicBezTo>
                  <a:cubicBezTo>
                    <a:pt x="56" y="15"/>
                    <a:pt x="54" y="12"/>
                    <a:pt x="51" y="8"/>
                  </a:cubicBezTo>
                  <a:cubicBezTo>
                    <a:pt x="46" y="3"/>
                    <a:pt x="38" y="0"/>
                    <a:pt x="31" y="0"/>
                  </a:cubicBezTo>
                  <a:cubicBezTo>
                    <a:pt x="27" y="0"/>
                    <a:pt x="23" y="1"/>
                    <a:pt x="20" y="4"/>
                  </a:cubicBezTo>
                  <a:cubicBezTo>
                    <a:pt x="18" y="6"/>
                    <a:pt x="17" y="9"/>
                    <a:pt x="16" y="12"/>
                  </a:cubicBezTo>
                  <a:cubicBezTo>
                    <a:pt x="14" y="14"/>
                    <a:pt x="13" y="17"/>
                    <a:pt x="13" y="19"/>
                  </a:cubicBezTo>
                  <a:cubicBezTo>
                    <a:pt x="12" y="22"/>
                    <a:pt x="10" y="25"/>
                    <a:pt x="10" y="30"/>
                  </a:cubicBezTo>
                  <a:cubicBezTo>
                    <a:pt x="10" y="32"/>
                    <a:pt x="10" y="34"/>
                    <a:pt x="11" y="37"/>
                  </a:cubicBezTo>
                  <a:cubicBezTo>
                    <a:pt x="12" y="36"/>
                    <a:pt x="12" y="36"/>
                    <a:pt x="12" y="36"/>
                  </a:cubicBezTo>
                  <a:cubicBezTo>
                    <a:pt x="11" y="35"/>
                    <a:pt x="11" y="35"/>
                    <a:pt x="11" y="35"/>
                  </a:cubicBezTo>
                  <a:cubicBezTo>
                    <a:pt x="11" y="35"/>
                    <a:pt x="9" y="38"/>
                    <a:pt x="9" y="41"/>
                  </a:cubicBezTo>
                  <a:cubicBezTo>
                    <a:pt x="10" y="41"/>
                    <a:pt x="10" y="41"/>
                    <a:pt x="10" y="41"/>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9" y="39"/>
                  </a:cubicBezTo>
                  <a:cubicBezTo>
                    <a:pt x="9" y="39"/>
                    <a:pt x="9" y="38"/>
                    <a:pt x="9" y="36"/>
                  </a:cubicBezTo>
                  <a:cubicBezTo>
                    <a:pt x="8" y="33"/>
                    <a:pt x="7" y="31"/>
                    <a:pt x="6" y="30"/>
                  </a:cubicBezTo>
                  <a:cubicBezTo>
                    <a:pt x="5" y="29"/>
                    <a:pt x="3" y="29"/>
                    <a:pt x="3" y="29"/>
                  </a:cubicBezTo>
                  <a:cubicBezTo>
                    <a:pt x="2" y="29"/>
                    <a:pt x="2" y="29"/>
                    <a:pt x="2" y="29"/>
                  </a:cubicBezTo>
                  <a:cubicBezTo>
                    <a:pt x="2" y="29"/>
                    <a:pt x="2" y="29"/>
                    <a:pt x="2" y="29"/>
                  </a:cubicBezTo>
                  <a:cubicBezTo>
                    <a:pt x="2" y="29"/>
                    <a:pt x="2" y="29"/>
                    <a:pt x="2" y="29"/>
                  </a:cubicBezTo>
                  <a:cubicBezTo>
                    <a:pt x="1" y="29"/>
                    <a:pt x="0" y="30"/>
                    <a:pt x="0" y="30"/>
                  </a:cubicBezTo>
                  <a:cubicBezTo>
                    <a:pt x="0" y="31"/>
                    <a:pt x="0" y="32"/>
                    <a:pt x="0" y="33"/>
                  </a:cubicBezTo>
                  <a:cubicBezTo>
                    <a:pt x="0" y="34"/>
                    <a:pt x="0" y="36"/>
                    <a:pt x="1" y="38"/>
                  </a:cubicBezTo>
                  <a:cubicBezTo>
                    <a:pt x="2" y="39"/>
                    <a:pt x="2" y="42"/>
                    <a:pt x="3" y="45"/>
                  </a:cubicBezTo>
                  <a:cubicBezTo>
                    <a:pt x="3" y="46"/>
                    <a:pt x="3" y="47"/>
                    <a:pt x="3" y="48"/>
                  </a:cubicBezTo>
                  <a:cubicBezTo>
                    <a:pt x="3" y="49"/>
                    <a:pt x="3" y="49"/>
                    <a:pt x="3" y="50"/>
                  </a:cubicBezTo>
                  <a:cubicBezTo>
                    <a:pt x="3" y="50"/>
                    <a:pt x="3" y="50"/>
                    <a:pt x="4" y="51"/>
                  </a:cubicBezTo>
                  <a:cubicBezTo>
                    <a:pt x="4" y="52"/>
                    <a:pt x="5" y="52"/>
                    <a:pt x="5" y="53"/>
                  </a:cubicBezTo>
                  <a:cubicBezTo>
                    <a:pt x="6" y="53"/>
                    <a:pt x="7" y="53"/>
                    <a:pt x="8" y="53"/>
                  </a:cubicBezTo>
                  <a:cubicBezTo>
                    <a:pt x="8" y="53"/>
                    <a:pt x="8" y="53"/>
                    <a:pt x="8" y="53"/>
                  </a:cubicBezTo>
                  <a:cubicBezTo>
                    <a:pt x="8" y="52"/>
                    <a:pt x="8" y="52"/>
                    <a:pt x="8" y="52"/>
                  </a:cubicBezTo>
                  <a:cubicBezTo>
                    <a:pt x="7" y="52"/>
                    <a:pt x="7" y="52"/>
                    <a:pt x="7" y="52"/>
                  </a:cubicBezTo>
                  <a:cubicBezTo>
                    <a:pt x="7" y="52"/>
                    <a:pt x="7" y="52"/>
                    <a:pt x="7" y="53"/>
                  </a:cubicBezTo>
                  <a:cubicBezTo>
                    <a:pt x="7" y="55"/>
                    <a:pt x="9" y="59"/>
                    <a:pt x="11" y="64"/>
                  </a:cubicBezTo>
                  <a:cubicBezTo>
                    <a:pt x="14" y="69"/>
                    <a:pt x="18" y="74"/>
                    <a:pt x="24" y="78"/>
                  </a:cubicBezTo>
                  <a:cubicBezTo>
                    <a:pt x="25" y="78"/>
                    <a:pt x="26" y="78"/>
                    <a:pt x="26" y="77"/>
                  </a:cubicBezTo>
                  <a:cubicBezTo>
                    <a:pt x="27" y="77"/>
                    <a:pt x="27" y="76"/>
                    <a:pt x="26" y="75"/>
                  </a:cubicBezTo>
                  <a:cubicBezTo>
                    <a:pt x="25" y="74"/>
                    <a:pt x="24" y="72"/>
                    <a:pt x="24" y="70"/>
                  </a:cubicBezTo>
                  <a:cubicBezTo>
                    <a:pt x="24" y="70"/>
                    <a:pt x="24" y="70"/>
                    <a:pt x="24" y="70"/>
                  </a:cubicBezTo>
                  <a:cubicBezTo>
                    <a:pt x="24" y="68"/>
                    <a:pt x="25" y="66"/>
                    <a:pt x="27" y="64"/>
                  </a:cubicBezTo>
                  <a:cubicBezTo>
                    <a:pt x="29" y="62"/>
                    <a:pt x="31" y="61"/>
                    <a:pt x="32" y="61"/>
                  </a:cubicBezTo>
                  <a:cubicBezTo>
                    <a:pt x="33" y="61"/>
                    <a:pt x="34" y="61"/>
                    <a:pt x="34" y="61"/>
                  </a:cubicBezTo>
                  <a:cubicBezTo>
                    <a:pt x="35" y="61"/>
                    <a:pt x="36" y="61"/>
                    <a:pt x="37" y="61"/>
                  </a:cubicBezTo>
                  <a:cubicBezTo>
                    <a:pt x="38" y="61"/>
                    <a:pt x="38" y="62"/>
                    <a:pt x="39" y="62"/>
                  </a:cubicBezTo>
                  <a:cubicBezTo>
                    <a:pt x="40" y="62"/>
                    <a:pt x="40" y="62"/>
                    <a:pt x="40" y="62"/>
                  </a:cubicBezTo>
                  <a:cubicBezTo>
                    <a:pt x="40" y="62"/>
                    <a:pt x="41" y="62"/>
                    <a:pt x="41" y="61"/>
                  </a:cubicBezTo>
                  <a:cubicBezTo>
                    <a:pt x="42" y="61"/>
                    <a:pt x="43" y="61"/>
                    <a:pt x="44" y="60"/>
                  </a:cubicBezTo>
                  <a:cubicBezTo>
                    <a:pt x="45" y="60"/>
                    <a:pt x="45" y="60"/>
                    <a:pt x="46" y="60"/>
                  </a:cubicBezTo>
                  <a:cubicBezTo>
                    <a:pt x="46" y="60"/>
                    <a:pt x="46" y="60"/>
                    <a:pt x="46" y="60"/>
                  </a:cubicBezTo>
                  <a:cubicBezTo>
                    <a:pt x="46" y="60"/>
                    <a:pt x="47" y="60"/>
                    <a:pt x="48" y="61"/>
                  </a:cubicBezTo>
                  <a:cubicBezTo>
                    <a:pt x="49" y="61"/>
                    <a:pt x="50" y="62"/>
                    <a:pt x="51" y="64"/>
                  </a:cubicBezTo>
                  <a:cubicBezTo>
                    <a:pt x="51" y="64"/>
                    <a:pt x="52" y="65"/>
                    <a:pt x="53" y="65"/>
                  </a:cubicBezTo>
                  <a:cubicBezTo>
                    <a:pt x="53" y="65"/>
                    <a:pt x="54" y="64"/>
                    <a:pt x="54" y="64"/>
                  </a:cubicBezTo>
                  <a:cubicBezTo>
                    <a:pt x="55" y="62"/>
                    <a:pt x="55" y="60"/>
                    <a:pt x="56" y="58"/>
                  </a:cubicBezTo>
                  <a:cubicBezTo>
                    <a:pt x="57" y="53"/>
                    <a:pt x="58" y="50"/>
                    <a:pt x="58" y="48"/>
                  </a:cubicBezTo>
                  <a:cubicBezTo>
                    <a:pt x="59" y="47"/>
                    <a:pt x="59" y="45"/>
                    <a:pt x="59" y="44"/>
                  </a:cubicBezTo>
                  <a:cubicBezTo>
                    <a:pt x="59" y="42"/>
                    <a:pt x="58" y="40"/>
                    <a:pt x="58" y="36"/>
                  </a:cubicBezTo>
                  <a:cubicBezTo>
                    <a:pt x="58" y="35"/>
                    <a:pt x="58" y="35"/>
                    <a:pt x="58" y="35"/>
                  </a:cubicBezTo>
                  <a:cubicBezTo>
                    <a:pt x="57" y="35"/>
                    <a:pt x="57" y="35"/>
                    <a:pt x="57" y="35"/>
                  </a:cubicBezTo>
                  <a:cubicBezTo>
                    <a:pt x="55" y="35"/>
                    <a:pt x="55" y="35"/>
                    <a:pt x="55" y="35"/>
                  </a:cubicBezTo>
                  <a:cubicBezTo>
                    <a:pt x="55" y="36"/>
                    <a:pt x="55" y="36"/>
                    <a:pt x="55" y="36"/>
                  </a:cubicBezTo>
                  <a:cubicBezTo>
                    <a:pt x="55" y="40"/>
                    <a:pt x="56" y="42"/>
                    <a:pt x="56" y="44"/>
                  </a:cubicBezTo>
                  <a:cubicBezTo>
                    <a:pt x="56" y="45"/>
                    <a:pt x="56" y="46"/>
                    <a:pt x="56" y="47"/>
                  </a:cubicBezTo>
                  <a:cubicBezTo>
                    <a:pt x="55" y="50"/>
                    <a:pt x="54" y="52"/>
                    <a:pt x="53" y="57"/>
                  </a:cubicBezTo>
                  <a:cubicBezTo>
                    <a:pt x="52" y="59"/>
                    <a:pt x="52" y="61"/>
                    <a:pt x="51" y="63"/>
                  </a:cubicBezTo>
                  <a:cubicBezTo>
                    <a:pt x="52" y="63"/>
                    <a:pt x="52" y="63"/>
                    <a:pt x="52" y="63"/>
                  </a:cubicBezTo>
                  <a:cubicBezTo>
                    <a:pt x="54" y="62"/>
                    <a:pt x="54" y="62"/>
                    <a:pt x="54" y="62"/>
                  </a:cubicBezTo>
                  <a:cubicBezTo>
                    <a:pt x="53" y="60"/>
                    <a:pt x="51" y="59"/>
                    <a:pt x="50" y="58"/>
                  </a:cubicBezTo>
                  <a:cubicBezTo>
                    <a:pt x="48" y="57"/>
                    <a:pt x="47" y="57"/>
                    <a:pt x="46" y="57"/>
                  </a:cubicBezTo>
                  <a:cubicBezTo>
                    <a:pt x="45" y="57"/>
                    <a:pt x="45" y="57"/>
                    <a:pt x="45" y="57"/>
                  </a:cubicBezTo>
                  <a:cubicBezTo>
                    <a:pt x="44" y="57"/>
                    <a:pt x="43" y="58"/>
                    <a:pt x="42" y="58"/>
                  </a:cubicBezTo>
                  <a:cubicBezTo>
                    <a:pt x="41" y="58"/>
                    <a:pt x="41" y="58"/>
                    <a:pt x="40" y="59"/>
                  </a:cubicBezTo>
                  <a:cubicBezTo>
                    <a:pt x="40" y="59"/>
                    <a:pt x="40" y="59"/>
                    <a:pt x="40" y="59"/>
                  </a:cubicBezTo>
                  <a:cubicBezTo>
                    <a:pt x="40" y="59"/>
                    <a:pt x="40" y="59"/>
                    <a:pt x="40" y="59"/>
                  </a:cubicBezTo>
                  <a:cubicBezTo>
                    <a:pt x="40" y="59"/>
                    <a:pt x="40" y="59"/>
                    <a:pt x="40" y="59"/>
                  </a:cubicBezTo>
                  <a:cubicBezTo>
                    <a:pt x="40" y="59"/>
                    <a:pt x="40" y="59"/>
                    <a:pt x="40" y="59"/>
                  </a:cubicBezTo>
                  <a:cubicBezTo>
                    <a:pt x="40" y="59"/>
                    <a:pt x="40" y="59"/>
                    <a:pt x="40" y="59"/>
                  </a:cubicBezTo>
                  <a:cubicBezTo>
                    <a:pt x="40" y="59"/>
                    <a:pt x="40" y="59"/>
                    <a:pt x="40" y="59"/>
                  </a:cubicBezTo>
                  <a:cubicBezTo>
                    <a:pt x="40" y="59"/>
                    <a:pt x="40" y="59"/>
                    <a:pt x="40" y="59"/>
                  </a:cubicBezTo>
                  <a:cubicBezTo>
                    <a:pt x="39" y="59"/>
                    <a:pt x="38" y="58"/>
                    <a:pt x="37" y="58"/>
                  </a:cubicBezTo>
                  <a:cubicBezTo>
                    <a:pt x="37" y="58"/>
                    <a:pt x="36" y="58"/>
                    <a:pt x="34" y="58"/>
                  </a:cubicBezTo>
                  <a:cubicBezTo>
                    <a:pt x="33" y="58"/>
                    <a:pt x="33" y="58"/>
                    <a:pt x="32" y="58"/>
                  </a:cubicBezTo>
                  <a:cubicBezTo>
                    <a:pt x="29" y="58"/>
                    <a:pt x="27" y="60"/>
                    <a:pt x="25" y="62"/>
                  </a:cubicBezTo>
                  <a:cubicBezTo>
                    <a:pt x="23" y="64"/>
                    <a:pt x="21" y="67"/>
                    <a:pt x="21" y="70"/>
                  </a:cubicBezTo>
                  <a:cubicBezTo>
                    <a:pt x="21" y="71"/>
                    <a:pt x="21" y="71"/>
                    <a:pt x="21" y="71"/>
                  </a:cubicBezTo>
                  <a:cubicBezTo>
                    <a:pt x="22" y="73"/>
                    <a:pt x="23" y="76"/>
                    <a:pt x="24" y="77"/>
                  </a:cubicBezTo>
                  <a:cubicBezTo>
                    <a:pt x="25" y="76"/>
                    <a:pt x="25" y="76"/>
                    <a:pt x="25" y="76"/>
                  </a:cubicBezTo>
                  <a:cubicBezTo>
                    <a:pt x="26" y="75"/>
                    <a:pt x="26" y="75"/>
                    <a:pt x="26" y="75"/>
                  </a:cubicBezTo>
                  <a:cubicBezTo>
                    <a:pt x="19" y="71"/>
                    <a:pt x="15" y="66"/>
                    <a:pt x="13" y="61"/>
                  </a:cubicBezTo>
                  <a:cubicBezTo>
                    <a:pt x="12" y="58"/>
                    <a:pt x="11" y="56"/>
                    <a:pt x="10" y="54"/>
                  </a:cubicBezTo>
                  <a:cubicBezTo>
                    <a:pt x="10" y="54"/>
                    <a:pt x="10" y="53"/>
                    <a:pt x="10" y="52"/>
                  </a:cubicBezTo>
                  <a:cubicBezTo>
                    <a:pt x="9" y="52"/>
                    <a:pt x="9" y="51"/>
                    <a:pt x="9" y="51"/>
                  </a:cubicBezTo>
                  <a:cubicBezTo>
                    <a:pt x="9" y="51"/>
                    <a:pt x="9" y="50"/>
                    <a:pt x="8" y="50"/>
                  </a:cubicBezTo>
                  <a:cubicBezTo>
                    <a:pt x="8" y="50"/>
                    <a:pt x="8" y="50"/>
                    <a:pt x="8" y="50"/>
                  </a:cubicBezTo>
                  <a:cubicBezTo>
                    <a:pt x="7" y="50"/>
                    <a:pt x="7" y="50"/>
                    <a:pt x="7" y="50"/>
                  </a:cubicBezTo>
                  <a:cubicBezTo>
                    <a:pt x="7" y="50"/>
                    <a:pt x="6" y="50"/>
                    <a:pt x="6" y="50"/>
                  </a:cubicBezTo>
                  <a:cubicBezTo>
                    <a:pt x="6" y="50"/>
                    <a:pt x="6" y="50"/>
                    <a:pt x="6" y="50"/>
                  </a:cubicBezTo>
                  <a:cubicBezTo>
                    <a:pt x="6" y="50"/>
                    <a:pt x="6" y="50"/>
                    <a:pt x="6" y="50"/>
                  </a:cubicBezTo>
                  <a:cubicBezTo>
                    <a:pt x="6" y="50"/>
                    <a:pt x="6" y="50"/>
                    <a:pt x="6" y="50"/>
                  </a:cubicBezTo>
                  <a:cubicBezTo>
                    <a:pt x="6" y="50"/>
                    <a:pt x="6" y="50"/>
                    <a:pt x="6" y="50"/>
                  </a:cubicBezTo>
                  <a:cubicBezTo>
                    <a:pt x="6" y="50"/>
                    <a:pt x="6" y="50"/>
                    <a:pt x="6" y="50"/>
                  </a:cubicBezTo>
                  <a:cubicBezTo>
                    <a:pt x="6" y="49"/>
                    <a:pt x="6" y="49"/>
                    <a:pt x="6" y="48"/>
                  </a:cubicBezTo>
                  <a:cubicBezTo>
                    <a:pt x="6" y="46"/>
                    <a:pt x="5" y="44"/>
                    <a:pt x="5" y="42"/>
                  </a:cubicBezTo>
                  <a:cubicBezTo>
                    <a:pt x="5" y="40"/>
                    <a:pt x="4" y="38"/>
                    <a:pt x="3" y="36"/>
                  </a:cubicBezTo>
                  <a:cubicBezTo>
                    <a:pt x="3" y="35"/>
                    <a:pt x="3" y="34"/>
                    <a:pt x="3" y="33"/>
                  </a:cubicBezTo>
                  <a:cubicBezTo>
                    <a:pt x="3" y="32"/>
                    <a:pt x="3" y="32"/>
                    <a:pt x="3" y="32"/>
                  </a:cubicBezTo>
                  <a:cubicBezTo>
                    <a:pt x="3" y="32"/>
                    <a:pt x="3" y="32"/>
                    <a:pt x="3" y="32"/>
                  </a:cubicBezTo>
                  <a:cubicBezTo>
                    <a:pt x="3" y="31"/>
                    <a:pt x="3" y="31"/>
                    <a:pt x="3" y="31"/>
                  </a:cubicBezTo>
                  <a:cubicBezTo>
                    <a:pt x="3" y="32"/>
                    <a:pt x="3" y="32"/>
                    <a:pt x="3" y="32"/>
                  </a:cubicBezTo>
                  <a:cubicBezTo>
                    <a:pt x="3" y="32"/>
                    <a:pt x="3" y="32"/>
                    <a:pt x="3" y="32"/>
                  </a:cubicBezTo>
                  <a:cubicBezTo>
                    <a:pt x="3" y="31"/>
                    <a:pt x="3" y="31"/>
                    <a:pt x="3" y="31"/>
                  </a:cubicBezTo>
                  <a:cubicBezTo>
                    <a:pt x="3" y="32"/>
                    <a:pt x="3" y="32"/>
                    <a:pt x="3" y="32"/>
                  </a:cubicBezTo>
                  <a:cubicBezTo>
                    <a:pt x="2" y="30"/>
                    <a:pt x="2" y="30"/>
                    <a:pt x="2" y="30"/>
                  </a:cubicBezTo>
                  <a:cubicBezTo>
                    <a:pt x="2" y="32"/>
                    <a:pt x="2" y="32"/>
                    <a:pt x="2" y="32"/>
                  </a:cubicBezTo>
                  <a:cubicBezTo>
                    <a:pt x="3" y="32"/>
                    <a:pt x="3" y="32"/>
                    <a:pt x="3" y="32"/>
                  </a:cubicBezTo>
                  <a:cubicBezTo>
                    <a:pt x="3" y="30"/>
                    <a:pt x="3" y="30"/>
                    <a:pt x="3" y="30"/>
                  </a:cubicBezTo>
                  <a:cubicBezTo>
                    <a:pt x="3" y="32"/>
                    <a:pt x="3" y="32"/>
                    <a:pt x="3" y="32"/>
                  </a:cubicBezTo>
                  <a:cubicBezTo>
                    <a:pt x="3" y="32"/>
                    <a:pt x="4" y="32"/>
                    <a:pt x="4" y="32"/>
                  </a:cubicBezTo>
                  <a:cubicBezTo>
                    <a:pt x="5" y="33"/>
                    <a:pt x="5" y="34"/>
                    <a:pt x="6" y="36"/>
                  </a:cubicBezTo>
                  <a:cubicBezTo>
                    <a:pt x="6" y="39"/>
                    <a:pt x="6" y="40"/>
                    <a:pt x="7" y="41"/>
                  </a:cubicBezTo>
                  <a:cubicBezTo>
                    <a:pt x="8" y="42"/>
                    <a:pt x="9" y="43"/>
                    <a:pt x="10" y="43"/>
                  </a:cubicBezTo>
                  <a:cubicBezTo>
                    <a:pt x="11" y="43"/>
                    <a:pt x="11" y="42"/>
                    <a:pt x="11" y="42"/>
                  </a:cubicBezTo>
                  <a:cubicBezTo>
                    <a:pt x="12" y="42"/>
                    <a:pt x="12" y="42"/>
                    <a:pt x="12" y="41"/>
                  </a:cubicBezTo>
                  <a:cubicBezTo>
                    <a:pt x="12" y="40"/>
                    <a:pt x="12" y="39"/>
                    <a:pt x="13" y="38"/>
                  </a:cubicBezTo>
                  <a:cubicBezTo>
                    <a:pt x="13" y="38"/>
                    <a:pt x="13" y="37"/>
                    <a:pt x="13" y="37"/>
                  </a:cubicBezTo>
                  <a:cubicBezTo>
                    <a:pt x="13" y="37"/>
                    <a:pt x="13" y="37"/>
                    <a:pt x="13" y="37"/>
                  </a:cubicBezTo>
                  <a:cubicBezTo>
                    <a:pt x="13" y="37"/>
                    <a:pt x="13" y="37"/>
                    <a:pt x="13" y="37"/>
                  </a:cubicBezTo>
                  <a:cubicBezTo>
                    <a:pt x="13" y="37"/>
                    <a:pt x="13" y="37"/>
                    <a:pt x="13" y="37"/>
                  </a:cubicBezTo>
                  <a:cubicBezTo>
                    <a:pt x="13" y="37"/>
                    <a:pt x="14" y="36"/>
                    <a:pt x="13" y="36"/>
                  </a:cubicBezTo>
                  <a:cubicBezTo>
                    <a:pt x="13" y="34"/>
                    <a:pt x="12" y="32"/>
                    <a:pt x="12" y="30"/>
                  </a:cubicBezTo>
                  <a:cubicBezTo>
                    <a:pt x="12" y="26"/>
                    <a:pt x="14" y="23"/>
                    <a:pt x="16" y="20"/>
                  </a:cubicBezTo>
                  <a:cubicBezTo>
                    <a:pt x="16" y="18"/>
                    <a:pt x="17" y="16"/>
                    <a:pt x="18" y="13"/>
                  </a:cubicBezTo>
                  <a:cubicBezTo>
                    <a:pt x="19" y="10"/>
                    <a:pt x="21" y="8"/>
                    <a:pt x="22" y="6"/>
                  </a:cubicBezTo>
                  <a:cubicBezTo>
                    <a:pt x="24" y="4"/>
                    <a:pt x="27" y="3"/>
                    <a:pt x="31" y="3"/>
                  </a:cubicBezTo>
                  <a:cubicBezTo>
                    <a:pt x="37" y="3"/>
                    <a:pt x="45" y="6"/>
                    <a:pt x="49" y="10"/>
                  </a:cubicBezTo>
                  <a:cubicBezTo>
                    <a:pt x="52" y="14"/>
                    <a:pt x="54" y="16"/>
                    <a:pt x="54" y="19"/>
                  </a:cubicBezTo>
                  <a:cubicBezTo>
                    <a:pt x="55" y="22"/>
                    <a:pt x="56" y="26"/>
                    <a:pt x="56" y="29"/>
                  </a:cubicBezTo>
                  <a:cubicBezTo>
                    <a:pt x="56" y="31"/>
                    <a:pt x="55" y="33"/>
                    <a:pt x="55" y="35"/>
                  </a:cubicBezTo>
                  <a:lnTo>
                    <a:pt x="57" y="3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70" name="Freeform 287">
              <a:extLst>
                <a:ext uri="{FF2B5EF4-FFF2-40B4-BE49-F238E27FC236}">
                  <a16:creationId xmlns:a16="http://schemas.microsoft.com/office/drawing/2014/main" id="{0DAFCB2F-C0D0-4113-95F8-07F92F21519B}"/>
                </a:ext>
              </a:extLst>
            </p:cNvPr>
            <p:cNvSpPr>
              <a:spLocks/>
            </p:cNvSpPr>
            <p:nvPr/>
          </p:nvSpPr>
          <p:spPr bwMode="auto">
            <a:xfrm>
              <a:off x="3748088" y="6534150"/>
              <a:ext cx="115888" cy="77787"/>
            </a:xfrm>
            <a:custGeom>
              <a:avLst/>
              <a:gdLst>
                <a:gd name="T0" fmla="*/ 21 w 23"/>
                <a:gd name="T1" fmla="*/ 7 h 15"/>
                <a:gd name="T2" fmla="*/ 17 w 23"/>
                <a:gd name="T3" fmla="*/ 0 h 15"/>
                <a:gd name="T4" fmla="*/ 11 w 23"/>
                <a:gd name="T5" fmla="*/ 3 h 15"/>
                <a:gd name="T6" fmla="*/ 11 w 23"/>
                <a:gd name="T7" fmla="*/ 6 h 15"/>
                <a:gd name="T8" fmla="*/ 10 w 23"/>
                <a:gd name="T9" fmla="*/ 4 h 15"/>
                <a:gd name="T10" fmla="*/ 5 w 23"/>
                <a:gd name="T11" fmla="*/ 5 h 15"/>
                <a:gd name="T12" fmla="*/ 4 w 23"/>
                <a:gd name="T13" fmla="*/ 11 h 15"/>
                <a:gd name="T14" fmla="*/ 6 w 23"/>
                <a:gd name="T15" fmla="*/ 9 h 15"/>
                <a:gd name="T16" fmla="*/ 1 w 23"/>
                <a:gd name="T17" fmla="*/ 8 h 15"/>
                <a:gd name="T18" fmla="*/ 0 w 23"/>
                <a:gd name="T19" fmla="*/ 11 h 15"/>
                <a:gd name="T20" fmla="*/ 13 w 23"/>
                <a:gd name="T21" fmla="*/ 15 h 15"/>
                <a:gd name="T22" fmla="*/ 18 w 23"/>
                <a:gd name="T23" fmla="*/ 13 h 15"/>
                <a:gd name="T24" fmla="*/ 23 w 23"/>
                <a:gd name="T25" fmla="*/ 7 h 15"/>
                <a:gd name="T26" fmla="*/ 22 w 23"/>
                <a:gd name="T27" fmla="*/ 4 h 15"/>
                <a:gd name="T28" fmla="*/ 20 w 23"/>
                <a:gd name="T29" fmla="*/ 5 h 15"/>
                <a:gd name="T30" fmla="*/ 19 w 23"/>
                <a:gd name="T31" fmla="*/ 7 h 15"/>
                <a:gd name="T32" fmla="*/ 19 w 23"/>
                <a:gd name="T33" fmla="*/ 7 h 15"/>
                <a:gd name="T34" fmla="*/ 22 w 23"/>
                <a:gd name="T35" fmla="*/ 7 h 15"/>
                <a:gd name="T36" fmla="*/ 22 w 23"/>
                <a:gd name="T37" fmla="*/ 5 h 15"/>
                <a:gd name="T38" fmla="*/ 20 w 23"/>
                <a:gd name="T39" fmla="*/ 7 h 15"/>
                <a:gd name="T40" fmla="*/ 20 w 23"/>
                <a:gd name="T41" fmla="*/ 6 h 15"/>
                <a:gd name="T42" fmla="*/ 13 w 23"/>
                <a:gd name="T43" fmla="*/ 12 h 15"/>
                <a:gd name="T44" fmla="*/ 13 w 23"/>
                <a:gd name="T45" fmla="*/ 12 h 15"/>
                <a:gd name="T46" fmla="*/ 1 w 23"/>
                <a:gd name="T47" fmla="*/ 11 h 15"/>
                <a:gd name="T48" fmla="*/ 3 w 23"/>
                <a:gd name="T49" fmla="*/ 11 h 15"/>
                <a:gd name="T50" fmla="*/ 6 w 23"/>
                <a:gd name="T51" fmla="*/ 12 h 15"/>
                <a:gd name="T52" fmla="*/ 7 w 23"/>
                <a:gd name="T53" fmla="*/ 11 h 15"/>
                <a:gd name="T54" fmla="*/ 7 w 23"/>
                <a:gd name="T55" fmla="*/ 7 h 15"/>
                <a:gd name="T56" fmla="*/ 7 w 23"/>
                <a:gd name="T57" fmla="*/ 7 h 15"/>
                <a:gd name="T58" fmla="*/ 9 w 23"/>
                <a:gd name="T59" fmla="*/ 7 h 15"/>
                <a:gd name="T60" fmla="*/ 10 w 23"/>
                <a:gd name="T61" fmla="*/ 7 h 15"/>
                <a:gd name="T62" fmla="*/ 12 w 23"/>
                <a:gd name="T63" fmla="*/ 7 h 15"/>
                <a:gd name="T64" fmla="*/ 14 w 23"/>
                <a:gd name="T65" fmla="*/ 5 h 15"/>
                <a:gd name="T66" fmla="*/ 16 w 23"/>
                <a:gd name="T67" fmla="*/ 1 h 15"/>
                <a:gd name="T68" fmla="*/ 17 w 23"/>
                <a:gd name="T69" fmla="*/ 5 h 15"/>
                <a:gd name="T70" fmla="*/ 19 w 23"/>
                <a:gd name="T71" fmla="*/ 8 h 15"/>
                <a:gd name="T72" fmla="*/ 19 w 23"/>
                <a:gd name="T7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15">
                  <a:moveTo>
                    <a:pt x="19" y="7"/>
                  </a:moveTo>
                  <a:cubicBezTo>
                    <a:pt x="21" y="7"/>
                    <a:pt x="21" y="7"/>
                    <a:pt x="21" y="7"/>
                  </a:cubicBezTo>
                  <a:cubicBezTo>
                    <a:pt x="21" y="5"/>
                    <a:pt x="20" y="4"/>
                    <a:pt x="19" y="3"/>
                  </a:cubicBezTo>
                  <a:cubicBezTo>
                    <a:pt x="19" y="2"/>
                    <a:pt x="18" y="2"/>
                    <a:pt x="17" y="0"/>
                  </a:cubicBezTo>
                  <a:cubicBezTo>
                    <a:pt x="17" y="0"/>
                    <a:pt x="16" y="0"/>
                    <a:pt x="15" y="0"/>
                  </a:cubicBezTo>
                  <a:cubicBezTo>
                    <a:pt x="14" y="1"/>
                    <a:pt x="12" y="2"/>
                    <a:pt x="11" y="3"/>
                  </a:cubicBezTo>
                  <a:cubicBezTo>
                    <a:pt x="10" y="4"/>
                    <a:pt x="9" y="5"/>
                    <a:pt x="9" y="5"/>
                  </a:cubicBezTo>
                  <a:cubicBezTo>
                    <a:pt x="11" y="6"/>
                    <a:pt x="11" y="6"/>
                    <a:pt x="11" y="6"/>
                  </a:cubicBezTo>
                  <a:cubicBezTo>
                    <a:pt x="11" y="5"/>
                    <a:pt x="11" y="5"/>
                    <a:pt x="11" y="5"/>
                  </a:cubicBezTo>
                  <a:cubicBezTo>
                    <a:pt x="11" y="5"/>
                    <a:pt x="11" y="4"/>
                    <a:pt x="10" y="4"/>
                  </a:cubicBezTo>
                  <a:cubicBezTo>
                    <a:pt x="10" y="4"/>
                    <a:pt x="9" y="4"/>
                    <a:pt x="8" y="4"/>
                  </a:cubicBezTo>
                  <a:cubicBezTo>
                    <a:pt x="7" y="4"/>
                    <a:pt x="6" y="4"/>
                    <a:pt x="5" y="5"/>
                  </a:cubicBezTo>
                  <a:cubicBezTo>
                    <a:pt x="5" y="5"/>
                    <a:pt x="4" y="6"/>
                    <a:pt x="4" y="7"/>
                  </a:cubicBezTo>
                  <a:cubicBezTo>
                    <a:pt x="4" y="8"/>
                    <a:pt x="4" y="11"/>
                    <a:pt x="4" y="11"/>
                  </a:cubicBezTo>
                  <a:cubicBezTo>
                    <a:pt x="5" y="11"/>
                    <a:pt x="5" y="11"/>
                    <a:pt x="5" y="11"/>
                  </a:cubicBezTo>
                  <a:cubicBezTo>
                    <a:pt x="6" y="9"/>
                    <a:pt x="6" y="9"/>
                    <a:pt x="6" y="9"/>
                  </a:cubicBezTo>
                  <a:cubicBezTo>
                    <a:pt x="2" y="8"/>
                    <a:pt x="2" y="8"/>
                    <a:pt x="2" y="8"/>
                  </a:cubicBezTo>
                  <a:cubicBezTo>
                    <a:pt x="2" y="8"/>
                    <a:pt x="1" y="8"/>
                    <a:pt x="1" y="8"/>
                  </a:cubicBezTo>
                  <a:cubicBezTo>
                    <a:pt x="0" y="8"/>
                    <a:pt x="0" y="8"/>
                    <a:pt x="0" y="9"/>
                  </a:cubicBezTo>
                  <a:cubicBezTo>
                    <a:pt x="0" y="11"/>
                    <a:pt x="0" y="11"/>
                    <a:pt x="0" y="11"/>
                  </a:cubicBezTo>
                  <a:cubicBezTo>
                    <a:pt x="0" y="12"/>
                    <a:pt x="0" y="12"/>
                    <a:pt x="0" y="13"/>
                  </a:cubicBezTo>
                  <a:cubicBezTo>
                    <a:pt x="4" y="14"/>
                    <a:pt x="8" y="15"/>
                    <a:pt x="13" y="15"/>
                  </a:cubicBezTo>
                  <a:cubicBezTo>
                    <a:pt x="13" y="15"/>
                    <a:pt x="13" y="15"/>
                    <a:pt x="13" y="15"/>
                  </a:cubicBezTo>
                  <a:cubicBezTo>
                    <a:pt x="15" y="15"/>
                    <a:pt x="16" y="14"/>
                    <a:pt x="18" y="13"/>
                  </a:cubicBezTo>
                  <a:cubicBezTo>
                    <a:pt x="20" y="12"/>
                    <a:pt x="21" y="10"/>
                    <a:pt x="23" y="8"/>
                  </a:cubicBezTo>
                  <a:cubicBezTo>
                    <a:pt x="23" y="7"/>
                    <a:pt x="23" y="7"/>
                    <a:pt x="23" y="7"/>
                  </a:cubicBezTo>
                  <a:cubicBezTo>
                    <a:pt x="23" y="5"/>
                    <a:pt x="23" y="5"/>
                    <a:pt x="23" y="5"/>
                  </a:cubicBezTo>
                  <a:cubicBezTo>
                    <a:pt x="23" y="5"/>
                    <a:pt x="23" y="4"/>
                    <a:pt x="22" y="4"/>
                  </a:cubicBezTo>
                  <a:cubicBezTo>
                    <a:pt x="22" y="4"/>
                    <a:pt x="21" y="4"/>
                    <a:pt x="21" y="4"/>
                  </a:cubicBezTo>
                  <a:cubicBezTo>
                    <a:pt x="21" y="4"/>
                    <a:pt x="20" y="4"/>
                    <a:pt x="20" y="5"/>
                  </a:cubicBezTo>
                  <a:cubicBezTo>
                    <a:pt x="19" y="5"/>
                    <a:pt x="19" y="5"/>
                    <a:pt x="18" y="6"/>
                  </a:cubicBezTo>
                  <a:cubicBezTo>
                    <a:pt x="19" y="7"/>
                    <a:pt x="19" y="7"/>
                    <a:pt x="19" y="7"/>
                  </a:cubicBezTo>
                  <a:cubicBezTo>
                    <a:pt x="21" y="7"/>
                    <a:pt x="21" y="7"/>
                    <a:pt x="21" y="7"/>
                  </a:cubicBezTo>
                  <a:cubicBezTo>
                    <a:pt x="19" y="7"/>
                    <a:pt x="19" y="7"/>
                    <a:pt x="19" y="7"/>
                  </a:cubicBezTo>
                  <a:cubicBezTo>
                    <a:pt x="20" y="8"/>
                    <a:pt x="20" y="8"/>
                    <a:pt x="20" y="8"/>
                  </a:cubicBezTo>
                  <a:cubicBezTo>
                    <a:pt x="20" y="8"/>
                    <a:pt x="21" y="7"/>
                    <a:pt x="22" y="7"/>
                  </a:cubicBezTo>
                  <a:cubicBezTo>
                    <a:pt x="22" y="7"/>
                    <a:pt x="23" y="6"/>
                    <a:pt x="23" y="6"/>
                  </a:cubicBezTo>
                  <a:cubicBezTo>
                    <a:pt x="22" y="5"/>
                    <a:pt x="22" y="5"/>
                    <a:pt x="22" y="5"/>
                  </a:cubicBezTo>
                  <a:cubicBezTo>
                    <a:pt x="20" y="5"/>
                    <a:pt x="20" y="5"/>
                    <a:pt x="20" y="5"/>
                  </a:cubicBezTo>
                  <a:cubicBezTo>
                    <a:pt x="20" y="7"/>
                    <a:pt x="20" y="7"/>
                    <a:pt x="20" y="7"/>
                  </a:cubicBezTo>
                  <a:cubicBezTo>
                    <a:pt x="22" y="7"/>
                    <a:pt x="22" y="7"/>
                    <a:pt x="22" y="7"/>
                  </a:cubicBezTo>
                  <a:cubicBezTo>
                    <a:pt x="20" y="6"/>
                    <a:pt x="20" y="6"/>
                    <a:pt x="20" y="6"/>
                  </a:cubicBezTo>
                  <a:cubicBezTo>
                    <a:pt x="19" y="8"/>
                    <a:pt x="18" y="10"/>
                    <a:pt x="16" y="11"/>
                  </a:cubicBezTo>
                  <a:cubicBezTo>
                    <a:pt x="15" y="12"/>
                    <a:pt x="14" y="12"/>
                    <a:pt x="13" y="12"/>
                  </a:cubicBezTo>
                  <a:cubicBezTo>
                    <a:pt x="13" y="14"/>
                    <a:pt x="13" y="14"/>
                    <a:pt x="13" y="14"/>
                  </a:cubicBezTo>
                  <a:cubicBezTo>
                    <a:pt x="13" y="12"/>
                    <a:pt x="13" y="12"/>
                    <a:pt x="13" y="12"/>
                  </a:cubicBezTo>
                  <a:cubicBezTo>
                    <a:pt x="8" y="12"/>
                    <a:pt x="5" y="11"/>
                    <a:pt x="2" y="10"/>
                  </a:cubicBezTo>
                  <a:cubicBezTo>
                    <a:pt x="1" y="11"/>
                    <a:pt x="1" y="11"/>
                    <a:pt x="1" y="11"/>
                  </a:cubicBezTo>
                  <a:cubicBezTo>
                    <a:pt x="3" y="11"/>
                    <a:pt x="3" y="11"/>
                    <a:pt x="3" y="11"/>
                  </a:cubicBezTo>
                  <a:cubicBezTo>
                    <a:pt x="3" y="11"/>
                    <a:pt x="3" y="11"/>
                    <a:pt x="3" y="11"/>
                  </a:cubicBezTo>
                  <a:cubicBezTo>
                    <a:pt x="4" y="12"/>
                    <a:pt x="4" y="12"/>
                    <a:pt x="4" y="12"/>
                  </a:cubicBezTo>
                  <a:cubicBezTo>
                    <a:pt x="5" y="12"/>
                    <a:pt x="5" y="12"/>
                    <a:pt x="6" y="12"/>
                  </a:cubicBezTo>
                  <a:cubicBezTo>
                    <a:pt x="6" y="12"/>
                    <a:pt x="7" y="11"/>
                    <a:pt x="7" y="11"/>
                  </a:cubicBezTo>
                  <a:cubicBezTo>
                    <a:pt x="7" y="11"/>
                    <a:pt x="7" y="11"/>
                    <a:pt x="7" y="11"/>
                  </a:cubicBezTo>
                  <a:cubicBezTo>
                    <a:pt x="7" y="10"/>
                    <a:pt x="7" y="9"/>
                    <a:pt x="7" y="9"/>
                  </a:cubicBezTo>
                  <a:cubicBezTo>
                    <a:pt x="7" y="8"/>
                    <a:pt x="7" y="8"/>
                    <a:pt x="7" y="7"/>
                  </a:cubicBezTo>
                  <a:cubicBezTo>
                    <a:pt x="7" y="7"/>
                    <a:pt x="7" y="7"/>
                    <a:pt x="7" y="7"/>
                  </a:cubicBezTo>
                  <a:cubicBezTo>
                    <a:pt x="7" y="7"/>
                    <a:pt x="7" y="7"/>
                    <a:pt x="7" y="7"/>
                  </a:cubicBezTo>
                  <a:cubicBezTo>
                    <a:pt x="8" y="7"/>
                    <a:pt x="8" y="7"/>
                    <a:pt x="8" y="7"/>
                  </a:cubicBezTo>
                  <a:cubicBezTo>
                    <a:pt x="8" y="7"/>
                    <a:pt x="9" y="7"/>
                    <a:pt x="9" y="7"/>
                  </a:cubicBezTo>
                  <a:cubicBezTo>
                    <a:pt x="10" y="7"/>
                    <a:pt x="10" y="7"/>
                    <a:pt x="10" y="7"/>
                  </a:cubicBezTo>
                  <a:cubicBezTo>
                    <a:pt x="10" y="7"/>
                    <a:pt x="10" y="7"/>
                    <a:pt x="10" y="7"/>
                  </a:cubicBezTo>
                  <a:cubicBezTo>
                    <a:pt x="10" y="7"/>
                    <a:pt x="10" y="7"/>
                    <a:pt x="10" y="7"/>
                  </a:cubicBezTo>
                  <a:cubicBezTo>
                    <a:pt x="11" y="8"/>
                    <a:pt x="11" y="7"/>
                    <a:pt x="12" y="7"/>
                  </a:cubicBezTo>
                  <a:cubicBezTo>
                    <a:pt x="12" y="7"/>
                    <a:pt x="12" y="7"/>
                    <a:pt x="12" y="7"/>
                  </a:cubicBezTo>
                  <a:cubicBezTo>
                    <a:pt x="12" y="6"/>
                    <a:pt x="13" y="6"/>
                    <a:pt x="14" y="5"/>
                  </a:cubicBezTo>
                  <a:cubicBezTo>
                    <a:pt x="15" y="4"/>
                    <a:pt x="16" y="3"/>
                    <a:pt x="16" y="3"/>
                  </a:cubicBezTo>
                  <a:cubicBezTo>
                    <a:pt x="16" y="1"/>
                    <a:pt x="16" y="1"/>
                    <a:pt x="16" y="1"/>
                  </a:cubicBezTo>
                  <a:cubicBezTo>
                    <a:pt x="15" y="2"/>
                    <a:pt x="15" y="2"/>
                    <a:pt x="15" y="2"/>
                  </a:cubicBezTo>
                  <a:cubicBezTo>
                    <a:pt x="16" y="3"/>
                    <a:pt x="16" y="4"/>
                    <a:pt x="17" y="5"/>
                  </a:cubicBezTo>
                  <a:cubicBezTo>
                    <a:pt x="17" y="6"/>
                    <a:pt x="18" y="6"/>
                    <a:pt x="18" y="7"/>
                  </a:cubicBezTo>
                  <a:cubicBezTo>
                    <a:pt x="18" y="8"/>
                    <a:pt x="18" y="8"/>
                    <a:pt x="19" y="8"/>
                  </a:cubicBezTo>
                  <a:cubicBezTo>
                    <a:pt x="19" y="8"/>
                    <a:pt x="20" y="8"/>
                    <a:pt x="20" y="8"/>
                  </a:cubicBezTo>
                  <a:lnTo>
                    <a:pt x="19" y="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71" name="Freeform 288">
              <a:extLst>
                <a:ext uri="{FF2B5EF4-FFF2-40B4-BE49-F238E27FC236}">
                  <a16:creationId xmlns:a16="http://schemas.microsoft.com/office/drawing/2014/main" id="{9C1DE9C6-1F78-48E7-B218-ED1A64E628D0}"/>
                </a:ext>
              </a:extLst>
            </p:cNvPr>
            <p:cNvSpPr>
              <a:spLocks/>
            </p:cNvSpPr>
            <p:nvPr/>
          </p:nvSpPr>
          <p:spPr bwMode="auto">
            <a:xfrm>
              <a:off x="3722688" y="6488113"/>
              <a:ext cx="176213" cy="119062"/>
            </a:xfrm>
            <a:custGeom>
              <a:avLst/>
              <a:gdLst>
                <a:gd name="T0" fmla="*/ 33 w 35"/>
                <a:gd name="T1" fmla="*/ 5 h 23"/>
                <a:gd name="T2" fmla="*/ 24 w 35"/>
                <a:gd name="T3" fmla="*/ 0 h 23"/>
                <a:gd name="T4" fmla="*/ 19 w 35"/>
                <a:gd name="T5" fmla="*/ 2 h 23"/>
                <a:gd name="T6" fmla="*/ 19 w 35"/>
                <a:gd name="T7" fmla="*/ 2 h 23"/>
                <a:gd name="T8" fmla="*/ 19 w 35"/>
                <a:gd name="T9" fmla="*/ 2 h 23"/>
                <a:gd name="T10" fmla="*/ 19 w 35"/>
                <a:gd name="T11" fmla="*/ 2 h 23"/>
                <a:gd name="T12" fmla="*/ 11 w 35"/>
                <a:gd name="T13" fmla="*/ 1 h 23"/>
                <a:gd name="T14" fmla="*/ 0 w 35"/>
                <a:gd name="T15" fmla="*/ 14 h 23"/>
                <a:gd name="T16" fmla="*/ 5 w 35"/>
                <a:gd name="T17" fmla="*/ 22 h 23"/>
                <a:gd name="T18" fmla="*/ 8 w 35"/>
                <a:gd name="T19" fmla="*/ 20 h 23"/>
                <a:gd name="T20" fmla="*/ 11 w 35"/>
                <a:gd name="T21" fmla="*/ 21 h 23"/>
                <a:gd name="T22" fmla="*/ 12 w 35"/>
                <a:gd name="T23" fmla="*/ 18 h 23"/>
                <a:gd name="T24" fmla="*/ 12 w 35"/>
                <a:gd name="T25" fmla="*/ 16 h 23"/>
                <a:gd name="T26" fmla="*/ 15 w 35"/>
                <a:gd name="T27" fmla="*/ 16 h 23"/>
                <a:gd name="T28" fmla="*/ 17 w 35"/>
                <a:gd name="T29" fmla="*/ 16 h 23"/>
                <a:gd name="T30" fmla="*/ 21 w 35"/>
                <a:gd name="T31" fmla="*/ 12 h 23"/>
                <a:gd name="T32" fmla="*/ 22 w 35"/>
                <a:gd name="T33" fmla="*/ 14 h 23"/>
                <a:gd name="T34" fmla="*/ 25 w 35"/>
                <a:gd name="T35" fmla="*/ 17 h 23"/>
                <a:gd name="T36" fmla="*/ 27 w 35"/>
                <a:gd name="T37" fmla="*/ 14 h 23"/>
                <a:gd name="T38" fmla="*/ 25 w 35"/>
                <a:gd name="T39" fmla="*/ 17 h 23"/>
                <a:gd name="T40" fmla="*/ 30 w 35"/>
                <a:gd name="T41" fmla="*/ 17 h 23"/>
                <a:gd name="T42" fmla="*/ 28 w 35"/>
                <a:gd name="T43" fmla="*/ 16 h 23"/>
                <a:gd name="T44" fmla="*/ 28 w 35"/>
                <a:gd name="T45" fmla="*/ 16 h 23"/>
                <a:gd name="T46" fmla="*/ 27 w 35"/>
                <a:gd name="T47" fmla="*/ 17 h 23"/>
                <a:gd name="T48" fmla="*/ 30 w 35"/>
                <a:gd name="T49" fmla="*/ 20 h 23"/>
                <a:gd name="T50" fmla="*/ 35 w 35"/>
                <a:gd name="T51" fmla="*/ 11 h 23"/>
                <a:gd name="T52" fmla="*/ 32 w 35"/>
                <a:gd name="T53" fmla="*/ 14 h 23"/>
                <a:gd name="T54" fmla="*/ 29 w 35"/>
                <a:gd name="T55" fmla="*/ 17 h 23"/>
                <a:gd name="T56" fmla="*/ 30 w 35"/>
                <a:gd name="T57" fmla="*/ 16 h 23"/>
                <a:gd name="T58" fmla="*/ 28 w 35"/>
                <a:gd name="T59" fmla="*/ 14 h 23"/>
                <a:gd name="T60" fmla="*/ 28 w 35"/>
                <a:gd name="T61" fmla="*/ 17 h 23"/>
                <a:gd name="T62" fmla="*/ 27 w 35"/>
                <a:gd name="T63" fmla="*/ 13 h 23"/>
                <a:gd name="T64" fmla="*/ 23 w 35"/>
                <a:gd name="T65" fmla="*/ 15 h 23"/>
                <a:gd name="T66" fmla="*/ 24 w 35"/>
                <a:gd name="T67" fmla="*/ 12 h 23"/>
                <a:gd name="T68" fmla="*/ 16 w 35"/>
                <a:gd name="T69" fmla="*/ 12 h 23"/>
                <a:gd name="T70" fmla="*/ 16 w 35"/>
                <a:gd name="T71" fmla="*/ 14 h 23"/>
                <a:gd name="T72" fmla="*/ 10 w 35"/>
                <a:gd name="T73" fmla="*/ 14 h 23"/>
                <a:gd name="T74" fmla="*/ 10 w 35"/>
                <a:gd name="T75" fmla="*/ 20 h 23"/>
                <a:gd name="T76" fmla="*/ 6 w 35"/>
                <a:gd name="T77" fmla="*/ 17 h 23"/>
                <a:gd name="T78" fmla="*/ 4 w 35"/>
                <a:gd name="T79" fmla="*/ 21 h 23"/>
                <a:gd name="T80" fmla="*/ 7 w 35"/>
                <a:gd name="T81" fmla="*/ 20 h 23"/>
                <a:gd name="T82" fmla="*/ 7 w 35"/>
                <a:gd name="T83" fmla="*/ 20 h 23"/>
                <a:gd name="T84" fmla="*/ 3 w 35"/>
                <a:gd name="T85" fmla="*/ 13 h 23"/>
                <a:gd name="T86" fmla="*/ 11 w 35"/>
                <a:gd name="T87" fmla="*/ 4 h 23"/>
                <a:gd name="T88" fmla="*/ 18 w 35"/>
                <a:gd name="T89" fmla="*/ 5 h 23"/>
                <a:gd name="T90" fmla="*/ 20 w 35"/>
                <a:gd name="T91" fmla="*/ 4 h 23"/>
                <a:gd name="T92" fmla="*/ 25 w 35"/>
                <a:gd name="T93" fmla="*/ 3 h 23"/>
                <a:gd name="T94" fmla="*/ 27 w 35"/>
                <a:gd name="T95" fmla="*/ 4 h 23"/>
                <a:gd name="T96" fmla="*/ 33 w 35"/>
                <a:gd name="T9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 h="23">
                  <a:moveTo>
                    <a:pt x="33" y="11"/>
                  </a:moveTo>
                  <a:cubicBezTo>
                    <a:pt x="35" y="11"/>
                    <a:pt x="35" y="11"/>
                    <a:pt x="35" y="11"/>
                  </a:cubicBezTo>
                  <a:cubicBezTo>
                    <a:pt x="34" y="9"/>
                    <a:pt x="34" y="7"/>
                    <a:pt x="33" y="5"/>
                  </a:cubicBezTo>
                  <a:cubicBezTo>
                    <a:pt x="32" y="3"/>
                    <a:pt x="30" y="2"/>
                    <a:pt x="29" y="1"/>
                  </a:cubicBezTo>
                  <a:cubicBezTo>
                    <a:pt x="27" y="0"/>
                    <a:pt x="26" y="0"/>
                    <a:pt x="25" y="0"/>
                  </a:cubicBezTo>
                  <a:cubicBezTo>
                    <a:pt x="24" y="0"/>
                    <a:pt x="24" y="0"/>
                    <a:pt x="24" y="0"/>
                  </a:cubicBezTo>
                  <a:cubicBezTo>
                    <a:pt x="24" y="0"/>
                    <a:pt x="24" y="0"/>
                    <a:pt x="24" y="0"/>
                  </a:cubicBezTo>
                  <a:cubicBezTo>
                    <a:pt x="23" y="0"/>
                    <a:pt x="22" y="1"/>
                    <a:pt x="21" y="1"/>
                  </a:cubicBezTo>
                  <a:cubicBezTo>
                    <a:pt x="20" y="1"/>
                    <a:pt x="20" y="1"/>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8" y="2"/>
                    <a:pt x="17" y="1"/>
                    <a:pt x="16" y="1"/>
                  </a:cubicBezTo>
                  <a:cubicBezTo>
                    <a:pt x="16" y="1"/>
                    <a:pt x="15" y="1"/>
                    <a:pt x="13" y="1"/>
                  </a:cubicBezTo>
                  <a:cubicBezTo>
                    <a:pt x="12" y="1"/>
                    <a:pt x="12" y="1"/>
                    <a:pt x="11" y="1"/>
                  </a:cubicBezTo>
                  <a:cubicBezTo>
                    <a:pt x="8" y="1"/>
                    <a:pt x="6" y="3"/>
                    <a:pt x="4" y="5"/>
                  </a:cubicBezTo>
                  <a:cubicBezTo>
                    <a:pt x="2" y="7"/>
                    <a:pt x="0" y="10"/>
                    <a:pt x="0" y="13"/>
                  </a:cubicBezTo>
                  <a:cubicBezTo>
                    <a:pt x="0" y="14"/>
                    <a:pt x="0" y="14"/>
                    <a:pt x="0" y="14"/>
                  </a:cubicBezTo>
                  <a:cubicBezTo>
                    <a:pt x="0" y="14"/>
                    <a:pt x="0" y="14"/>
                    <a:pt x="0" y="14"/>
                  </a:cubicBezTo>
                  <a:cubicBezTo>
                    <a:pt x="1" y="16"/>
                    <a:pt x="2" y="19"/>
                    <a:pt x="3" y="20"/>
                  </a:cubicBezTo>
                  <a:cubicBezTo>
                    <a:pt x="4" y="22"/>
                    <a:pt x="5" y="22"/>
                    <a:pt x="5" y="22"/>
                  </a:cubicBezTo>
                  <a:cubicBezTo>
                    <a:pt x="5" y="23"/>
                    <a:pt x="6" y="23"/>
                    <a:pt x="6" y="23"/>
                  </a:cubicBezTo>
                  <a:cubicBezTo>
                    <a:pt x="7" y="22"/>
                    <a:pt x="7" y="22"/>
                    <a:pt x="7" y="21"/>
                  </a:cubicBezTo>
                  <a:cubicBezTo>
                    <a:pt x="8" y="20"/>
                    <a:pt x="8" y="20"/>
                    <a:pt x="8" y="20"/>
                  </a:cubicBezTo>
                  <a:cubicBezTo>
                    <a:pt x="8" y="20"/>
                    <a:pt x="8" y="20"/>
                    <a:pt x="8" y="20"/>
                  </a:cubicBezTo>
                  <a:cubicBezTo>
                    <a:pt x="9" y="21"/>
                    <a:pt x="9" y="21"/>
                    <a:pt x="9" y="21"/>
                  </a:cubicBezTo>
                  <a:cubicBezTo>
                    <a:pt x="10" y="21"/>
                    <a:pt x="10" y="21"/>
                    <a:pt x="11" y="21"/>
                  </a:cubicBezTo>
                  <a:cubicBezTo>
                    <a:pt x="11" y="21"/>
                    <a:pt x="12" y="20"/>
                    <a:pt x="12" y="20"/>
                  </a:cubicBezTo>
                  <a:cubicBezTo>
                    <a:pt x="12" y="20"/>
                    <a:pt x="12" y="20"/>
                    <a:pt x="12" y="20"/>
                  </a:cubicBezTo>
                  <a:cubicBezTo>
                    <a:pt x="12" y="19"/>
                    <a:pt x="12" y="18"/>
                    <a:pt x="12" y="18"/>
                  </a:cubicBezTo>
                  <a:cubicBezTo>
                    <a:pt x="12" y="17"/>
                    <a:pt x="12" y="17"/>
                    <a:pt x="12" y="16"/>
                  </a:cubicBezTo>
                  <a:cubicBezTo>
                    <a:pt x="12" y="16"/>
                    <a:pt x="12" y="16"/>
                    <a:pt x="12" y="16"/>
                  </a:cubicBezTo>
                  <a:cubicBezTo>
                    <a:pt x="12" y="16"/>
                    <a:pt x="12" y="16"/>
                    <a:pt x="12" y="16"/>
                  </a:cubicBezTo>
                  <a:cubicBezTo>
                    <a:pt x="13" y="16"/>
                    <a:pt x="13" y="16"/>
                    <a:pt x="13" y="16"/>
                  </a:cubicBezTo>
                  <a:cubicBezTo>
                    <a:pt x="13" y="16"/>
                    <a:pt x="14" y="16"/>
                    <a:pt x="14" y="16"/>
                  </a:cubicBezTo>
                  <a:cubicBezTo>
                    <a:pt x="15" y="16"/>
                    <a:pt x="15" y="16"/>
                    <a:pt x="15" y="16"/>
                  </a:cubicBezTo>
                  <a:cubicBezTo>
                    <a:pt x="15" y="16"/>
                    <a:pt x="15" y="16"/>
                    <a:pt x="15" y="16"/>
                  </a:cubicBezTo>
                  <a:cubicBezTo>
                    <a:pt x="15" y="16"/>
                    <a:pt x="15" y="16"/>
                    <a:pt x="15" y="16"/>
                  </a:cubicBezTo>
                  <a:cubicBezTo>
                    <a:pt x="16" y="17"/>
                    <a:pt x="16" y="16"/>
                    <a:pt x="17" y="16"/>
                  </a:cubicBezTo>
                  <a:cubicBezTo>
                    <a:pt x="17" y="16"/>
                    <a:pt x="17" y="16"/>
                    <a:pt x="17" y="16"/>
                  </a:cubicBezTo>
                  <a:cubicBezTo>
                    <a:pt x="17" y="15"/>
                    <a:pt x="18" y="15"/>
                    <a:pt x="19" y="14"/>
                  </a:cubicBezTo>
                  <a:cubicBezTo>
                    <a:pt x="20" y="13"/>
                    <a:pt x="21" y="12"/>
                    <a:pt x="21" y="12"/>
                  </a:cubicBezTo>
                  <a:cubicBezTo>
                    <a:pt x="21" y="10"/>
                    <a:pt x="21" y="10"/>
                    <a:pt x="21" y="10"/>
                  </a:cubicBezTo>
                  <a:cubicBezTo>
                    <a:pt x="20" y="11"/>
                    <a:pt x="20" y="11"/>
                    <a:pt x="20" y="11"/>
                  </a:cubicBezTo>
                  <a:cubicBezTo>
                    <a:pt x="21" y="12"/>
                    <a:pt x="21" y="13"/>
                    <a:pt x="22" y="14"/>
                  </a:cubicBezTo>
                  <a:cubicBezTo>
                    <a:pt x="22" y="15"/>
                    <a:pt x="23" y="15"/>
                    <a:pt x="23" y="16"/>
                  </a:cubicBezTo>
                  <a:cubicBezTo>
                    <a:pt x="23" y="17"/>
                    <a:pt x="23" y="17"/>
                    <a:pt x="24" y="17"/>
                  </a:cubicBezTo>
                  <a:cubicBezTo>
                    <a:pt x="24" y="17"/>
                    <a:pt x="25" y="17"/>
                    <a:pt x="25" y="17"/>
                  </a:cubicBezTo>
                  <a:cubicBezTo>
                    <a:pt x="25" y="17"/>
                    <a:pt x="26" y="16"/>
                    <a:pt x="27" y="16"/>
                  </a:cubicBezTo>
                  <a:cubicBezTo>
                    <a:pt x="27" y="16"/>
                    <a:pt x="28" y="15"/>
                    <a:pt x="28" y="15"/>
                  </a:cubicBezTo>
                  <a:cubicBezTo>
                    <a:pt x="27" y="14"/>
                    <a:pt x="27" y="14"/>
                    <a:pt x="27" y="14"/>
                  </a:cubicBezTo>
                  <a:cubicBezTo>
                    <a:pt x="25" y="14"/>
                    <a:pt x="25" y="14"/>
                    <a:pt x="25" y="14"/>
                  </a:cubicBezTo>
                  <a:cubicBezTo>
                    <a:pt x="25" y="16"/>
                    <a:pt x="25" y="16"/>
                    <a:pt x="25" y="16"/>
                  </a:cubicBezTo>
                  <a:cubicBezTo>
                    <a:pt x="25" y="17"/>
                    <a:pt x="25" y="17"/>
                    <a:pt x="25" y="17"/>
                  </a:cubicBezTo>
                  <a:cubicBezTo>
                    <a:pt x="25" y="18"/>
                    <a:pt x="26" y="18"/>
                    <a:pt x="26" y="18"/>
                  </a:cubicBezTo>
                  <a:cubicBezTo>
                    <a:pt x="26" y="19"/>
                    <a:pt x="27" y="19"/>
                    <a:pt x="28" y="18"/>
                  </a:cubicBezTo>
                  <a:cubicBezTo>
                    <a:pt x="30" y="17"/>
                    <a:pt x="30" y="17"/>
                    <a:pt x="30" y="17"/>
                  </a:cubicBezTo>
                  <a:cubicBezTo>
                    <a:pt x="29" y="16"/>
                    <a:pt x="29" y="16"/>
                    <a:pt x="29" y="16"/>
                  </a:cubicBezTo>
                  <a:cubicBezTo>
                    <a:pt x="27" y="16"/>
                    <a:pt x="27" y="16"/>
                    <a:pt x="27" y="16"/>
                  </a:cubicBezTo>
                  <a:cubicBezTo>
                    <a:pt x="28" y="16"/>
                    <a:pt x="28" y="16"/>
                    <a:pt x="28" y="16"/>
                  </a:cubicBezTo>
                  <a:cubicBezTo>
                    <a:pt x="27" y="16"/>
                    <a:pt x="27" y="16"/>
                    <a:pt x="27" y="16"/>
                  </a:cubicBezTo>
                  <a:cubicBezTo>
                    <a:pt x="27" y="16"/>
                    <a:pt x="27" y="16"/>
                    <a:pt x="27" y="16"/>
                  </a:cubicBezTo>
                  <a:cubicBezTo>
                    <a:pt x="28" y="16"/>
                    <a:pt x="28" y="16"/>
                    <a:pt x="28" y="16"/>
                  </a:cubicBezTo>
                  <a:cubicBezTo>
                    <a:pt x="27" y="16"/>
                    <a:pt x="27" y="16"/>
                    <a:pt x="27" y="16"/>
                  </a:cubicBezTo>
                  <a:cubicBezTo>
                    <a:pt x="27" y="16"/>
                    <a:pt x="27" y="16"/>
                    <a:pt x="27" y="16"/>
                  </a:cubicBezTo>
                  <a:cubicBezTo>
                    <a:pt x="27" y="16"/>
                    <a:pt x="27" y="17"/>
                    <a:pt x="27" y="17"/>
                  </a:cubicBezTo>
                  <a:cubicBezTo>
                    <a:pt x="27" y="18"/>
                    <a:pt x="27" y="18"/>
                    <a:pt x="27" y="19"/>
                  </a:cubicBezTo>
                  <a:cubicBezTo>
                    <a:pt x="27" y="19"/>
                    <a:pt x="27" y="19"/>
                    <a:pt x="28" y="20"/>
                  </a:cubicBezTo>
                  <a:cubicBezTo>
                    <a:pt x="28" y="20"/>
                    <a:pt x="29" y="20"/>
                    <a:pt x="30" y="20"/>
                  </a:cubicBezTo>
                  <a:cubicBezTo>
                    <a:pt x="31" y="20"/>
                    <a:pt x="32" y="20"/>
                    <a:pt x="33" y="19"/>
                  </a:cubicBezTo>
                  <a:cubicBezTo>
                    <a:pt x="34" y="18"/>
                    <a:pt x="35" y="16"/>
                    <a:pt x="35" y="14"/>
                  </a:cubicBezTo>
                  <a:cubicBezTo>
                    <a:pt x="35" y="13"/>
                    <a:pt x="35" y="12"/>
                    <a:pt x="35" y="11"/>
                  </a:cubicBezTo>
                  <a:cubicBezTo>
                    <a:pt x="33" y="11"/>
                    <a:pt x="33" y="11"/>
                    <a:pt x="33" y="11"/>
                  </a:cubicBezTo>
                  <a:cubicBezTo>
                    <a:pt x="32" y="11"/>
                    <a:pt x="32" y="11"/>
                    <a:pt x="32" y="11"/>
                  </a:cubicBezTo>
                  <a:cubicBezTo>
                    <a:pt x="32" y="12"/>
                    <a:pt x="32" y="13"/>
                    <a:pt x="32" y="14"/>
                  </a:cubicBezTo>
                  <a:cubicBezTo>
                    <a:pt x="32" y="16"/>
                    <a:pt x="32" y="16"/>
                    <a:pt x="31" y="17"/>
                  </a:cubicBezTo>
                  <a:cubicBezTo>
                    <a:pt x="31" y="17"/>
                    <a:pt x="31" y="17"/>
                    <a:pt x="30" y="17"/>
                  </a:cubicBezTo>
                  <a:cubicBezTo>
                    <a:pt x="30" y="17"/>
                    <a:pt x="29" y="17"/>
                    <a:pt x="29" y="17"/>
                  </a:cubicBezTo>
                  <a:cubicBezTo>
                    <a:pt x="28" y="18"/>
                    <a:pt x="28" y="18"/>
                    <a:pt x="28" y="18"/>
                  </a:cubicBezTo>
                  <a:cubicBezTo>
                    <a:pt x="29" y="19"/>
                    <a:pt x="29" y="19"/>
                    <a:pt x="29" y="19"/>
                  </a:cubicBezTo>
                  <a:cubicBezTo>
                    <a:pt x="30" y="18"/>
                    <a:pt x="30" y="17"/>
                    <a:pt x="30" y="16"/>
                  </a:cubicBezTo>
                  <a:cubicBezTo>
                    <a:pt x="30" y="16"/>
                    <a:pt x="30" y="15"/>
                    <a:pt x="30" y="15"/>
                  </a:cubicBezTo>
                  <a:cubicBezTo>
                    <a:pt x="30" y="15"/>
                    <a:pt x="30" y="14"/>
                    <a:pt x="29" y="14"/>
                  </a:cubicBezTo>
                  <a:cubicBezTo>
                    <a:pt x="29" y="14"/>
                    <a:pt x="28" y="14"/>
                    <a:pt x="28" y="14"/>
                  </a:cubicBezTo>
                  <a:cubicBezTo>
                    <a:pt x="26" y="16"/>
                    <a:pt x="26" y="16"/>
                    <a:pt x="26" y="16"/>
                  </a:cubicBezTo>
                  <a:cubicBezTo>
                    <a:pt x="27" y="17"/>
                    <a:pt x="27" y="17"/>
                    <a:pt x="27" y="17"/>
                  </a:cubicBezTo>
                  <a:cubicBezTo>
                    <a:pt x="28" y="17"/>
                    <a:pt x="28" y="17"/>
                    <a:pt x="28" y="17"/>
                  </a:cubicBezTo>
                  <a:cubicBezTo>
                    <a:pt x="28" y="16"/>
                    <a:pt x="28" y="16"/>
                    <a:pt x="28" y="16"/>
                  </a:cubicBezTo>
                  <a:cubicBezTo>
                    <a:pt x="28" y="14"/>
                    <a:pt x="28" y="14"/>
                    <a:pt x="28" y="14"/>
                  </a:cubicBezTo>
                  <a:cubicBezTo>
                    <a:pt x="28" y="14"/>
                    <a:pt x="28" y="13"/>
                    <a:pt x="27" y="13"/>
                  </a:cubicBezTo>
                  <a:cubicBezTo>
                    <a:pt x="27" y="13"/>
                    <a:pt x="26" y="13"/>
                    <a:pt x="26" y="13"/>
                  </a:cubicBezTo>
                  <a:cubicBezTo>
                    <a:pt x="26" y="13"/>
                    <a:pt x="25" y="13"/>
                    <a:pt x="25" y="14"/>
                  </a:cubicBezTo>
                  <a:cubicBezTo>
                    <a:pt x="24" y="14"/>
                    <a:pt x="24" y="14"/>
                    <a:pt x="23" y="15"/>
                  </a:cubicBezTo>
                  <a:cubicBezTo>
                    <a:pt x="24" y="16"/>
                    <a:pt x="24" y="16"/>
                    <a:pt x="24" y="16"/>
                  </a:cubicBezTo>
                  <a:cubicBezTo>
                    <a:pt x="26" y="16"/>
                    <a:pt x="26" y="16"/>
                    <a:pt x="26" y="16"/>
                  </a:cubicBezTo>
                  <a:cubicBezTo>
                    <a:pt x="26" y="14"/>
                    <a:pt x="25" y="13"/>
                    <a:pt x="24" y="12"/>
                  </a:cubicBezTo>
                  <a:cubicBezTo>
                    <a:pt x="24" y="11"/>
                    <a:pt x="23" y="11"/>
                    <a:pt x="22" y="9"/>
                  </a:cubicBezTo>
                  <a:cubicBezTo>
                    <a:pt x="22" y="9"/>
                    <a:pt x="21" y="9"/>
                    <a:pt x="20" y="9"/>
                  </a:cubicBezTo>
                  <a:cubicBezTo>
                    <a:pt x="19" y="10"/>
                    <a:pt x="17" y="11"/>
                    <a:pt x="16" y="12"/>
                  </a:cubicBezTo>
                  <a:cubicBezTo>
                    <a:pt x="15" y="13"/>
                    <a:pt x="14" y="14"/>
                    <a:pt x="14" y="14"/>
                  </a:cubicBezTo>
                  <a:cubicBezTo>
                    <a:pt x="16" y="15"/>
                    <a:pt x="16" y="15"/>
                    <a:pt x="16" y="15"/>
                  </a:cubicBezTo>
                  <a:cubicBezTo>
                    <a:pt x="16" y="14"/>
                    <a:pt x="16" y="14"/>
                    <a:pt x="16" y="14"/>
                  </a:cubicBezTo>
                  <a:cubicBezTo>
                    <a:pt x="16" y="14"/>
                    <a:pt x="16" y="13"/>
                    <a:pt x="15" y="13"/>
                  </a:cubicBezTo>
                  <a:cubicBezTo>
                    <a:pt x="15" y="13"/>
                    <a:pt x="14" y="13"/>
                    <a:pt x="13" y="13"/>
                  </a:cubicBezTo>
                  <a:cubicBezTo>
                    <a:pt x="12" y="13"/>
                    <a:pt x="11" y="13"/>
                    <a:pt x="10" y="14"/>
                  </a:cubicBezTo>
                  <a:cubicBezTo>
                    <a:pt x="10" y="14"/>
                    <a:pt x="9" y="15"/>
                    <a:pt x="9" y="16"/>
                  </a:cubicBezTo>
                  <a:cubicBezTo>
                    <a:pt x="9" y="17"/>
                    <a:pt x="9" y="20"/>
                    <a:pt x="9" y="20"/>
                  </a:cubicBezTo>
                  <a:cubicBezTo>
                    <a:pt x="10" y="20"/>
                    <a:pt x="10" y="20"/>
                    <a:pt x="10" y="20"/>
                  </a:cubicBezTo>
                  <a:cubicBezTo>
                    <a:pt x="11" y="18"/>
                    <a:pt x="11" y="18"/>
                    <a:pt x="11" y="18"/>
                  </a:cubicBezTo>
                  <a:cubicBezTo>
                    <a:pt x="7" y="17"/>
                    <a:pt x="7" y="17"/>
                    <a:pt x="7" y="17"/>
                  </a:cubicBezTo>
                  <a:cubicBezTo>
                    <a:pt x="7" y="17"/>
                    <a:pt x="6" y="17"/>
                    <a:pt x="6" y="17"/>
                  </a:cubicBezTo>
                  <a:cubicBezTo>
                    <a:pt x="5" y="17"/>
                    <a:pt x="5" y="17"/>
                    <a:pt x="5" y="18"/>
                  </a:cubicBezTo>
                  <a:cubicBezTo>
                    <a:pt x="5" y="20"/>
                    <a:pt x="5" y="20"/>
                    <a:pt x="5" y="20"/>
                  </a:cubicBezTo>
                  <a:cubicBezTo>
                    <a:pt x="4" y="21"/>
                    <a:pt x="4" y="21"/>
                    <a:pt x="4" y="21"/>
                  </a:cubicBezTo>
                  <a:cubicBezTo>
                    <a:pt x="6" y="21"/>
                    <a:pt x="6" y="21"/>
                    <a:pt x="6" y="21"/>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6" y="19"/>
                    <a:pt x="5" y="18"/>
                  </a:cubicBezTo>
                  <a:cubicBezTo>
                    <a:pt x="4" y="17"/>
                    <a:pt x="3" y="15"/>
                    <a:pt x="3" y="13"/>
                  </a:cubicBezTo>
                  <a:cubicBezTo>
                    <a:pt x="3" y="13"/>
                    <a:pt x="3" y="13"/>
                    <a:pt x="3" y="13"/>
                  </a:cubicBezTo>
                  <a:cubicBezTo>
                    <a:pt x="3" y="11"/>
                    <a:pt x="4" y="9"/>
                    <a:pt x="6" y="7"/>
                  </a:cubicBezTo>
                  <a:cubicBezTo>
                    <a:pt x="8" y="5"/>
                    <a:pt x="10" y="4"/>
                    <a:pt x="11" y="4"/>
                  </a:cubicBezTo>
                  <a:cubicBezTo>
                    <a:pt x="12" y="4"/>
                    <a:pt x="13" y="4"/>
                    <a:pt x="13" y="4"/>
                  </a:cubicBezTo>
                  <a:cubicBezTo>
                    <a:pt x="14" y="4"/>
                    <a:pt x="15" y="4"/>
                    <a:pt x="16" y="4"/>
                  </a:cubicBezTo>
                  <a:cubicBezTo>
                    <a:pt x="17" y="4"/>
                    <a:pt x="17" y="5"/>
                    <a:pt x="18" y="5"/>
                  </a:cubicBezTo>
                  <a:cubicBezTo>
                    <a:pt x="18" y="5"/>
                    <a:pt x="18" y="5"/>
                    <a:pt x="18" y="5"/>
                  </a:cubicBezTo>
                  <a:cubicBezTo>
                    <a:pt x="19" y="5"/>
                    <a:pt x="19" y="5"/>
                    <a:pt x="19" y="5"/>
                  </a:cubicBezTo>
                  <a:cubicBezTo>
                    <a:pt x="19" y="5"/>
                    <a:pt x="20" y="5"/>
                    <a:pt x="20" y="4"/>
                  </a:cubicBezTo>
                  <a:cubicBezTo>
                    <a:pt x="21" y="4"/>
                    <a:pt x="22" y="4"/>
                    <a:pt x="23" y="3"/>
                  </a:cubicBezTo>
                  <a:cubicBezTo>
                    <a:pt x="24" y="3"/>
                    <a:pt x="24" y="3"/>
                    <a:pt x="25" y="3"/>
                  </a:cubicBezTo>
                  <a:cubicBezTo>
                    <a:pt x="25" y="3"/>
                    <a:pt x="25" y="3"/>
                    <a:pt x="25" y="3"/>
                  </a:cubicBezTo>
                  <a:cubicBezTo>
                    <a:pt x="25" y="3"/>
                    <a:pt x="25" y="3"/>
                    <a:pt x="25" y="3"/>
                  </a:cubicBezTo>
                  <a:cubicBezTo>
                    <a:pt x="25" y="3"/>
                    <a:pt x="25" y="3"/>
                    <a:pt x="25" y="3"/>
                  </a:cubicBezTo>
                  <a:cubicBezTo>
                    <a:pt x="25" y="3"/>
                    <a:pt x="26" y="3"/>
                    <a:pt x="27" y="4"/>
                  </a:cubicBezTo>
                  <a:cubicBezTo>
                    <a:pt x="28" y="4"/>
                    <a:pt x="29" y="5"/>
                    <a:pt x="30" y="7"/>
                  </a:cubicBezTo>
                  <a:cubicBezTo>
                    <a:pt x="31" y="8"/>
                    <a:pt x="31" y="9"/>
                    <a:pt x="32" y="11"/>
                  </a:cubicBezTo>
                  <a:lnTo>
                    <a:pt x="33" y="1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72" name="Freeform 289">
              <a:extLst>
                <a:ext uri="{FF2B5EF4-FFF2-40B4-BE49-F238E27FC236}">
                  <a16:creationId xmlns:a16="http://schemas.microsoft.com/office/drawing/2014/main" id="{C7A4D1EC-2759-4682-8A73-631059D5D69D}"/>
                </a:ext>
              </a:extLst>
            </p:cNvPr>
            <p:cNvSpPr>
              <a:spLocks/>
            </p:cNvSpPr>
            <p:nvPr/>
          </p:nvSpPr>
          <p:spPr bwMode="auto">
            <a:xfrm>
              <a:off x="3878263" y="6534150"/>
              <a:ext cx="130175" cy="206375"/>
            </a:xfrm>
            <a:custGeom>
              <a:avLst/>
              <a:gdLst>
                <a:gd name="T0" fmla="*/ 1 w 26"/>
                <a:gd name="T1" fmla="*/ 3 h 40"/>
                <a:gd name="T2" fmla="*/ 1 w 26"/>
                <a:gd name="T3" fmla="*/ 3 h 40"/>
                <a:gd name="T4" fmla="*/ 23 w 26"/>
                <a:gd name="T5" fmla="*/ 38 h 40"/>
                <a:gd name="T6" fmla="*/ 25 w 26"/>
                <a:gd name="T7" fmla="*/ 39 h 40"/>
                <a:gd name="T8" fmla="*/ 26 w 26"/>
                <a:gd name="T9" fmla="*/ 38 h 40"/>
                <a:gd name="T10" fmla="*/ 3 w 26"/>
                <a:gd name="T11" fmla="*/ 0 h 40"/>
                <a:gd name="T12" fmla="*/ 1 w 26"/>
                <a:gd name="T13" fmla="*/ 1 h 40"/>
                <a:gd name="T14" fmla="*/ 1 w 26"/>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0">
                  <a:moveTo>
                    <a:pt x="1" y="3"/>
                  </a:moveTo>
                  <a:cubicBezTo>
                    <a:pt x="1" y="3"/>
                    <a:pt x="1" y="3"/>
                    <a:pt x="1" y="3"/>
                  </a:cubicBezTo>
                  <a:cubicBezTo>
                    <a:pt x="3" y="4"/>
                    <a:pt x="19" y="16"/>
                    <a:pt x="23" y="38"/>
                  </a:cubicBezTo>
                  <a:cubicBezTo>
                    <a:pt x="23" y="39"/>
                    <a:pt x="24" y="40"/>
                    <a:pt x="25" y="39"/>
                  </a:cubicBezTo>
                  <a:cubicBezTo>
                    <a:pt x="25" y="39"/>
                    <a:pt x="26" y="38"/>
                    <a:pt x="26" y="38"/>
                  </a:cubicBezTo>
                  <a:cubicBezTo>
                    <a:pt x="21" y="13"/>
                    <a:pt x="3" y="0"/>
                    <a:pt x="3" y="0"/>
                  </a:cubicBezTo>
                  <a:cubicBezTo>
                    <a:pt x="2" y="0"/>
                    <a:pt x="1" y="0"/>
                    <a:pt x="1" y="1"/>
                  </a:cubicBezTo>
                  <a:cubicBezTo>
                    <a:pt x="0" y="1"/>
                    <a:pt x="0" y="2"/>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73" name="Freeform 290">
              <a:extLst>
                <a:ext uri="{FF2B5EF4-FFF2-40B4-BE49-F238E27FC236}">
                  <a16:creationId xmlns:a16="http://schemas.microsoft.com/office/drawing/2014/main" id="{724E6B2E-9AEB-4DC9-8508-A90B334ED651}"/>
                </a:ext>
              </a:extLst>
            </p:cNvPr>
            <p:cNvSpPr>
              <a:spLocks/>
            </p:cNvSpPr>
            <p:nvPr/>
          </p:nvSpPr>
          <p:spPr bwMode="auto">
            <a:xfrm>
              <a:off x="3873500" y="6575425"/>
              <a:ext cx="111125" cy="165100"/>
            </a:xfrm>
            <a:custGeom>
              <a:avLst/>
              <a:gdLst>
                <a:gd name="T0" fmla="*/ 0 w 22"/>
                <a:gd name="T1" fmla="*/ 2 h 32"/>
                <a:gd name="T2" fmla="*/ 3 w 22"/>
                <a:gd name="T3" fmla="*/ 6 h 32"/>
                <a:gd name="T4" fmla="*/ 12 w 22"/>
                <a:gd name="T5" fmla="*/ 19 h 32"/>
                <a:gd name="T6" fmla="*/ 16 w 22"/>
                <a:gd name="T7" fmla="*/ 26 h 32"/>
                <a:gd name="T8" fmla="*/ 19 w 22"/>
                <a:gd name="T9" fmla="*/ 30 h 32"/>
                <a:gd name="T10" fmla="*/ 20 w 22"/>
                <a:gd name="T11" fmla="*/ 31 h 32"/>
                <a:gd name="T12" fmla="*/ 21 w 22"/>
                <a:gd name="T13" fmla="*/ 29 h 32"/>
                <a:gd name="T14" fmla="*/ 17 w 22"/>
                <a:gd name="T15" fmla="*/ 22 h 32"/>
                <a:gd name="T16" fmla="*/ 3 w 22"/>
                <a:gd name="T17" fmla="*/ 0 h 32"/>
                <a:gd name="T18" fmla="*/ 1 w 22"/>
                <a:gd name="T19" fmla="*/ 0 h 32"/>
                <a:gd name="T20" fmla="*/ 0 w 22"/>
                <a:gd name="T2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2">
                  <a:moveTo>
                    <a:pt x="0" y="2"/>
                  </a:moveTo>
                  <a:cubicBezTo>
                    <a:pt x="0" y="2"/>
                    <a:pt x="1" y="3"/>
                    <a:pt x="3" y="6"/>
                  </a:cubicBezTo>
                  <a:cubicBezTo>
                    <a:pt x="5" y="9"/>
                    <a:pt x="9" y="14"/>
                    <a:pt x="12" y="19"/>
                  </a:cubicBezTo>
                  <a:cubicBezTo>
                    <a:pt x="14" y="21"/>
                    <a:pt x="15" y="23"/>
                    <a:pt x="16" y="26"/>
                  </a:cubicBezTo>
                  <a:cubicBezTo>
                    <a:pt x="17" y="28"/>
                    <a:pt x="18" y="29"/>
                    <a:pt x="19" y="30"/>
                  </a:cubicBezTo>
                  <a:cubicBezTo>
                    <a:pt x="19" y="31"/>
                    <a:pt x="20" y="32"/>
                    <a:pt x="20" y="31"/>
                  </a:cubicBezTo>
                  <a:cubicBezTo>
                    <a:pt x="21" y="31"/>
                    <a:pt x="22" y="30"/>
                    <a:pt x="21" y="29"/>
                  </a:cubicBezTo>
                  <a:cubicBezTo>
                    <a:pt x="21" y="28"/>
                    <a:pt x="19" y="25"/>
                    <a:pt x="17" y="22"/>
                  </a:cubicBezTo>
                  <a:cubicBezTo>
                    <a:pt x="12" y="13"/>
                    <a:pt x="3" y="0"/>
                    <a:pt x="3" y="0"/>
                  </a:cubicBezTo>
                  <a:cubicBezTo>
                    <a:pt x="2" y="0"/>
                    <a:pt x="1" y="0"/>
                    <a:pt x="1" y="0"/>
                  </a:cubicBezTo>
                  <a:cubicBezTo>
                    <a:pt x="0" y="1"/>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74" name="Freeform 291">
              <a:extLst>
                <a:ext uri="{FF2B5EF4-FFF2-40B4-BE49-F238E27FC236}">
                  <a16:creationId xmlns:a16="http://schemas.microsoft.com/office/drawing/2014/main" id="{F32F3E1C-642F-4242-BB23-CE333AB2B842}"/>
                </a:ext>
              </a:extLst>
            </p:cNvPr>
            <p:cNvSpPr>
              <a:spLocks/>
            </p:cNvSpPr>
            <p:nvPr/>
          </p:nvSpPr>
          <p:spPr bwMode="auto">
            <a:xfrm>
              <a:off x="3763963" y="6580188"/>
              <a:ext cx="153988" cy="134937"/>
            </a:xfrm>
            <a:custGeom>
              <a:avLst/>
              <a:gdLst>
                <a:gd name="T0" fmla="*/ 14 w 31"/>
                <a:gd name="T1" fmla="*/ 3 h 26"/>
                <a:gd name="T2" fmla="*/ 16 w 31"/>
                <a:gd name="T3" fmla="*/ 6 h 26"/>
                <a:gd name="T4" fmla="*/ 24 w 31"/>
                <a:gd name="T5" fmla="*/ 14 h 26"/>
                <a:gd name="T6" fmla="*/ 27 w 31"/>
                <a:gd name="T7" fmla="*/ 19 h 26"/>
                <a:gd name="T8" fmla="*/ 29 w 31"/>
                <a:gd name="T9" fmla="*/ 21 h 26"/>
                <a:gd name="T10" fmla="*/ 29 w 31"/>
                <a:gd name="T11" fmla="*/ 21 h 26"/>
                <a:gd name="T12" fmla="*/ 28 w 31"/>
                <a:gd name="T13" fmla="*/ 22 h 26"/>
                <a:gd name="T14" fmla="*/ 25 w 31"/>
                <a:gd name="T15" fmla="*/ 23 h 26"/>
                <a:gd name="T16" fmla="*/ 20 w 31"/>
                <a:gd name="T17" fmla="*/ 21 h 26"/>
                <a:gd name="T18" fmla="*/ 9 w 31"/>
                <a:gd name="T19" fmla="*/ 9 h 26"/>
                <a:gd name="T20" fmla="*/ 5 w 31"/>
                <a:gd name="T21" fmla="*/ 5 h 26"/>
                <a:gd name="T22" fmla="*/ 3 w 31"/>
                <a:gd name="T23" fmla="*/ 3 h 26"/>
                <a:gd name="T24" fmla="*/ 1 w 31"/>
                <a:gd name="T25" fmla="*/ 3 h 26"/>
                <a:gd name="T26" fmla="*/ 1 w 31"/>
                <a:gd name="T27" fmla="*/ 5 h 26"/>
                <a:gd name="T28" fmla="*/ 18 w 31"/>
                <a:gd name="T29" fmla="*/ 23 h 26"/>
                <a:gd name="T30" fmla="*/ 25 w 31"/>
                <a:gd name="T31" fmla="*/ 26 h 26"/>
                <a:gd name="T32" fmla="*/ 29 w 31"/>
                <a:gd name="T33" fmla="*/ 25 h 26"/>
                <a:gd name="T34" fmla="*/ 31 w 31"/>
                <a:gd name="T35" fmla="*/ 21 h 26"/>
                <a:gd name="T36" fmla="*/ 31 w 31"/>
                <a:gd name="T37" fmla="*/ 20 h 26"/>
                <a:gd name="T38" fmla="*/ 30 w 31"/>
                <a:gd name="T39" fmla="*/ 18 h 26"/>
                <a:gd name="T40" fmla="*/ 16 w 31"/>
                <a:gd name="T41" fmla="*/ 1 h 26"/>
                <a:gd name="T42" fmla="*/ 14 w 31"/>
                <a:gd name="T43" fmla="*/ 1 h 26"/>
                <a:gd name="T44" fmla="*/ 14 w 31"/>
                <a:gd name="T45"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6">
                  <a:moveTo>
                    <a:pt x="14" y="3"/>
                  </a:moveTo>
                  <a:cubicBezTo>
                    <a:pt x="14" y="3"/>
                    <a:pt x="15" y="4"/>
                    <a:pt x="16" y="6"/>
                  </a:cubicBezTo>
                  <a:cubicBezTo>
                    <a:pt x="18" y="8"/>
                    <a:pt x="21" y="11"/>
                    <a:pt x="24" y="14"/>
                  </a:cubicBezTo>
                  <a:cubicBezTo>
                    <a:pt x="25" y="16"/>
                    <a:pt x="26" y="17"/>
                    <a:pt x="27" y="19"/>
                  </a:cubicBezTo>
                  <a:cubicBezTo>
                    <a:pt x="28" y="20"/>
                    <a:pt x="28" y="21"/>
                    <a:pt x="29" y="21"/>
                  </a:cubicBezTo>
                  <a:cubicBezTo>
                    <a:pt x="29" y="21"/>
                    <a:pt x="29" y="21"/>
                    <a:pt x="29" y="21"/>
                  </a:cubicBezTo>
                  <a:cubicBezTo>
                    <a:pt x="29" y="21"/>
                    <a:pt x="28" y="22"/>
                    <a:pt x="28" y="22"/>
                  </a:cubicBezTo>
                  <a:cubicBezTo>
                    <a:pt x="27" y="23"/>
                    <a:pt x="26" y="23"/>
                    <a:pt x="25" y="23"/>
                  </a:cubicBezTo>
                  <a:cubicBezTo>
                    <a:pt x="23" y="23"/>
                    <a:pt x="22" y="23"/>
                    <a:pt x="20" y="21"/>
                  </a:cubicBezTo>
                  <a:cubicBezTo>
                    <a:pt x="17" y="18"/>
                    <a:pt x="13" y="13"/>
                    <a:pt x="9" y="9"/>
                  </a:cubicBezTo>
                  <a:cubicBezTo>
                    <a:pt x="7" y="8"/>
                    <a:pt x="6" y="6"/>
                    <a:pt x="5" y="5"/>
                  </a:cubicBezTo>
                  <a:cubicBezTo>
                    <a:pt x="4" y="3"/>
                    <a:pt x="3" y="3"/>
                    <a:pt x="3" y="3"/>
                  </a:cubicBezTo>
                  <a:cubicBezTo>
                    <a:pt x="3" y="2"/>
                    <a:pt x="2" y="2"/>
                    <a:pt x="1" y="3"/>
                  </a:cubicBezTo>
                  <a:cubicBezTo>
                    <a:pt x="0" y="3"/>
                    <a:pt x="0" y="4"/>
                    <a:pt x="1" y="5"/>
                  </a:cubicBezTo>
                  <a:cubicBezTo>
                    <a:pt x="1" y="5"/>
                    <a:pt x="11" y="17"/>
                    <a:pt x="18" y="23"/>
                  </a:cubicBezTo>
                  <a:cubicBezTo>
                    <a:pt x="20" y="25"/>
                    <a:pt x="23" y="26"/>
                    <a:pt x="25" y="26"/>
                  </a:cubicBezTo>
                  <a:cubicBezTo>
                    <a:pt x="27" y="26"/>
                    <a:pt x="28" y="26"/>
                    <a:pt x="29" y="25"/>
                  </a:cubicBezTo>
                  <a:cubicBezTo>
                    <a:pt x="31" y="24"/>
                    <a:pt x="31" y="23"/>
                    <a:pt x="31" y="21"/>
                  </a:cubicBezTo>
                  <a:cubicBezTo>
                    <a:pt x="31" y="21"/>
                    <a:pt x="31" y="20"/>
                    <a:pt x="31" y="20"/>
                  </a:cubicBezTo>
                  <a:cubicBezTo>
                    <a:pt x="31" y="19"/>
                    <a:pt x="31" y="19"/>
                    <a:pt x="30" y="18"/>
                  </a:cubicBezTo>
                  <a:cubicBezTo>
                    <a:pt x="27" y="13"/>
                    <a:pt x="16" y="1"/>
                    <a:pt x="16" y="1"/>
                  </a:cubicBezTo>
                  <a:cubicBezTo>
                    <a:pt x="16" y="0"/>
                    <a:pt x="15" y="0"/>
                    <a:pt x="14" y="1"/>
                  </a:cubicBezTo>
                  <a:cubicBezTo>
                    <a:pt x="14" y="1"/>
                    <a:pt x="14" y="2"/>
                    <a:pt x="14"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75" name="Freeform 292">
              <a:extLst>
                <a:ext uri="{FF2B5EF4-FFF2-40B4-BE49-F238E27FC236}">
                  <a16:creationId xmlns:a16="http://schemas.microsoft.com/office/drawing/2014/main" id="{88760B3F-0FF3-4FCA-A484-A0407CA111C7}"/>
                </a:ext>
              </a:extLst>
            </p:cNvPr>
            <p:cNvSpPr>
              <a:spLocks/>
            </p:cNvSpPr>
            <p:nvPr/>
          </p:nvSpPr>
          <p:spPr bwMode="auto">
            <a:xfrm>
              <a:off x="3722688" y="6570663"/>
              <a:ext cx="141288" cy="169862"/>
            </a:xfrm>
            <a:custGeom>
              <a:avLst/>
              <a:gdLst>
                <a:gd name="T0" fmla="*/ 0 w 28"/>
                <a:gd name="T1" fmla="*/ 3 h 33"/>
                <a:gd name="T2" fmla="*/ 3 w 28"/>
                <a:gd name="T3" fmla="*/ 6 h 33"/>
                <a:gd name="T4" fmla="*/ 25 w 28"/>
                <a:gd name="T5" fmla="*/ 32 h 33"/>
                <a:gd name="T6" fmla="*/ 27 w 28"/>
                <a:gd name="T7" fmla="*/ 32 h 33"/>
                <a:gd name="T8" fmla="*/ 27 w 28"/>
                <a:gd name="T9" fmla="*/ 30 h 33"/>
                <a:gd name="T10" fmla="*/ 2 w 28"/>
                <a:gd name="T11" fmla="*/ 1 h 33"/>
                <a:gd name="T12" fmla="*/ 0 w 28"/>
                <a:gd name="T13" fmla="*/ 0 h 33"/>
                <a:gd name="T14" fmla="*/ 0 w 28"/>
                <a:gd name="T15" fmla="*/ 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3">
                  <a:moveTo>
                    <a:pt x="0" y="3"/>
                  </a:moveTo>
                  <a:cubicBezTo>
                    <a:pt x="0" y="3"/>
                    <a:pt x="1" y="4"/>
                    <a:pt x="3" y="6"/>
                  </a:cubicBezTo>
                  <a:cubicBezTo>
                    <a:pt x="8" y="12"/>
                    <a:pt x="20" y="24"/>
                    <a:pt x="25" y="32"/>
                  </a:cubicBezTo>
                  <a:cubicBezTo>
                    <a:pt x="25" y="32"/>
                    <a:pt x="26" y="33"/>
                    <a:pt x="27" y="32"/>
                  </a:cubicBezTo>
                  <a:cubicBezTo>
                    <a:pt x="28" y="32"/>
                    <a:pt x="28" y="31"/>
                    <a:pt x="27" y="30"/>
                  </a:cubicBezTo>
                  <a:cubicBezTo>
                    <a:pt x="20" y="20"/>
                    <a:pt x="2" y="1"/>
                    <a:pt x="2" y="1"/>
                  </a:cubicBezTo>
                  <a:cubicBezTo>
                    <a:pt x="2" y="0"/>
                    <a:pt x="1" y="0"/>
                    <a:pt x="0" y="0"/>
                  </a:cubicBezTo>
                  <a:cubicBezTo>
                    <a:pt x="0" y="1"/>
                    <a:pt x="0" y="2"/>
                    <a:pt x="0"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76" name="Freeform 293">
              <a:extLst>
                <a:ext uri="{FF2B5EF4-FFF2-40B4-BE49-F238E27FC236}">
                  <a16:creationId xmlns:a16="http://schemas.microsoft.com/office/drawing/2014/main" id="{B715E963-8D1E-40D2-979F-A1BDC3E022B0}"/>
                </a:ext>
              </a:extLst>
            </p:cNvPr>
            <p:cNvSpPr>
              <a:spLocks/>
            </p:cNvSpPr>
            <p:nvPr/>
          </p:nvSpPr>
          <p:spPr bwMode="auto">
            <a:xfrm>
              <a:off x="3587750" y="6446838"/>
              <a:ext cx="120650" cy="293687"/>
            </a:xfrm>
            <a:custGeom>
              <a:avLst/>
              <a:gdLst>
                <a:gd name="T0" fmla="*/ 11 w 24"/>
                <a:gd name="T1" fmla="*/ 1 h 57"/>
                <a:gd name="T2" fmla="*/ 9 w 24"/>
                <a:gd name="T3" fmla="*/ 3 h 57"/>
                <a:gd name="T4" fmla="*/ 7 w 24"/>
                <a:gd name="T5" fmla="*/ 9 h 57"/>
                <a:gd name="T6" fmla="*/ 7 w 24"/>
                <a:gd name="T7" fmla="*/ 10 h 57"/>
                <a:gd name="T8" fmla="*/ 8 w 24"/>
                <a:gd name="T9" fmla="*/ 10 h 57"/>
                <a:gd name="T10" fmla="*/ 7 w 24"/>
                <a:gd name="T11" fmla="*/ 9 h 57"/>
                <a:gd name="T12" fmla="*/ 3 w 24"/>
                <a:gd name="T13" fmla="*/ 15 h 57"/>
                <a:gd name="T14" fmla="*/ 0 w 24"/>
                <a:gd name="T15" fmla="*/ 23 h 57"/>
                <a:gd name="T16" fmla="*/ 0 w 24"/>
                <a:gd name="T17" fmla="*/ 25 h 57"/>
                <a:gd name="T18" fmla="*/ 0 w 24"/>
                <a:gd name="T19" fmla="*/ 25 h 57"/>
                <a:gd name="T20" fmla="*/ 2 w 24"/>
                <a:gd name="T21" fmla="*/ 28 h 57"/>
                <a:gd name="T22" fmla="*/ 21 w 24"/>
                <a:gd name="T23" fmla="*/ 56 h 57"/>
                <a:gd name="T24" fmla="*/ 23 w 24"/>
                <a:gd name="T25" fmla="*/ 56 h 57"/>
                <a:gd name="T26" fmla="*/ 24 w 24"/>
                <a:gd name="T27" fmla="*/ 54 h 57"/>
                <a:gd name="T28" fmla="*/ 21 w 24"/>
                <a:gd name="T29" fmla="*/ 50 h 57"/>
                <a:gd name="T30" fmla="*/ 10 w 24"/>
                <a:gd name="T31" fmla="*/ 35 h 57"/>
                <a:gd name="T32" fmla="*/ 5 w 24"/>
                <a:gd name="T33" fmla="*/ 28 h 57"/>
                <a:gd name="T34" fmla="*/ 3 w 24"/>
                <a:gd name="T35" fmla="*/ 24 h 57"/>
                <a:gd name="T36" fmla="*/ 1 w 24"/>
                <a:gd name="T37" fmla="*/ 25 h 57"/>
                <a:gd name="T38" fmla="*/ 3 w 24"/>
                <a:gd name="T39" fmla="*/ 24 h 57"/>
                <a:gd name="T40" fmla="*/ 3 w 24"/>
                <a:gd name="T41" fmla="*/ 23 h 57"/>
                <a:gd name="T42" fmla="*/ 5 w 24"/>
                <a:gd name="T43" fmla="*/ 17 h 57"/>
                <a:gd name="T44" fmla="*/ 10 w 24"/>
                <a:gd name="T45" fmla="*/ 11 h 57"/>
                <a:gd name="T46" fmla="*/ 10 w 24"/>
                <a:gd name="T47" fmla="*/ 10 h 57"/>
                <a:gd name="T48" fmla="*/ 10 w 24"/>
                <a:gd name="T49" fmla="*/ 9 h 57"/>
                <a:gd name="T50" fmla="*/ 11 w 24"/>
                <a:gd name="T51" fmla="*/ 4 h 57"/>
                <a:gd name="T52" fmla="*/ 12 w 24"/>
                <a:gd name="T53" fmla="*/ 3 h 57"/>
                <a:gd name="T54" fmla="*/ 12 w 24"/>
                <a:gd name="T55" fmla="*/ 3 h 57"/>
                <a:gd name="T56" fmla="*/ 12 w 24"/>
                <a:gd name="T57" fmla="*/ 3 h 57"/>
                <a:gd name="T58" fmla="*/ 12 w 24"/>
                <a:gd name="T59" fmla="*/ 3 h 57"/>
                <a:gd name="T60" fmla="*/ 12 w 24"/>
                <a:gd name="T61" fmla="*/ 3 h 57"/>
                <a:gd name="T62" fmla="*/ 12 w 24"/>
                <a:gd name="T63" fmla="*/ 3 h 57"/>
                <a:gd name="T64" fmla="*/ 12 w 24"/>
                <a:gd name="T65" fmla="*/ 3 h 57"/>
                <a:gd name="T66" fmla="*/ 12 w 24"/>
                <a:gd name="T67" fmla="*/ 3 h 57"/>
                <a:gd name="T68" fmla="*/ 13 w 24"/>
                <a:gd name="T69" fmla="*/ 1 h 57"/>
                <a:gd name="T70" fmla="*/ 11 w 24"/>
                <a:gd name="T71"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57">
                  <a:moveTo>
                    <a:pt x="11" y="1"/>
                  </a:moveTo>
                  <a:cubicBezTo>
                    <a:pt x="10" y="1"/>
                    <a:pt x="10" y="1"/>
                    <a:pt x="9" y="3"/>
                  </a:cubicBezTo>
                  <a:cubicBezTo>
                    <a:pt x="8" y="4"/>
                    <a:pt x="7" y="6"/>
                    <a:pt x="7" y="9"/>
                  </a:cubicBezTo>
                  <a:cubicBezTo>
                    <a:pt x="7" y="9"/>
                    <a:pt x="7" y="10"/>
                    <a:pt x="7" y="10"/>
                  </a:cubicBezTo>
                  <a:cubicBezTo>
                    <a:pt x="8" y="10"/>
                    <a:pt x="8" y="10"/>
                    <a:pt x="8" y="10"/>
                  </a:cubicBezTo>
                  <a:cubicBezTo>
                    <a:pt x="7" y="9"/>
                    <a:pt x="7" y="9"/>
                    <a:pt x="7" y="9"/>
                  </a:cubicBezTo>
                  <a:cubicBezTo>
                    <a:pt x="6" y="11"/>
                    <a:pt x="5" y="13"/>
                    <a:pt x="3" y="15"/>
                  </a:cubicBezTo>
                  <a:cubicBezTo>
                    <a:pt x="1" y="18"/>
                    <a:pt x="0" y="20"/>
                    <a:pt x="0" y="23"/>
                  </a:cubicBezTo>
                  <a:cubicBezTo>
                    <a:pt x="0" y="24"/>
                    <a:pt x="0" y="24"/>
                    <a:pt x="0" y="25"/>
                  </a:cubicBezTo>
                  <a:cubicBezTo>
                    <a:pt x="0" y="25"/>
                    <a:pt x="0" y="25"/>
                    <a:pt x="0" y="25"/>
                  </a:cubicBezTo>
                  <a:cubicBezTo>
                    <a:pt x="0" y="26"/>
                    <a:pt x="1" y="27"/>
                    <a:pt x="2" y="28"/>
                  </a:cubicBezTo>
                  <a:cubicBezTo>
                    <a:pt x="6" y="35"/>
                    <a:pt x="21" y="56"/>
                    <a:pt x="21" y="56"/>
                  </a:cubicBezTo>
                  <a:cubicBezTo>
                    <a:pt x="22" y="56"/>
                    <a:pt x="23" y="57"/>
                    <a:pt x="23" y="56"/>
                  </a:cubicBezTo>
                  <a:cubicBezTo>
                    <a:pt x="24" y="56"/>
                    <a:pt x="24" y="55"/>
                    <a:pt x="24" y="54"/>
                  </a:cubicBezTo>
                  <a:cubicBezTo>
                    <a:pt x="24" y="54"/>
                    <a:pt x="22" y="52"/>
                    <a:pt x="21" y="50"/>
                  </a:cubicBezTo>
                  <a:cubicBezTo>
                    <a:pt x="18" y="46"/>
                    <a:pt x="14" y="40"/>
                    <a:pt x="10" y="35"/>
                  </a:cubicBezTo>
                  <a:cubicBezTo>
                    <a:pt x="8" y="32"/>
                    <a:pt x="7" y="30"/>
                    <a:pt x="5" y="28"/>
                  </a:cubicBezTo>
                  <a:cubicBezTo>
                    <a:pt x="4" y="26"/>
                    <a:pt x="3" y="24"/>
                    <a:pt x="3" y="24"/>
                  </a:cubicBezTo>
                  <a:cubicBezTo>
                    <a:pt x="1" y="25"/>
                    <a:pt x="1" y="25"/>
                    <a:pt x="1" y="25"/>
                  </a:cubicBezTo>
                  <a:cubicBezTo>
                    <a:pt x="3" y="24"/>
                    <a:pt x="3" y="24"/>
                    <a:pt x="3" y="24"/>
                  </a:cubicBezTo>
                  <a:cubicBezTo>
                    <a:pt x="3" y="24"/>
                    <a:pt x="3" y="24"/>
                    <a:pt x="3" y="23"/>
                  </a:cubicBezTo>
                  <a:cubicBezTo>
                    <a:pt x="3" y="21"/>
                    <a:pt x="4" y="19"/>
                    <a:pt x="5" y="17"/>
                  </a:cubicBezTo>
                  <a:cubicBezTo>
                    <a:pt x="7" y="15"/>
                    <a:pt x="9" y="13"/>
                    <a:pt x="10" y="11"/>
                  </a:cubicBezTo>
                  <a:cubicBezTo>
                    <a:pt x="10" y="11"/>
                    <a:pt x="10" y="10"/>
                    <a:pt x="10" y="10"/>
                  </a:cubicBezTo>
                  <a:cubicBezTo>
                    <a:pt x="10" y="10"/>
                    <a:pt x="10" y="9"/>
                    <a:pt x="10" y="9"/>
                  </a:cubicBezTo>
                  <a:cubicBezTo>
                    <a:pt x="10" y="7"/>
                    <a:pt x="10" y="5"/>
                    <a:pt x="11" y="4"/>
                  </a:cubicBezTo>
                  <a:cubicBezTo>
                    <a:pt x="11" y="4"/>
                    <a:pt x="12" y="3"/>
                    <a:pt x="12" y="3"/>
                  </a:cubicBezTo>
                  <a:cubicBezTo>
                    <a:pt x="12" y="3"/>
                    <a:pt x="12" y="3"/>
                    <a:pt x="12" y="3"/>
                  </a:cubicBezTo>
                  <a:cubicBezTo>
                    <a:pt x="12" y="3"/>
                    <a:pt x="12" y="3"/>
                    <a:pt x="12" y="3"/>
                  </a:cubicBezTo>
                  <a:cubicBezTo>
                    <a:pt x="12" y="3"/>
                    <a:pt x="12" y="3"/>
                    <a:pt x="12" y="3"/>
                  </a:cubicBezTo>
                  <a:cubicBezTo>
                    <a:pt x="12" y="3"/>
                    <a:pt x="12" y="3"/>
                    <a:pt x="12" y="3"/>
                  </a:cubicBezTo>
                  <a:cubicBezTo>
                    <a:pt x="12" y="3"/>
                    <a:pt x="12" y="3"/>
                    <a:pt x="12" y="3"/>
                  </a:cubicBezTo>
                  <a:cubicBezTo>
                    <a:pt x="12" y="3"/>
                    <a:pt x="12" y="3"/>
                    <a:pt x="12" y="3"/>
                  </a:cubicBezTo>
                  <a:cubicBezTo>
                    <a:pt x="12" y="3"/>
                    <a:pt x="12" y="3"/>
                    <a:pt x="12" y="3"/>
                  </a:cubicBezTo>
                  <a:cubicBezTo>
                    <a:pt x="13" y="3"/>
                    <a:pt x="13" y="2"/>
                    <a:pt x="13" y="1"/>
                  </a:cubicBezTo>
                  <a:cubicBezTo>
                    <a:pt x="12" y="0"/>
                    <a:pt x="11" y="0"/>
                    <a:pt x="11"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77" name="Freeform 294">
              <a:extLst>
                <a:ext uri="{FF2B5EF4-FFF2-40B4-BE49-F238E27FC236}">
                  <a16:creationId xmlns:a16="http://schemas.microsoft.com/office/drawing/2014/main" id="{E6763743-43F3-4E0C-ABE6-FEE20F720331}"/>
                </a:ext>
              </a:extLst>
            </p:cNvPr>
            <p:cNvSpPr>
              <a:spLocks/>
            </p:cNvSpPr>
            <p:nvPr/>
          </p:nvSpPr>
          <p:spPr bwMode="auto">
            <a:xfrm>
              <a:off x="3571875" y="6565900"/>
              <a:ext cx="30163" cy="30162"/>
            </a:xfrm>
            <a:custGeom>
              <a:avLst/>
              <a:gdLst>
                <a:gd name="T0" fmla="*/ 3 w 6"/>
                <a:gd name="T1" fmla="*/ 1 h 6"/>
                <a:gd name="T2" fmla="*/ 1 w 6"/>
                <a:gd name="T3" fmla="*/ 3 h 6"/>
                <a:gd name="T4" fmla="*/ 1 w 6"/>
                <a:gd name="T5" fmla="*/ 5 h 6"/>
                <a:gd name="T6" fmla="*/ 3 w 6"/>
                <a:gd name="T7" fmla="*/ 5 h 6"/>
                <a:gd name="T8" fmla="*/ 6 w 6"/>
                <a:gd name="T9" fmla="*/ 2 h 6"/>
                <a:gd name="T10" fmla="*/ 5 w 6"/>
                <a:gd name="T11" fmla="*/ 0 h 6"/>
                <a:gd name="T12" fmla="*/ 3 w 6"/>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1"/>
                  </a:moveTo>
                  <a:cubicBezTo>
                    <a:pt x="1" y="3"/>
                    <a:pt x="1" y="3"/>
                    <a:pt x="1" y="3"/>
                  </a:cubicBezTo>
                  <a:cubicBezTo>
                    <a:pt x="0" y="4"/>
                    <a:pt x="0" y="5"/>
                    <a:pt x="1" y="5"/>
                  </a:cubicBezTo>
                  <a:cubicBezTo>
                    <a:pt x="2" y="6"/>
                    <a:pt x="3" y="6"/>
                    <a:pt x="3" y="5"/>
                  </a:cubicBezTo>
                  <a:cubicBezTo>
                    <a:pt x="6" y="2"/>
                    <a:pt x="6" y="2"/>
                    <a:pt x="6" y="2"/>
                  </a:cubicBezTo>
                  <a:cubicBezTo>
                    <a:pt x="6" y="2"/>
                    <a:pt x="6" y="1"/>
                    <a:pt x="5" y="0"/>
                  </a:cubicBezTo>
                  <a:cubicBezTo>
                    <a:pt x="5" y="0"/>
                    <a:pt x="4" y="0"/>
                    <a:pt x="3"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78" name="Freeform 295">
              <a:extLst>
                <a:ext uri="{FF2B5EF4-FFF2-40B4-BE49-F238E27FC236}">
                  <a16:creationId xmlns:a16="http://schemas.microsoft.com/office/drawing/2014/main" id="{098402FA-0212-48C4-B668-C214BC3F631E}"/>
                </a:ext>
              </a:extLst>
            </p:cNvPr>
            <p:cNvSpPr>
              <a:spLocks/>
            </p:cNvSpPr>
            <p:nvPr/>
          </p:nvSpPr>
          <p:spPr bwMode="auto">
            <a:xfrm>
              <a:off x="7616825" y="6519863"/>
              <a:ext cx="220663" cy="250825"/>
            </a:xfrm>
            <a:custGeom>
              <a:avLst/>
              <a:gdLst>
                <a:gd name="T0" fmla="*/ 2 w 44"/>
                <a:gd name="T1" fmla="*/ 19 h 49"/>
                <a:gd name="T2" fmla="*/ 13 w 44"/>
                <a:gd name="T3" fmla="*/ 14 h 49"/>
                <a:gd name="T4" fmla="*/ 14 w 44"/>
                <a:gd name="T5" fmla="*/ 13 h 49"/>
                <a:gd name="T6" fmla="*/ 25 w 44"/>
                <a:gd name="T7" fmla="*/ 2 h 49"/>
                <a:gd name="T8" fmla="*/ 24 w 44"/>
                <a:gd name="T9" fmla="*/ 1 h 49"/>
                <a:gd name="T10" fmla="*/ 23 w 44"/>
                <a:gd name="T11" fmla="*/ 1 h 49"/>
                <a:gd name="T12" fmla="*/ 27 w 44"/>
                <a:gd name="T13" fmla="*/ 12 h 49"/>
                <a:gd name="T14" fmla="*/ 30 w 44"/>
                <a:gd name="T15" fmla="*/ 19 h 49"/>
                <a:gd name="T16" fmla="*/ 32 w 44"/>
                <a:gd name="T17" fmla="*/ 25 h 49"/>
                <a:gd name="T18" fmla="*/ 34 w 44"/>
                <a:gd name="T19" fmla="*/ 30 h 49"/>
                <a:gd name="T20" fmla="*/ 41 w 44"/>
                <a:gd name="T21" fmla="*/ 48 h 49"/>
                <a:gd name="T22" fmla="*/ 43 w 44"/>
                <a:gd name="T23" fmla="*/ 49 h 49"/>
                <a:gd name="T24" fmla="*/ 43 w 44"/>
                <a:gd name="T25" fmla="*/ 47 h 49"/>
                <a:gd name="T26" fmla="*/ 39 w 44"/>
                <a:gd name="T27" fmla="*/ 37 h 49"/>
                <a:gd name="T28" fmla="*/ 36 w 44"/>
                <a:gd name="T29" fmla="*/ 29 h 49"/>
                <a:gd name="T30" fmla="*/ 34 w 44"/>
                <a:gd name="T31" fmla="*/ 24 h 49"/>
                <a:gd name="T32" fmla="*/ 32 w 44"/>
                <a:gd name="T33" fmla="*/ 19 h 49"/>
                <a:gd name="T34" fmla="*/ 25 w 44"/>
                <a:gd name="T35" fmla="*/ 1 h 49"/>
                <a:gd name="T36" fmla="*/ 24 w 44"/>
                <a:gd name="T37" fmla="*/ 0 h 49"/>
                <a:gd name="T38" fmla="*/ 23 w 44"/>
                <a:gd name="T39" fmla="*/ 0 h 49"/>
                <a:gd name="T40" fmla="*/ 12 w 44"/>
                <a:gd name="T41" fmla="*/ 12 h 49"/>
                <a:gd name="T42" fmla="*/ 1 w 44"/>
                <a:gd name="T43" fmla="*/ 17 h 49"/>
                <a:gd name="T44" fmla="*/ 1 w 44"/>
                <a:gd name="T45" fmla="*/ 19 h 49"/>
                <a:gd name="T46" fmla="*/ 2 w 44"/>
                <a:gd name="T47"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9">
                  <a:moveTo>
                    <a:pt x="2" y="19"/>
                  </a:moveTo>
                  <a:cubicBezTo>
                    <a:pt x="13" y="14"/>
                    <a:pt x="13" y="14"/>
                    <a:pt x="13" y="14"/>
                  </a:cubicBezTo>
                  <a:cubicBezTo>
                    <a:pt x="14" y="13"/>
                    <a:pt x="14" y="13"/>
                    <a:pt x="14" y="13"/>
                  </a:cubicBezTo>
                  <a:cubicBezTo>
                    <a:pt x="25" y="2"/>
                    <a:pt x="25" y="2"/>
                    <a:pt x="25" y="2"/>
                  </a:cubicBezTo>
                  <a:cubicBezTo>
                    <a:pt x="24" y="1"/>
                    <a:pt x="24" y="1"/>
                    <a:pt x="24" y="1"/>
                  </a:cubicBezTo>
                  <a:cubicBezTo>
                    <a:pt x="23" y="1"/>
                    <a:pt x="23" y="1"/>
                    <a:pt x="23" y="1"/>
                  </a:cubicBezTo>
                  <a:cubicBezTo>
                    <a:pt x="23" y="1"/>
                    <a:pt x="25" y="6"/>
                    <a:pt x="27" y="12"/>
                  </a:cubicBezTo>
                  <a:cubicBezTo>
                    <a:pt x="28" y="14"/>
                    <a:pt x="29" y="17"/>
                    <a:pt x="30" y="19"/>
                  </a:cubicBezTo>
                  <a:cubicBezTo>
                    <a:pt x="31" y="22"/>
                    <a:pt x="32" y="24"/>
                    <a:pt x="32" y="25"/>
                  </a:cubicBezTo>
                  <a:cubicBezTo>
                    <a:pt x="32" y="26"/>
                    <a:pt x="33" y="28"/>
                    <a:pt x="34" y="30"/>
                  </a:cubicBezTo>
                  <a:cubicBezTo>
                    <a:pt x="37" y="37"/>
                    <a:pt x="41" y="48"/>
                    <a:pt x="41" y="48"/>
                  </a:cubicBezTo>
                  <a:cubicBezTo>
                    <a:pt x="42" y="49"/>
                    <a:pt x="42" y="49"/>
                    <a:pt x="43" y="49"/>
                  </a:cubicBezTo>
                  <a:cubicBezTo>
                    <a:pt x="43" y="49"/>
                    <a:pt x="44" y="48"/>
                    <a:pt x="43" y="47"/>
                  </a:cubicBezTo>
                  <a:cubicBezTo>
                    <a:pt x="43" y="47"/>
                    <a:pt x="41" y="42"/>
                    <a:pt x="39" y="37"/>
                  </a:cubicBezTo>
                  <a:cubicBezTo>
                    <a:pt x="38" y="34"/>
                    <a:pt x="37" y="32"/>
                    <a:pt x="36" y="29"/>
                  </a:cubicBezTo>
                  <a:cubicBezTo>
                    <a:pt x="35" y="27"/>
                    <a:pt x="34" y="25"/>
                    <a:pt x="34" y="24"/>
                  </a:cubicBezTo>
                  <a:cubicBezTo>
                    <a:pt x="34" y="23"/>
                    <a:pt x="33" y="21"/>
                    <a:pt x="32" y="19"/>
                  </a:cubicBezTo>
                  <a:cubicBezTo>
                    <a:pt x="29" y="11"/>
                    <a:pt x="25" y="1"/>
                    <a:pt x="25" y="1"/>
                  </a:cubicBezTo>
                  <a:cubicBezTo>
                    <a:pt x="25" y="0"/>
                    <a:pt x="24" y="0"/>
                    <a:pt x="24" y="0"/>
                  </a:cubicBezTo>
                  <a:cubicBezTo>
                    <a:pt x="24" y="0"/>
                    <a:pt x="23" y="0"/>
                    <a:pt x="23" y="0"/>
                  </a:cubicBezTo>
                  <a:cubicBezTo>
                    <a:pt x="12" y="12"/>
                    <a:pt x="12" y="12"/>
                    <a:pt x="12" y="12"/>
                  </a:cubicBezTo>
                  <a:cubicBezTo>
                    <a:pt x="1" y="17"/>
                    <a:pt x="1" y="17"/>
                    <a:pt x="1" y="17"/>
                  </a:cubicBezTo>
                  <a:cubicBezTo>
                    <a:pt x="0" y="17"/>
                    <a:pt x="0" y="18"/>
                    <a:pt x="1" y="19"/>
                  </a:cubicBezTo>
                  <a:cubicBezTo>
                    <a:pt x="1" y="19"/>
                    <a:pt x="1" y="19"/>
                    <a:pt x="2" y="1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79" name="Freeform 296">
              <a:extLst>
                <a:ext uri="{FF2B5EF4-FFF2-40B4-BE49-F238E27FC236}">
                  <a16:creationId xmlns:a16="http://schemas.microsoft.com/office/drawing/2014/main" id="{AAF5BCD9-ED1F-46E8-A088-3C6792B20FAE}"/>
                </a:ext>
              </a:extLst>
            </p:cNvPr>
            <p:cNvSpPr>
              <a:spLocks/>
            </p:cNvSpPr>
            <p:nvPr/>
          </p:nvSpPr>
          <p:spPr bwMode="auto">
            <a:xfrm>
              <a:off x="7616825" y="6519863"/>
              <a:ext cx="220663" cy="250825"/>
            </a:xfrm>
            <a:custGeom>
              <a:avLst/>
              <a:gdLst>
                <a:gd name="T0" fmla="*/ 2 w 44"/>
                <a:gd name="T1" fmla="*/ 19 h 49"/>
                <a:gd name="T2" fmla="*/ 14 w 44"/>
                <a:gd name="T3" fmla="*/ 14 h 49"/>
                <a:gd name="T4" fmla="*/ 25 w 44"/>
                <a:gd name="T5" fmla="*/ 2 h 49"/>
                <a:gd name="T6" fmla="*/ 24 w 44"/>
                <a:gd name="T7" fmla="*/ 1 h 49"/>
                <a:gd name="T8" fmla="*/ 22 w 44"/>
                <a:gd name="T9" fmla="*/ 1 h 49"/>
                <a:gd name="T10" fmla="*/ 23 w 44"/>
                <a:gd name="T11" fmla="*/ 1 h 49"/>
                <a:gd name="T12" fmla="*/ 30 w 44"/>
                <a:gd name="T13" fmla="*/ 19 h 49"/>
                <a:gd name="T14" fmla="*/ 34 w 44"/>
                <a:gd name="T15" fmla="*/ 30 h 49"/>
                <a:gd name="T16" fmla="*/ 41 w 44"/>
                <a:gd name="T17" fmla="*/ 48 h 49"/>
                <a:gd name="T18" fmla="*/ 42 w 44"/>
                <a:gd name="T19" fmla="*/ 49 h 49"/>
                <a:gd name="T20" fmla="*/ 44 w 44"/>
                <a:gd name="T21" fmla="*/ 48 h 49"/>
                <a:gd name="T22" fmla="*/ 44 w 44"/>
                <a:gd name="T23" fmla="*/ 47 h 49"/>
                <a:gd name="T24" fmla="*/ 43 w 44"/>
                <a:gd name="T25" fmla="*/ 47 h 49"/>
                <a:gd name="T26" fmla="*/ 44 w 44"/>
                <a:gd name="T27" fmla="*/ 47 h 49"/>
                <a:gd name="T28" fmla="*/ 44 w 44"/>
                <a:gd name="T29" fmla="*/ 47 h 49"/>
                <a:gd name="T30" fmla="*/ 36 w 44"/>
                <a:gd name="T31" fmla="*/ 29 h 49"/>
                <a:gd name="T32" fmla="*/ 33 w 44"/>
                <a:gd name="T33" fmla="*/ 18 h 49"/>
                <a:gd name="T34" fmla="*/ 25 w 44"/>
                <a:gd name="T35" fmla="*/ 1 h 49"/>
                <a:gd name="T36" fmla="*/ 24 w 44"/>
                <a:gd name="T37" fmla="*/ 0 h 49"/>
                <a:gd name="T38" fmla="*/ 23 w 44"/>
                <a:gd name="T39" fmla="*/ 0 h 49"/>
                <a:gd name="T40" fmla="*/ 1 w 44"/>
                <a:gd name="T41" fmla="*/ 17 h 49"/>
                <a:gd name="T42" fmla="*/ 0 w 44"/>
                <a:gd name="T43" fmla="*/ 19 h 49"/>
                <a:gd name="T44" fmla="*/ 2 w 44"/>
                <a:gd name="T45" fmla="*/ 19 h 49"/>
                <a:gd name="T46" fmla="*/ 2 w 44"/>
                <a:gd name="T47" fmla="*/ 19 h 49"/>
                <a:gd name="T48" fmla="*/ 1 w 44"/>
                <a:gd name="T49" fmla="*/ 18 h 49"/>
                <a:gd name="T50" fmla="*/ 1 w 44"/>
                <a:gd name="T51" fmla="*/ 17 h 49"/>
                <a:gd name="T52" fmla="*/ 23 w 44"/>
                <a:gd name="T53" fmla="*/ 0 h 49"/>
                <a:gd name="T54" fmla="*/ 24 w 44"/>
                <a:gd name="T55" fmla="*/ 0 h 49"/>
                <a:gd name="T56" fmla="*/ 25 w 44"/>
                <a:gd name="T57" fmla="*/ 1 h 49"/>
                <a:gd name="T58" fmla="*/ 25 w 44"/>
                <a:gd name="T59" fmla="*/ 1 h 49"/>
                <a:gd name="T60" fmla="*/ 25 w 44"/>
                <a:gd name="T61" fmla="*/ 1 h 49"/>
                <a:gd name="T62" fmla="*/ 25 w 44"/>
                <a:gd name="T63" fmla="*/ 1 h 49"/>
                <a:gd name="T64" fmla="*/ 34 w 44"/>
                <a:gd name="T65" fmla="*/ 24 h 49"/>
                <a:gd name="T66" fmla="*/ 39 w 44"/>
                <a:gd name="T67" fmla="*/ 37 h 49"/>
                <a:gd name="T68" fmla="*/ 43 w 44"/>
                <a:gd name="T69" fmla="*/ 47 h 49"/>
                <a:gd name="T70" fmla="*/ 43 w 44"/>
                <a:gd name="T71" fmla="*/ 47 h 49"/>
                <a:gd name="T72" fmla="*/ 43 w 44"/>
                <a:gd name="T73" fmla="*/ 47 h 49"/>
                <a:gd name="T74" fmla="*/ 43 w 44"/>
                <a:gd name="T75" fmla="*/ 47 h 49"/>
                <a:gd name="T76" fmla="*/ 43 w 44"/>
                <a:gd name="T77" fmla="*/ 47 h 49"/>
                <a:gd name="T78" fmla="*/ 43 w 44"/>
                <a:gd name="T79" fmla="*/ 48 h 49"/>
                <a:gd name="T80" fmla="*/ 42 w 44"/>
                <a:gd name="T81" fmla="*/ 49 h 49"/>
                <a:gd name="T82" fmla="*/ 41 w 44"/>
                <a:gd name="T83" fmla="*/ 48 h 49"/>
                <a:gd name="T84" fmla="*/ 34 w 44"/>
                <a:gd name="T85" fmla="*/ 30 h 49"/>
                <a:gd name="T86" fmla="*/ 30 w 44"/>
                <a:gd name="T87" fmla="*/ 19 h 49"/>
                <a:gd name="T88" fmla="*/ 24 w 44"/>
                <a:gd name="T89" fmla="*/ 4 h 49"/>
                <a:gd name="T90" fmla="*/ 23 w 44"/>
                <a:gd name="T91" fmla="*/ 1 h 49"/>
                <a:gd name="T92" fmla="*/ 23 w 44"/>
                <a:gd name="T93" fmla="*/ 1 h 49"/>
                <a:gd name="T94" fmla="*/ 23 w 44"/>
                <a:gd name="T95" fmla="*/ 1 h 49"/>
                <a:gd name="T96" fmla="*/ 23 w 44"/>
                <a:gd name="T97" fmla="*/ 1 h 49"/>
                <a:gd name="T98" fmla="*/ 23 w 44"/>
                <a:gd name="T99" fmla="*/ 1 h 49"/>
                <a:gd name="T100" fmla="*/ 23 w 44"/>
                <a:gd name="T101" fmla="*/ 1 h 49"/>
                <a:gd name="T102" fmla="*/ 23 w 44"/>
                <a:gd name="T103" fmla="*/ 1 h 49"/>
                <a:gd name="T104" fmla="*/ 23 w 44"/>
                <a:gd name="T105" fmla="*/ 1 h 49"/>
                <a:gd name="T106" fmla="*/ 23 w 44"/>
                <a:gd name="T107" fmla="*/ 2 h 49"/>
                <a:gd name="T108" fmla="*/ 24 w 44"/>
                <a:gd name="T109" fmla="*/ 2 h 49"/>
                <a:gd name="T110" fmla="*/ 13 w 44"/>
                <a:gd name="T11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 h="49">
                  <a:moveTo>
                    <a:pt x="2" y="19"/>
                  </a:moveTo>
                  <a:cubicBezTo>
                    <a:pt x="2" y="19"/>
                    <a:pt x="2" y="19"/>
                    <a:pt x="2" y="19"/>
                  </a:cubicBezTo>
                  <a:cubicBezTo>
                    <a:pt x="13" y="14"/>
                    <a:pt x="13" y="14"/>
                    <a:pt x="13" y="14"/>
                  </a:cubicBezTo>
                  <a:cubicBezTo>
                    <a:pt x="14" y="14"/>
                    <a:pt x="14" y="14"/>
                    <a:pt x="14" y="14"/>
                  </a:cubicBezTo>
                  <a:cubicBezTo>
                    <a:pt x="14" y="14"/>
                    <a:pt x="14" y="14"/>
                    <a:pt x="14" y="14"/>
                  </a:cubicBezTo>
                  <a:cubicBezTo>
                    <a:pt x="25" y="2"/>
                    <a:pt x="25" y="2"/>
                    <a:pt x="25" y="2"/>
                  </a:cubicBezTo>
                  <a:cubicBezTo>
                    <a:pt x="24" y="1"/>
                    <a:pt x="24" y="1"/>
                    <a:pt x="24" y="1"/>
                  </a:cubicBezTo>
                  <a:cubicBezTo>
                    <a:pt x="24" y="1"/>
                    <a:pt x="24" y="1"/>
                    <a:pt x="24" y="1"/>
                  </a:cubicBezTo>
                  <a:cubicBezTo>
                    <a:pt x="23" y="1"/>
                    <a:pt x="23" y="1"/>
                    <a:pt x="23" y="1"/>
                  </a:cubicBezTo>
                  <a:cubicBezTo>
                    <a:pt x="22" y="1"/>
                    <a:pt x="22" y="1"/>
                    <a:pt x="22" y="1"/>
                  </a:cubicBezTo>
                  <a:cubicBezTo>
                    <a:pt x="23" y="1"/>
                    <a:pt x="23" y="1"/>
                    <a:pt x="23" y="1"/>
                  </a:cubicBezTo>
                  <a:cubicBezTo>
                    <a:pt x="23" y="1"/>
                    <a:pt x="23" y="1"/>
                    <a:pt x="23" y="1"/>
                  </a:cubicBezTo>
                  <a:cubicBezTo>
                    <a:pt x="23" y="2"/>
                    <a:pt x="25" y="6"/>
                    <a:pt x="27" y="12"/>
                  </a:cubicBezTo>
                  <a:cubicBezTo>
                    <a:pt x="28" y="14"/>
                    <a:pt x="29" y="17"/>
                    <a:pt x="30" y="19"/>
                  </a:cubicBezTo>
                  <a:cubicBezTo>
                    <a:pt x="31" y="22"/>
                    <a:pt x="31" y="24"/>
                    <a:pt x="32" y="25"/>
                  </a:cubicBezTo>
                  <a:cubicBezTo>
                    <a:pt x="32" y="26"/>
                    <a:pt x="33" y="28"/>
                    <a:pt x="34" y="30"/>
                  </a:cubicBezTo>
                  <a:cubicBezTo>
                    <a:pt x="35" y="34"/>
                    <a:pt x="37" y="38"/>
                    <a:pt x="38" y="42"/>
                  </a:cubicBezTo>
                  <a:cubicBezTo>
                    <a:pt x="40" y="46"/>
                    <a:pt x="41" y="48"/>
                    <a:pt x="41" y="48"/>
                  </a:cubicBezTo>
                  <a:cubicBezTo>
                    <a:pt x="41" y="48"/>
                    <a:pt x="41" y="48"/>
                    <a:pt x="41" y="48"/>
                  </a:cubicBezTo>
                  <a:cubicBezTo>
                    <a:pt x="41" y="49"/>
                    <a:pt x="42" y="49"/>
                    <a:pt x="42" y="49"/>
                  </a:cubicBezTo>
                  <a:cubicBezTo>
                    <a:pt x="43" y="49"/>
                    <a:pt x="43" y="49"/>
                    <a:pt x="43" y="49"/>
                  </a:cubicBezTo>
                  <a:cubicBezTo>
                    <a:pt x="43" y="49"/>
                    <a:pt x="44" y="48"/>
                    <a:pt x="44" y="48"/>
                  </a:cubicBezTo>
                  <a:cubicBezTo>
                    <a:pt x="44" y="47"/>
                    <a:pt x="44" y="47"/>
                    <a:pt x="44" y="47"/>
                  </a:cubicBezTo>
                  <a:cubicBezTo>
                    <a:pt x="44" y="47"/>
                    <a:pt x="44" y="47"/>
                    <a:pt x="44" y="47"/>
                  </a:cubicBezTo>
                  <a:cubicBezTo>
                    <a:pt x="44" y="47"/>
                    <a:pt x="44" y="47"/>
                    <a:pt x="44" y="47"/>
                  </a:cubicBezTo>
                  <a:cubicBezTo>
                    <a:pt x="43" y="47"/>
                    <a:pt x="43" y="47"/>
                    <a:pt x="43" y="47"/>
                  </a:cubicBezTo>
                  <a:cubicBezTo>
                    <a:pt x="44" y="47"/>
                    <a:pt x="44" y="47"/>
                    <a:pt x="44" y="47"/>
                  </a:cubicBezTo>
                  <a:cubicBezTo>
                    <a:pt x="44" y="47"/>
                    <a:pt x="44" y="47"/>
                    <a:pt x="44" y="47"/>
                  </a:cubicBezTo>
                  <a:cubicBezTo>
                    <a:pt x="43" y="47"/>
                    <a:pt x="43" y="47"/>
                    <a:pt x="43" y="47"/>
                  </a:cubicBezTo>
                  <a:cubicBezTo>
                    <a:pt x="44" y="47"/>
                    <a:pt x="44" y="47"/>
                    <a:pt x="44" y="47"/>
                  </a:cubicBezTo>
                  <a:cubicBezTo>
                    <a:pt x="44" y="47"/>
                    <a:pt x="42" y="42"/>
                    <a:pt x="39" y="37"/>
                  </a:cubicBezTo>
                  <a:cubicBezTo>
                    <a:pt x="38" y="34"/>
                    <a:pt x="37" y="31"/>
                    <a:pt x="36" y="29"/>
                  </a:cubicBezTo>
                  <a:cubicBezTo>
                    <a:pt x="35" y="27"/>
                    <a:pt x="35" y="25"/>
                    <a:pt x="34" y="24"/>
                  </a:cubicBezTo>
                  <a:cubicBezTo>
                    <a:pt x="34" y="23"/>
                    <a:pt x="33" y="21"/>
                    <a:pt x="33" y="18"/>
                  </a:cubicBezTo>
                  <a:cubicBezTo>
                    <a:pt x="30" y="11"/>
                    <a:pt x="25" y="0"/>
                    <a:pt x="25" y="0"/>
                  </a:cubicBezTo>
                  <a:cubicBezTo>
                    <a:pt x="25" y="1"/>
                    <a:pt x="25" y="1"/>
                    <a:pt x="25" y="1"/>
                  </a:cubicBezTo>
                  <a:cubicBezTo>
                    <a:pt x="25" y="0"/>
                    <a:pt x="25" y="0"/>
                    <a:pt x="25" y="0"/>
                  </a:cubicBezTo>
                  <a:cubicBezTo>
                    <a:pt x="25" y="0"/>
                    <a:pt x="25" y="0"/>
                    <a:pt x="24" y="0"/>
                  </a:cubicBezTo>
                  <a:cubicBezTo>
                    <a:pt x="24" y="0"/>
                    <a:pt x="24" y="0"/>
                    <a:pt x="24" y="0"/>
                  </a:cubicBezTo>
                  <a:cubicBezTo>
                    <a:pt x="23" y="0"/>
                    <a:pt x="23" y="0"/>
                    <a:pt x="23" y="0"/>
                  </a:cubicBezTo>
                  <a:cubicBezTo>
                    <a:pt x="12" y="11"/>
                    <a:pt x="12" y="11"/>
                    <a:pt x="12" y="11"/>
                  </a:cubicBezTo>
                  <a:cubicBezTo>
                    <a:pt x="1" y="17"/>
                    <a:pt x="1" y="17"/>
                    <a:pt x="1" y="17"/>
                  </a:cubicBezTo>
                  <a:cubicBezTo>
                    <a:pt x="0" y="17"/>
                    <a:pt x="0" y="18"/>
                    <a:pt x="0" y="18"/>
                  </a:cubicBezTo>
                  <a:cubicBezTo>
                    <a:pt x="0" y="19"/>
                    <a:pt x="0" y="19"/>
                    <a:pt x="0" y="19"/>
                  </a:cubicBezTo>
                  <a:cubicBezTo>
                    <a:pt x="0" y="19"/>
                    <a:pt x="1" y="19"/>
                    <a:pt x="2" y="19"/>
                  </a:cubicBezTo>
                  <a:cubicBezTo>
                    <a:pt x="2" y="19"/>
                    <a:pt x="2" y="19"/>
                    <a:pt x="2" y="19"/>
                  </a:cubicBezTo>
                  <a:cubicBezTo>
                    <a:pt x="2" y="19"/>
                    <a:pt x="2" y="19"/>
                    <a:pt x="2" y="19"/>
                  </a:cubicBezTo>
                  <a:cubicBezTo>
                    <a:pt x="2" y="19"/>
                    <a:pt x="2" y="19"/>
                    <a:pt x="2" y="19"/>
                  </a:cubicBezTo>
                  <a:cubicBezTo>
                    <a:pt x="2" y="19"/>
                    <a:pt x="2" y="19"/>
                    <a:pt x="2" y="19"/>
                  </a:cubicBezTo>
                  <a:cubicBezTo>
                    <a:pt x="1" y="19"/>
                    <a:pt x="1" y="19"/>
                    <a:pt x="1" y="18"/>
                  </a:cubicBezTo>
                  <a:cubicBezTo>
                    <a:pt x="1" y="18"/>
                    <a:pt x="1" y="18"/>
                    <a:pt x="1" y="18"/>
                  </a:cubicBezTo>
                  <a:cubicBezTo>
                    <a:pt x="1" y="18"/>
                    <a:pt x="1" y="17"/>
                    <a:pt x="1" y="17"/>
                  </a:cubicBezTo>
                  <a:cubicBezTo>
                    <a:pt x="12" y="12"/>
                    <a:pt x="12" y="12"/>
                    <a:pt x="12" y="12"/>
                  </a:cubicBezTo>
                  <a:cubicBezTo>
                    <a:pt x="23" y="0"/>
                    <a:pt x="23" y="0"/>
                    <a:pt x="23" y="0"/>
                  </a:cubicBezTo>
                  <a:cubicBezTo>
                    <a:pt x="24" y="0"/>
                    <a:pt x="24" y="0"/>
                    <a:pt x="24" y="0"/>
                  </a:cubicBezTo>
                  <a:cubicBezTo>
                    <a:pt x="24" y="0"/>
                    <a:pt x="24" y="0"/>
                    <a:pt x="24" y="0"/>
                  </a:cubicBezTo>
                  <a:cubicBezTo>
                    <a:pt x="24" y="0"/>
                    <a:pt x="24" y="0"/>
                    <a:pt x="25" y="1"/>
                  </a:cubicBezTo>
                  <a:cubicBezTo>
                    <a:pt x="25" y="1"/>
                    <a:pt x="25" y="1"/>
                    <a:pt x="25" y="1"/>
                  </a:cubicBezTo>
                  <a:cubicBezTo>
                    <a:pt x="25" y="1"/>
                    <a:pt x="25" y="1"/>
                    <a:pt x="25" y="1"/>
                  </a:cubicBezTo>
                  <a:cubicBezTo>
                    <a:pt x="25" y="1"/>
                    <a:pt x="25" y="1"/>
                    <a:pt x="25" y="1"/>
                  </a:cubicBezTo>
                  <a:cubicBezTo>
                    <a:pt x="25" y="1"/>
                    <a:pt x="25" y="1"/>
                    <a:pt x="25" y="1"/>
                  </a:cubicBezTo>
                  <a:cubicBezTo>
                    <a:pt x="25" y="1"/>
                    <a:pt x="25" y="1"/>
                    <a:pt x="25" y="1"/>
                  </a:cubicBezTo>
                  <a:cubicBezTo>
                    <a:pt x="25" y="1"/>
                    <a:pt x="25" y="1"/>
                    <a:pt x="25" y="1"/>
                  </a:cubicBezTo>
                  <a:cubicBezTo>
                    <a:pt x="25" y="1"/>
                    <a:pt x="25" y="1"/>
                    <a:pt x="25" y="1"/>
                  </a:cubicBezTo>
                  <a:cubicBezTo>
                    <a:pt x="25" y="1"/>
                    <a:pt x="29" y="11"/>
                    <a:pt x="32" y="19"/>
                  </a:cubicBezTo>
                  <a:cubicBezTo>
                    <a:pt x="33" y="21"/>
                    <a:pt x="34" y="23"/>
                    <a:pt x="34" y="24"/>
                  </a:cubicBezTo>
                  <a:cubicBezTo>
                    <a:pt x="34" y="25"/>
                    <a:pt x="35" y="27"/>
                    <a:pt x="36" y="29"/>
                  </a:cubicBezTo>
                  <a:cubicBezTo>
                    <a:pt x="37" y="32"/>
                    <a:pt x="38" y="35"/>
                    <a:pt x="39" y="37"/>
                  </a:cubicBezTo>
                  <a:cubicBezTo>
                    <a:pt x="40" y="40"/>
                    <a:pt x="41" y="42"/>
                    <a:pt x="42" y="44"/>
                  </a:cubicBezTo>
                  <a:cubicBezTo>
                    <a:pt x="42" y="45"/>
                    <a:pt x="42" y="46"/>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8"/>
                    <a:pt x="43" y="48"/>
                    <a:pt x="43" y="48"/>
                  </a:cubicBezTo>
                  <a:cubicBezTo>
                    <a:pt x="43" y="48"/>
                    <a:pt x="43" y="48"/>
                    <a:pt x="43" y="49"/>
                  </a:cubicBezTo>
                  <a:cubicBezTo>
                    <a:pt x="42" y="49"/>
                    <a:pt x="42" y="49"/>
                    <a:pt x="42" y="49"/>
                  </a:cubicBezTo>
                  <a:cubicBezTo>
                    <a:pt x="42" y="49"/>
                    <a:pt x="42" y="48"/>
                    <a:pt x="42" y="48"/>
                  </a:cubicBezTo>
                  <a:cubicBezTo>
                    <a:pt x="41" y="48"/>
                    <a:pt x="41" y="48"/>
                    <a:pt x="41" y="48"/>
                  </a:cubicBezTo>
                  <a:cubicBezTo>
                    <a:pt x="42" y="48"/>
                    <a:pt x="42" y="48"/>
                    <a:pt x="42" y="48"/>
                  </a:cubicBezTo>
                  <a:cubicBezTo>
                    <a:pt x="42" y="48"/>
                    <a:pt x="37" y="37"/>
                    <a:pt x="34" y="30"/>
                  </a:cubicBezTo>
                  <a:cubicBezTo>
                    <a:pt x="33" y="27"/>
                    <a:pt x="33" y="26"/>
                    <a:pt x="32" y="24"/>
                  </a:cubicBezTo>
                  <a:cubicBezTo>
                    <a:pt x="32" y="24"/>
                    <a:pt x="31" y="22"/>
                    <a:pt x="30" y="19"/>
                  </a:cubicBezTo>
                  <a:cubicBezTo>
                    <a:pt x="30" y="17"/>
                    <a:pt x="28" y="14"/>
                    <a:pt x="27" y="11"/>
                  </a:cubicBezTo>
                  <a:cubicBezTo>
                    <a:pt x="26" y="9"/>
                    <a:pt x="25" y="6"/>
                    <a:pt x="24" y="4"/>
                  </a:cubicBezTo>
                  <a:cubicBezTo>
                    <a:pt x="24" y="3"/>
                    <a:pt x="24" y="3"/>
                    <a:pt x="23" y="2"/>
                  </a:cubicBezTo>
                  <a:cubicBezTo>
                    <a:pt x="23" y="2"/>
                    <a:pt x="23" y="2"/>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2"/>
                    <a:pt x="23" y="2"/>
                    <a:pt x="23" y="2"/>
                  </a:cubicBezTo>
                  <a:cubicBezTo>
                    <a:pt x="24" y="1"/>
                    <a:pt x="24" y="1"/>
                    <a:pt x="24" y="1"/>
                  </a:cubicBezTo>
                  <a:cubicBezTo>
                    <a:pt x="24" y="2"/>
                    <a:pt x="24" y="2"/>
                    <a:pt x="24" y="2"/>
                  </a:cubicBezTo>
                  <a:cubicBezTo>
                    <a:pt x="13" y="13"/>
                    <a:pt x="13" y="13"/>
                    <a:pt x="13" y="13"/>
                  </a:cubicBezTo>
                  <a:cubicBezTo>
                    <a:pt x="13" y="13"/>
                    <a:pt x="13" y="13"/>
                    <a:pt x="13" y="13"/>
                  </a:cubicBezTo>
                  <a:cubicBezTo>
                    <a:pt x="2" y="19"/>
                    <a:pt x="2" y="19"/>
                    <a:pt x="2" y="19"/>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80" name="Freeform 297">
              <a:extLst>
                <a:ext uri="{FF2B5EF4-FFF2-40B4-BE49-F238E27FC236}">
                  <a16:creationId xmlns:a16="http://schemas.microsoft.com/office/drawing/2014/main" id="{9F126864-4204-4157-B8E9-9102C92A4D19}"/>
                </a:ext>
              </a:extLst>
            </p:cNvPr>
            <p:cNvSpPr>
              <a:spLocks/>
            </p:cNvSpPr>
            <p:nvPr/>
          </p:nvSpPr>
          <p:spPr bwMode="auto">
            <a:xfrm>
              <a:off x="7923213" y="6591300"/>
              <a:ext cx="125413" cy="169862"/>
            </a:xfrm>
            <a:custGeom>
              <a:avLst/>
              <a:gdLst>
                <a:gd name="T0" fmla="*/ 24 w 25"/>
                <a:gd name="T1" fmla="*/ 8 h 33"/>
                <a:gd name="T2" fmla="*/ 7 w 25"/>
                <a:gd name="T3" fmla="*/ 3 h 33"/>
                <a:gd name="T4" fmla="*/ 5 w 25"/>
                <a:gd name="T5" fmla="*/ 0 h 33"/>
                <a:gd name="T6" fmla="*/ 4 w 25"/>
                <a:gd name="T7" fmla="*/ 0 h 33"/>
                <a:gd name="T8" fmla="*/ 2 w 25"/>
                <a:gd name="T9" fmla="*/ 1 h 33"/>
                <a:gd name="T10" fmla="*/ 0 w 25"/>
                <a:gd name="T11" fmla="*/ 5 h 33"/>
                <a:gd name="T12" fmla="*/ 1 w 25"/>
                <a:gd name="T13" fmla="*/ 9 h 33"/>
                <a:gd name="T14" fmla="*/ 4 w 25"/>
                <a:gd name="T15" fmla="*/ 24 h 33"/>
                <a:gd name="T16" fmla="*/ 6 w 25"/>
                <a:gd name="T17" fmla="*/ 32 h 33"/>
                <a:gd name="T18" fmla="*/ 8 w 25"/>
                <a:gd name="T19" fmla="*/ 33 h 33"/>
                <a:gd name="T20" fmla="*/ 9 w 25"/>
                <a:gd name="T21" fmla="*/ 32 h 33"/>
                <a:gd name="T22" fmla="*/ 3 w 25"/>
                <a:gd name="T23" fmla="*/ 9 h 33"/>
                <a:gd name="T24" fmla="*/ 2 w 25"/>
                <a:gd name="T25" fmla="*/ 5 h 33"/>
                <a:gd name="T26" fmla="*/ 3 w 25"/>
                <a:gd name="T27" fmla="*/ 3 h 33"/>
                <a:gd name="T28" fmla="*/ 4 w 25"/>
                <a:gd name="T29" fmla="*/ 2 h 33"/>
                <a:gd name="T30" fmla="*/ 4 w 25"/>
                <a:gd name="T31" fmla="*/ 2 h 33"/>
                <a:gd name="T32" fmla="*/ 4 w 25"/>
                <a:gd name="T33" fmla="*/ 2 h 33"/>
                <a:gd name="T34" fmla="*/ 4 w 25"/>
                <a:gd name="T35" fmla="*/ 1 h 33"/>
                <a:gd name="T36" fmla="*/ 3 w 25"/>
                <a:gd name="T37" fmla="*/ 2 h 33"/>
                <a:gd name="T38" fmla="*/ 6 w 25"/>
                <a:gd name="T39" fmla="*/ 5 h 33"/>
                <a:gd name="T40" fmla="*/ 6 w 25"/>
                <a:gd name="T41" fmla="*/ 5 h 33"/>
                <a:gd name="T42" fmla="*/ 24 w 25"/>
                <a:gd name="T43" fmla="*/ 10 h 33"/>
                <a:gd name="T44" fmla="*/ 25 w 25"/>
                <a:gd name="T45" fmla="*/ 9 h 33"/>
                <a:gd name="T46" fmla="*/ 24 w 25"/>
                <a:gd name="T47"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33">
                  <a:moveTo>
                    <a:pt x="24" y="8"/>
                  </a:moveTo>
                  <a:cubicBezTo>
                    <a:pt x="7" y="3"/>
                    <a:pt x="7" y="3"/>
                    <a:pt x="7" y="3"/>
                  </a:cubicBezTo>
                  <a:cubicBezTo>
                    <a:pt x="5" y="0"/>
                    <a:pt x="5" y="0"/>
                    <a:pt x="5" y="0"/>
                  </a:cubicBezTo>
                  <a:cubicBezTo>
                    <a:pt x="4" y="0"/>
                    <a:pt x="4" y="0"/>
                    <a:pt x="4" y="0"/>
                  </a:cubicBezTo>
                  <a:cubicBezTo>
                    <a:pt x="4" y="0"/>
                    <a:pt x="3" y="0"/>
                    <a:pt x="2" y="1"/>
                  </a:cubicBezTo>
                  <a:cubicBezTo>
                    <a:pt x="1" y="2"/>
                    <a:pt x="0" y="3"/>
                    <a:pt x="0" y="5"/>
                  </a:cubicBezTo>
                  <a:cubicBezTo>
                    <a:pt x="0" y="6"/>
                    <a:pt x="0" y="8"/>
                    <a:pt x="1" y="9"/>
                  </a:cubicBezTo>
                  <a:cubicBezTo>
                    <a:pt x="2" y="13"/>
                    <a:pt x="3" y="19"/>
                    <a:pt x="4" y="24"/>
                  </a:cubicBezTo>
                  <a:cubicBezTo>
                    <a:pt x="5" y="28"/>
                    <a:pt x="6" y="32"/>
                    <a:pt x="6" y="32"/>
                  </a:cubicBezTo>
                  <a:cubicBezTo>
                    <a:pt x="6" y="33"/>
                    <a:pt x="7" y="33"/>
                    <a:pt x="8" y="33"/>
                  </a:cubicBezTo>
                  <a:cubicBezTo>
                    <a:pt x="8" y="33"/>
                    <a:pt x="9" y="33"/>
                    <a:pt x="9" y="32"/>
                  </a:cubicBezTo>
                  <a:cubicBezTo>
                    <a:pt x="8" y="32"/>
                    <a:pt x="5" y="16"/>
                    <a:pt x="3" y="9"/>
                  </a:cubicBezTo>
                  <a:cubicBezTo>
                    <a:pt x="2" y="7"/>
                    <a:pt x="2" y="6"/>
                    <a:pt x="2" y="5"/>
                  </a:cubicBezTo>
                  <a:cubicBezTo>
                    <a:pt x="2" y="4"/>
                    <a:pt x="3" y="3"/>
                    <a:pt x="3" y="3"/>
                  </a:cubicBezTo>
                  <a:cubicBezTo>
                    <a:pt x="4" y="2"/>
                    <a:pt x="4" y="2"/>
                    <a:pt x="4" y="2"/>
                  </a:cubicBezTo>
                  <a:cubicBezTo>
                    <a:pt x="4" y="2"/>
                    <a:pt x="4" y="2"/>
                    <a:pt x="4" y="2"/>
                  </a:cubicBezTo>
                  <a:cubicBezTo>
                    <a:pt x="4" y="2"/>
                    <a:pt x="4" y="2"/>
                    <a:pt x="4" y="2"/>
                  </a:cubicBezTo>
                  <a:cubicBezTo>
                    <a:pt x="4" y="1"/>
                    <a:pt x="4" y="1"/>
                    <a:pt x="4" y="1"/>
                  </a:cubicBezTo>
                  <a:cubicBezTo>
                    <a:pt x="3" y="2"/>
                    <a:pt x="3" y="2"/>
                    <a:pt x="3" y="2"/>
                  </a:cubicBezTo>
                  <a:cubicBezTo>
                    <a:pt x="6" y="5"/>
                    <a:pt x="6" y="5"/>
                    <a:pt x="6" y="5"/>
                  </a:cubicBezTo>
                  <a:cubicBezTo>
                    <a:pt x="6" y="5"/>
                    <a:pt x="6" y="5"/>
                    <a:pt x="6" y="5"/>
                  </a:cubicBezTo>
                  <a:cubicBezTo>
                    <a:pt x="24" y="10"/>
                    <a:pt x="24" y="10"/>
                    <a:pt x="24" y="10"/>
                  </a:cubicBezTo>
                  <a:cubicBezTo>
                    <a:pt x="24" y="10"/>
                    <a:pt x="25" y="10"/>
                    <a:pt x="25" y="9"/>
                  </a:cubicBezTo>
                  <a:cubicBezTo>
                    <a:pt x="25" y="9"/>
                    <a:pt x="25" y="8"/>
                    <a:pt x="24" y="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81" name="Freeform 298">
              <a:extLst>
                <a:ext uri="{FF2B5EF4-FFF2-40B4-BE49-F238E27FC236}">
                  <a16:creationId xmlns:a16="http://schemas.microsoft.com/office/drawing/2014/main" id="{6CED346F-F5EB-4DA4-9FC9-6BBAB10A169E}"/>
                </a:ext>
              </a:extLst>
            </p:cNvPr>
            <p:cNvSpPr>
              <a:spLocks/>
            </p:cNvSpPr>
            <p:nvPr/>
          </p:nvSpPr>
          <p:spPr bwMode="auto">
            <a:xfrm>
              <a:off x="7923213" y="6591300"/>
              <a:ext cx="125413" cy="174625"/>
            </a:xfrm>
            <a:custGeom>
              <a:avLst/>
              <a:gdLst>
                <a:gd name="T0" fmla="*/ 24 w 25"/>
                <a:gd name="T1" fmla="*/ 8 h 34"/>
                <a:gd name="T2" fmla="*/ 5 w 25"/>
                <a:gd name="T3" fmla="*/ 0 h 34"/>
                <a:gd name="T4" fmla="*/ 4 w 25"/>
                <a:gd name="T5" fmla="*/ 0 h 34"/>
                <a:gd name="T6" fmla="*/ 4 w 25"/>
                <a:gd name="T7" fmla="*/ 0 h 34"/>
                <a:gd name="T8" fmla="*/ 0 w 25"/>
                <a:gd name="T9" fmla="*/ 5 h 34"/>
                <a:gd name="T10" fmla="*/ 0 w 25"/>
                <a:gd name="T11" fmla="*/ 5 h 34"/>
                <a:gd name="T12" fmla="*/ 0 w 25"/>
                <a:gd name="T13" fmla="*/ 9 h 34"/>
                <a:gd name="T14" fmla="*/ 5 w 25"/>
                <a:gd name="T15" fmla="*/ 30 h 34"/>
                <a:gd name="T16" fmla="*/ 6 w 25"/>
                <a:gd name="T17" fmla="*/ 32 h 34"/>
                <a:gd name="T18" fmla="*/ 6 w 25"/>
                <a:gd name="T19" fmla="*/ 32 h 34"/>
                <a:gd name="T20" fmla="*/ 6 w 25"/>
                <a:gd name="T21" fmla="*/ 32 h 34"/>
                <a:gd name="T22" fmla="*/ 6 w 25"/>
                <a:gd name="T23" fmla="*/ 32 h 34"/>
                <a:gd name="T24" fmla="*/ 7 w 25"/>
                <a:gd name="T25" fmla="*/ 34 h 34"/>
                <a:gd name="T26" fmla="*/ 9 w 25"/>
                <a:gd name="T27" fmla="*/ 32 h 34"/>
                <a:gd name="T28" fmla="*/ 9 w 25"/>
                <a:gd name="T29" fmla="*/ 32 h 34"/>
                <a:gd name="T30" fmla="*/ 3 w 25"/>
                <a:gd name="T31" fmla="*/ 9 h 34"/>
                <a:gd name="T32" fmla="*/ 3 w 25"/>
                <a:gd name="T33" fmla="*/ 5 h 34"/>
                <a:gd name="T34" fmla="*/ 3 w 25"/>
                <a:gd name="T35" fmla="*/ 5 h 34"/>
                <a:gd name="T36" fmla="*/ 3 w 25"/>
                <a:gd name="T37" fmla="*/ 3 h 34"/>
                <a:gd name="T38" fmla="*/ 4 w 25"/>
                <a:gd name="T39" fmla="*/ 3 h 34"/>
                <a:gd name="T40" fmla="*/ 4 w 25"/>
                <a:gd name="T41" fmla="*/ 3 h 34"/>
                <a:gd name="T42" fmla="*/ 4 w 25"/>
                <a:gd name="T43" fmla="*/ 2 h 34"/>
                <a:gd name="T44" fmla="*/ 4 w 25"/>
                <a:gd name="T45" fmla="*/ 1 h 34"/>
                <a:gd name="T46" fmla="*/ 3 w 25"/>
                <a:gd name="T47" fmla="*/ 2 h 34"/>
                <a:gd name="T48" fmla="*/ 6 w 25"/>
                <a:gd name="T49" fmla="*/ 6 h 34"/>
                <a:gd name="T50" fmla="*/ 24 w 25"/>
                <a:gd name="T51" fmla="*/ 10 h 34"/>
                <a:gd name="T52" fmla="*/ 25 w 25"/>
                <a:gd name="T53" fmla="*/ 9 h 34"/>
                <a:gd name="T54" fmla="*/ 24 w 25"/>
                <a:gd name="T55" fmla="*/ 8 h 34"/>
                <a:gd name="T56" fmla="*/ 24 w 25"/>
                <a:gd name="T57" fmla="*/ 8 h 34"/>
                <a:gd name="T58" fmla="*/ 25 w 25"/>
                <a:gd name="T59" fmla="*/ 9 h 34"/>
                <a:gd name="T60" fmla="*/ 24 w 25"/>
                <a:gd name="T61" fmla="*/ 10 h 34"/>
                <a:gd name="T62" fmla="*/ 6 w 25"/>
                <a:gd name="T63" fmla="*/ 5 h 34"/>
                <a:gd name="T64" fmla="*/ 4 w 25"/>
                <a:gd name="T65" fmla="*/ 2 h 34"/>
                <a:gd name="T66" fmla="*/ 4 w 25"/>
                <a:gd name="T67" fmla="*/ 2 h 34"/>
                <a:gd name="T68" fmla="*/ 4 w 25"/>
                <a:gd name="T69" fmla="*/ 2 h 34"/>
                <a:gd name="T70" fmla="*/ 4 w 25"/>
                <a:gd name="T71" fmla="*/ 2 h 34"/>
                <a:gd name="T72" fmla="*/ 4 w 25"/>
                <a:gd name="T73" fmla="*/ 2 h 34"/>
                <a:gd name="T74" fmla="*/ 3 w 25"/>
                <a:gd name="T75" fmla="*/ 2 h 34"/>
                <a:gd name="T76" fmla="*/ 2 w 25"/>
                <a:gd name="T77" fmla="*/ 5 h 34"/>
                <a:gd name="T78" fmla="*/ 2 w 25"/>
                <a:gd name="T79" fmla="*/ 5 h 34"/>
                <a:gd name="T80" fmla="*/ 3 w 25"/>
                <a:gd name="T81" fmla="*/ 9 h 34"/>
                <a:gd name="T82" fmla="*/ 8 w 25"/>
                <a:gd name="T83" fmla="*/ 32 h 34"/>
                <a:gd name="T84" fmla="*/ 8 w 25"/>
                <a:gd name="T85" fmla="*/ 32 h 34"/>
                <a:gd name="T86" fmla="*/ 7 w 25"/>
                <a:gd name="T87" fmla="*/ 33 h 34"/>
                <a:gd name="T88" fmla="*/ 7 w 25"/>
                <a:gd name="T89" fmla="*/ 32 h 34"/>
                <a:gd name="T90" fmla="*/ 6 w 25"/>
                <a:gd name="T91" fmla="*/ 32 h 34"/>
                <a:gd name="T92" fmla="*/ 7 w 25"/>
                <a:gd name="T93" fmla="*/ 32 h 34"/>
                <a:gd name="T94" fmla="*/ 7 w 25"/>
                <a:gd name="T95" fmla="*/ 32 h 34"/>
                <a:gd name="T96" fmla="*/ 1 w 25"/>
                <a:gd name="T97" fmla="*/ 9 h 34"/>
                <a:gd name="T98" fmla="*/ 0 w 25"/>
                <a:gd name="T99" fmla="*/ 5 h 34"/>
                <a:gd name="T100" fmla="*/ 2 w 25"/>
                <a:gd name="T101" fmla="*/ 1 h 34"/>
                <a:gd name="T102" fmla="*/ 4 w 25"/>
                <a:gd name="T103" fmla="*/ 0 h 34"/>
                <a:gd name="T104" fmla="*/ 4 w 25"/>
                <a:gd name="T105" fmla="*/ 0 h 34"/>
                <a:gd name="T106" fmla="*/ 7 w 25"/>
                <a:gd name="T107"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34">
                  <a:moveTo>
                    <a:pt x="24" y="8"/>
                  </a:moveTo>
                  <a:cubicBezTo>
                    <a:pt x="24" y="8"/>
                    <a:pt x="24" y="8"/>
                    <a:pt x="24" y="8"/>
                  </a:cubicBezTo>
                  <a:cubicBezTo>
                    <a:pt x="7" y="3"/>
                    <a:pt x="7" y="3"/>
                    <a:pt x="7" y="3"/>
                  </a:cubicBezTo>
                  <a:cubicBezTo>
                    <a:pt x="5" y="0"/>
                    <a:pt x="5" y="0"/>
                    <a:pt x="5" y="0"/>
                  </a:cubicBezTo>
                  <a:cubicBezTo>
                    <a:pt x="5" y="0"/>
                    <a:pt x="4" y="0"/>
                    <a:pt x="4" y="0"/>
                  </a:cubicBezTo>
                  <a:cubicBezTo>
                    <a:pt x="4" y="0"/>
                    <a:pt x="4" y="0"/>
                    <a:pt x="4" y="0"/>
                  </a:cubicBezTo>
                  <a:cubicBezTo>
                    <a:pt x="4" y="0"/>
                    <a:pt x="4" y="0"/>
                    <a:pt x="4" y="0"/>
                  </a:cubicBezTo>
                  <a:cubicBezTo>
                    <a:pt x="4" y="0"/>
                    <a:pt x="4" y="0"/>
                    <a:pt x="4" y="0"/>
                  </a:cubicBezTo>
                  <a:cubicBezTo>
                    <a:pt x="4" y="0"/>
                    <a:pt x="3" y="0"/>
                    <a:pt x="2" y="1"/>
                  </a:cubicBezTo>
                  <a:cubicBezTo>
                    <a:pt x="1" y="2"/>
                    <a:pt x="0" y="3"/>
                    <a:pt x="0" y="5"/>
                  </a:cubicBezTo>
                  <a:cubicBezTo>
                    <a:pt x="0" y="5"/>
                    <a:pt x="0" y="5"/>
                    <a:pt x="0" y="5"/>
                  </a:cubicBezTo>
                  <a:cubicBezTo>
                    <a:pt x="0" y="5"/>
                    <a:pt x="0" y="5"/>
                    <a:pt x="0" y="5"/>
                  </a:cubicBezTo>
                  <a:cubicBezTo>
                    <a:pt x="0" y="5"/>
                    <a:pt x="0" y="5"/>
                    <a:pt x="0" y="5"/>
                  </a:cubicBezTo>
                  <a:cubicBezTo>
                    <a:pt x="0" y="6"/>
                    <a:pt x="0" y="8"/>
                    <a:pt x="0" y="9"/>
                  </a:cubicBezTo>
                  <a:cubicBezTo>
                    <a:pt x="2" y="13"/>
                    <a:pt x="3" y="19"/>
                    <a:pt x="4" y="24"/>
                  </a:cubicBezTo>
                  <a:cubicBezTo>
                    <a:pt x="5" y="26"/>
                    <a:pt x="5" y="28"/>
                    <a:pt x="5" y="30"/>
                  </a:cubicBezTo>
                  <a:cubicBezTo>
                    <a:pt x="6" y="31"/>
                    <a:pt x="6" y="31"/>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3"/>
                    <a:pt x="7" y="34"/>
                    <a:pt x="7" y="34"/>
                  </a:cubicBezTo>
                  <a:cubicBezTo>
                    <a:pt x="8" y="34"/>
                    <a:pt x="8" y="34"/>
                    <a:pt x="8" y="34"/>
                  </a:cubicBezTo>
                  <a:cubicBezTo>
                    <a:pt x="8" y="33"/>
                    <a:pt x="9" y="33"/>
                    <a:pt x="9" y="32"/>
                  </a:cubicBezTo>
                  <a:cubicBezTo>
                    <a:pt x="9" y="32"/>
                    <a:pt x="9" y="32"/>
                    <a:pt x="9" y="32"/>
                  </a:cubicBezTo>
                  <a:cubicBezTo>
                    <a:pt x="9" y="32"/>
                    <a:pt x="9" y="32"/>
                    <a:pt x="9" y="32"/>
                  </a:cubicBezTo>
                  <a:cubicBezTo>
                    <a:pt x="9" y="32"/>
                    <a:pt x="9" y="32"/>
                    <a:pt x="9" y="32"/>
                  </a:cubicBezTo>
                  <a:cubicBezTo>
                    <a:pt x="9" y="32"/>
                    <a:pt x="5" y="16"/>
                    <a:pt x="3" y="9"/>
                  </a:cubicBezTo>
                  <a:cubicBezTo>
                    <a:pt x="3" y="7"/>
                    <a:pt x="3" y="6"/>
                    <a:pt x="3" y="5"/>
                  </a:cubicBezTo>
                  <a:cubicBezTo>
                    <a:pt x="3" y="5"/>
                    <a:pt x="3" y="5"/>
                    <a:pt x="3" y="5"/>
                  </a:cubicBezTo>
                  <a:cubicBezTo>
                    <a:pt x="3" y="5"/>
                    <a:pt x="3" y="5"/>
                    <a:pt x="3" y="5"/>
                  </a:cubicBezTo>
                  <a:cubicBezTo>
                    <a:pt x="3" y="5"/>
                    <a:pt x="3" y="5"/>
                    <a:pt x="3" y="5"/>
                  </a:cubicBezTo>
                  <a:cubicBezTo>
                    <a:pt x="3" y="4"/>
                    <a:pt x="3" y="3"/>
                    <a:pt x="3" y="3"/>
                  </a:cubicBezTo>
                  <a:cubicBezTo>
                    <a:pt x="3" y="3"/>
                    <a:pt x="3" y="3"/>
                    <a:pt x="3" y="3"/>
                  </a:cubicBezTo>
                  <a:cubicBezTo>
                    <a:pt x="3" y="3"/>
                    <a:pt x="3" y="3"/>
                    <a:pt x="3" y="3"/>
                  </a:cubicBezTo>
                  <a:cubicBezTo>
                    <a:pt x="4" y="3"/>
                    <a:pt x="4" y="3"/>
                    <a:pt x="4" y="3"/>
                  </a:cubicBezTo>
                  <a:cubicBezTo>
                    <a:pt x="4" y="3"/>
                    <a:pt x="4" y="3"/>
                    <a:pt x="4" y="3"/>
                  </a:cubicBezTo>
                  <a:cubicBezTo>
                    <a:pt x="4" y="3"/>
                    <a:pt x="4" y="3"/>
                    <a:pt x="4" y="3"/>
                  </a:cubicBezTo>
                  <a:cubicBezTo>
                    <a:pt x="4" y="3"/>
                    <a:pt x="4" y="3"/>
                    <a:pt x="4" y="3"/>
                  </a:cubicBezTo>
                  <a:cubicBezTo>
                    <a:pt x="4" y="2"/>
                    <a:pt x="4" y="2"/>
                    <a:pt x="4" y="2"/>
                  </a:cubicBezTo>
                  <a:cubicBezTo>
                    <a:pt x="4" y="1"/>
                    <a:pt x="4" y="1"/>
                    <a:pt x="4" y="1"/>
                  </a:cubicBezTo>
                  <a:cubicBezTo>
                    <a:pt x="4" y="1"/>
                    <a:pt x="4" y="1"/>
                    <a:pt x="4" y="1"/>
                  </a:cubicBezTo>
                  <a:cubicBezTo>
                    <a:pt x="3" y="2"/>
                    <a:pt x="3" y="2"/>
                    <a:pt x="3" y="2"/>
                  </a:cubicBezTo>
                  <a:cubicBezTo>
                    <a:pt x="3" y="2"/>
                    <a:pt x="3" y="2"/>
                    <a:pt x="3" y="2"/>
                  </a:cubicBezTo>
                  <a:cubicBezTo>
                    <a:pt x="6" y="5"/>
                    <a:pt x="6" y="5"/>
                    <a:pt x="6" y="5"/>
                  </a:cubicBezTo>
                  <a:cubicBezTo>
                    <a:pt x="6" y="6"/>
                    <a:pt x="6" y="6"/>
                    <a:pt x="6" y="6"/>
                  </a:cubicBezTo>
                  <a:cubicBezTo>
                    <a:pt x="6" y="6"/>
                    <a:pt x="6" y="6"/>
                    <a:pt x="6" y="6"/>
                  </a:cubicBezTo>
                  <a:cubicBezTo>
                    <a:pt x="24" y="10"/>
                    <a:pt x="24" y="10"/>
                    <a:pt x="24" y="10"/>
                  </a:cubicBezTo>
                  <a:cubicBezTo>
                    <a:pt x="24" y="10"/>
                    <a:pt x="24" y="10"/>
                    <a:pt x="24" y="10"/>
                  </a:cubicBezTo>
                  <a:cubicBezTo>
                    <a:pt x="25" y="10"/>
                    <a:pt x="25" y="10"/>
                    <a:pt x="25" y="9"/>
                  </a:cubicBezTo>
                  <a:cubicBezTo>
                    <a:pt x="25" y="9"/>
                    <a:pt x="25" y="9"/>
                    <a:pt x="25" y="9"/>
                  </a:cubicBezTo>
                  <a:cubicBezTo>
                    <a:pt x="25" y="8"/>
                    <a:pt x="25" y="8"/>
                    <a:pt x="24" y="8"/>
                  </a:cubicBezTo>
                  <a:cubicBezTo>
                    <a:pt x="24" y="8"/>
                    <a:pt x="24" y="8"/>
                    <a:pt x="24" y="8"/>
                  </a:cubicBezTo>
                  <a:cubicBezTo>
                    <a:pt x="24" y="8"/>
                    <a:pt x="24" y="8"/>
                    <a:pt x="24" y="8"/>
                  </a:cubicBezTo>
                  <a:cubicBezTo>
                    <a:pt x="24" y="8"/>
                    <a:pt x="25" y="9"/>
                    <a:pt x="25" y="9"/>
                  </a:cubicBezTo>
                  <a:cubicBezTo>
                    <a:pt x="25" y="9"/>
                    <a:pt x="25" y="9"/>
                    <a:pt x="25" y="9"/>
                  </a:cubicBezTo>
                  <a:cubicBezTo>
                    <a:pt x="25" y="10"/>
                    <a:pt x="24" y="10"/>
                    <a:pt x="24" y="10"/>
                  </a:cubicBezTo>
                  <a:cubicBezTo>
                    <a:pt x="24" y="10"/>
                    <a:pt x="24" y="10"/>
                    <a:pt x="24" y="10"/>
                  </a:cubicBezTo>
                  <a:cubicBezTo>
                    <a:pt x="6" y="5"/>
                    <a:pt x="6" y="5"/>
                    <a:pt x="6" y="5"/>
                  </a:cubicBezTo>
                  <a:cubicBezTo>
                    <a:pt x="6" y="5"/>
                    <a:pt x="6" y="5"/>
                    <a:pt x="6" y="5"/>
                  </a:cubicBezTo>
                  <a:cubicBezTo>
                    <a:pt x="3" y="2"/>
                    <a:pt x="3" y="2"/>
                    <a:pt x="3"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3" y="2"/>
                    <a:pt x="3" y="2"/>
                    <a:pt x="3" y="2"/>
                  </a:cubicBezTo>
                  <a:cubicBezTo>
                    <a:pt x="3" y="2"/>
                    <a:pt x="3" y="2"/>
                    <a:pt x="3" y="2"/>
                  </a:cubicBezTo>
                  <a:cubicBezTo>
                    <a:pt x="3" y="2"/>
                    <a:pt x="3" y="2"/>
                    <a:pt x="3" y="2"/>
                  </a:cubicBezTo>
                  <a:cubicBezTo>
                    <a:pt x="3" y="3"/>
                    <a:pt x="2" y="4"/>
                    <a:pt x="2" y="5"/>
                  </a:cubicBezTo>
                  <a:cubicBezTo>
                    <a:pt x="2" y="5"/>
                    <a:pt x="2" y="5"/>
                    <a:pt x="2" y="5"/>
                  </a:cubicBezTo>
                  <a:cubicBezTo>
                    <a:pt x="2" y="5"/>
                    <a:pt x="2" y="5"/>
                    <a:pt x="2" y="5"/>
                  </a:cubicBezTo>
                  <a:cubicBezTo>
                    <a:pt x="2" y="5"/>
                    <a:pt x="2" y="5"/>
                    <a:pt x="2" y="5"/>
                  </a:cubicBezTo>
                  <a:cubicBezTo>
                    <a:pt x="2" y="6"/>
                    <a:pt x="2" y="7"/>
                    <a:pt x="3" y="9"/>
                  </a:cubicBezTo>
                  <a:cubicBezTo>
                    <a:pt x="4" y="13"/>
                    <a:pt x="5" y="18"/>
                    <a:pt x="6" y="23"/>
                  </a:cubicBezTo>
                  <a:cubicBezTo>
                    <a:pt x="7" y="28"/>
                    <a:pt x="8" y="32"/>
                    <a:pt x="8" y="32"/>
                  </a:cubicBezTo>
                  <a:cubicBezTo>
                    <a:pt x="8" y="32"/>
                    <a:pt x="8" y="32"/>
                    <a:pt x="8" y="32"/>
                  </a:cubicBezTo>
                  <a:cubicBezTo>
                    <a:pt x="8" y="32"/>
                    <a:pt x="8" y="32"/>
                    <a:pt x="8" y="32"/>
                  </a:cubicBezTo>
                  <a:cubicBezTo>
                    <a:pt x="8" y="33"/>
                    <a:pt x="8" y="33"/>
                    <a:pt x="8" y="33"/>
                  </a:cubicBezTo>
                  <a:cubicBezTo>
                    <a:pt x="7" y="33"/>
                    <a:pt x="7" y="33"/>
                    <a:pt x="7" y="33"/>
                  </a:cubicBezTo>
                  <a:cubicBezTo>
                    <a:pt x="7" y="33"/>
                    <a:pt x="7" y="33"/>
                    <a:pt x="7" y="32"/>
                  </a:cubicBezTo>
                  <a:cubicBezTo>
                    <a:pt x="7" y="32"/>
                    <a:pt x="7" y="32"/>
                    <a:pt x="7" y="32"/>
                  </a:cubicBezTo>
                  <a:cubicBezTo>
                    <a:pt x="7" y="32"/>
                    <a:pt x="7" y="32"/>
                    <a:pt x="7" y="32"/>
                  </a:cubicBezTo>
                  <a:cubicBezTo>
                    <a:pt x="6" y="32"/>
                    <a:pt x="6" y="32"/>
                    <a:pt x="6" y="32"/>
                  </a:cubicBezTo>
                  <a:cubicBezTo>
                    <a:pt x="7" y="32"/>
                    <a:pt x="7" y="32"/>
                    <a:pt x="7" y="32"/>
                  </a:cubicBezTo>
                  <a:cubicBezTo>
                    <a:pt x="7" y="32"/>
                    <a:pt x="7" y="32"/>
                    <a:pt x="7" y="32"/>
                  </a:cubicBezTo>
                  <a:cubicBezTo>
                    <a:pt x="6" y="32"/>
                    <a:pt x="6" y="32"/>
                    <a:pt x="6" y="32"/>
                  </a:cubicBezTo>
                  <a:cubicBezTo>
                    <a:pt x="7" y="32"/>
                    <a:pt x="7" y="32"/>
                    <a:pt x="7" y="32"/>
                  </a:cubicBezTo>
                  <a:cubicBezTo>
                    <a:pt x="7" y="32"/>
                    <a:pt x="6" y="28"/>
                    <a:pt x="5" y="24"/>
                  </a:cubicBezTo>
                  <a:cubicBezTo>
                    <a:pt x="4" y="19"/>
                    <a:pt x="2" y="13"/>
                    <a:pt x="1" y="9"/>
                  </a:cubicBezTo>
                  <a:cubicBezTo>
                    <a:pt x="1" y="8"/>
                    <a:pt x="0" y="6"/>
                    <a:pt x="0" y="5"/>
                  </a:cubicBezTo>
                  <a:cubicBezTo>
                    <a:pt x="0" y="5"/>
                    <a:pt x="0" y="5"/>
                    <a:pt x="0" y="5"/>
                  </a:cubicBezTo>
                  <a:cubicBezTo>
                    <a:pt x="0" y="5"/>
                    <a:pt x="0" y="5"/>
                    <a:pt x="0" y="5"/>
                  </a:cubicBezTo>
                  <a:cubicBezTo>
                    <a:pt x="0" y="3"/>
                    <a:pt x="1" y="2"/>
                    <a:pt x="2" y="1"/>
                  </a:cubicBezTo>
                  <a:cubicBezTo>
                    <a:pt x="3" y="0"/>
                    <a:pt x="4" y="0"/>
                    <a:pt x="4" y="0"/>
                  </a:cubicBezTo>
                  <a:cubicBezTo>
                    <a:pt x="4" y="0"/>
                    <a:pt x="4" y="0"/>
                    <a:pt x="4" y="0"/>
                  </a:cubicBezTo>
                  <a:cubicBezTo>
                    <a:pt x="4" y="0"/>
                    <a:pt x="4" y="0"/>
                    <a:pt x="4" y="0"/>
                  </a:cubicBezTo>
                  <a:cubicBezTo>
                    <a:pt x="4" y="0"/>
                    <a:pt x="4" y="0"/>
                    <a:pt x="4" y="0"/>
                  </a:cubicBezTo>
                  <a:cubicBezTo>
                    <a:pt x="4" y="1"/>
                    <a:pt x="4" y="1"/>
                    <a:pt x="4" y="1"/>
                  </a:cubicBezTo>
                  <a:cubicBezTo>
                    <a:pt x="7" y="4"/>
                    <a:pt x="7" y="4"/>
                    <a:pt x="7" y="4"/>
                  </a:cubicBezTo>
                  <a:cubicBezTo>
                    <a:pt x="24" y="8"/>
                    <a:pt x="24" y="8"/>
                    <a:pt x="24" y="8"/>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82" name="Freeform 299">
              <a:extLst>
                <a:ext uri="{FF2B5EF4-FFF2-40B4-BE49-F238E27FC236}">
                  <a16:creationId xmlns:a16="http://schemas.microsoft.com/office/drawing/2014/main" id="{D15FA569-F901-4B21-AC27-B2BD9854E79F}"/>
                </a:ext>
              </a:extLst>
            </p:cNvPr>
            <p:cNvSpPr>
              <a:spLocks/>
            </p:cNvSpPr>
            <p:nvPr/>
          </p:nvSpPr>
          <p:spPr bwMode="auto">
            <a:xfrm>
              <a:off x="7747000" y="6559550"/>
              <a:ext cx="185738" cy="103187"/>
            </a:xfrm>
            <a:custGeom>
              <a:avLst/>
              <a:gdLst>
                <a:gd name="T0" fmla="*/ 1 w 37"/>
                <a:gd name="T1" fmla="*/ 2 h 20"/>
                <a:gd name="T2" fmla="*/ 8 w 37"/>
                <a:gd name="T3" fmla="*/ 11 h 20"/>
                <a:gd name="T4" fmla="*/ 26 w 37"/>
                <a:gd name="T5" fmla="*/ 20 h 20"/>
                <a:gd name="T6" fmla="*/ 27 w 37"/>
                <a:gd name="T7" fmla="*/ 20 h 20"/>
                <a:gd name="T8" fmla="*/ 27 w 37"/>
                <a:gd name="T9" fmla="*/ 20 h 20"/>
                <a:gd name="T10" fmla="*/ 35 w 37"/>
                <a:gd name="T11" fmla="*/ 14 h 20"/>
                <a:gd name="T12" fmla="*/ 37 w 37"/>
                <a:gd name="T13" fmla="*/ 10 h 20"/>
                <a:gd name="T14" fmla="*/ 36 w 37"/>
                <a:gd name="T15" fmla="*/ 9 h 20"/>
                <a:gd name="T16" fmla="*/ 35 w 37"/>
                <a:gd name="T17" fmla="*/ 10 h 20"/>
                <a:gd name="T18" fmla="*/ 35 w 37"/>
                <a:gd name="T19" fmla="*/ 10 h 20"/>
                <a:gd name="T20" fmla="*/ 33 w 37"/>
                <a:gd name="T21" fmla="*/ 13 h 20"/>
                <a:gd name="T22" fmla="*/ 27 w 37"/>
                <a:gd name="T23" fmla="*/ 18 h 20"/>
                <a:gd name="T24" fmla="*/ 27 w 37"/>
                <a:gd name="T25" fmla="*/ 19 h 20"/>
                <a:gd name="T26" fmla="*/ 27 w 37"/>
                <a:gd name="T27" fmla="*/ 18 h 20"/>
                <a:gd name="T28" fmla="*/ 26 w 37"/>
                <a:gd name="T29" fmla="*/ 18 h 20"/>
                <a:gd name="T30" fmla="*/ 10 w 37"/>
                <a:gd name="T31" fmla="*/ 9 h 20"/>
                <a:gd name="T32" fmla="*/ 4 w 37"/>
                <a:gd name="T33" fmla="*/ 4 h 20"/>
                <a:gd name="T34" fmla="*/ 3 w 37"/>
                <a:gd name="T35" fmla="*/ 2 h 20"/>
                <a:gd name="T36" fmla="*/ 2 w 37"/>
                <a:gd name="T37" fmla="*/ 1 h 20"/>
                <a:gd name="T38" fmla="*/ 1 w 37"/>
                <a:gd name="T39" fmla="*/ 1 h 20"/>
                <a:gd name="T40" fmla="*/ 1 w 37"/>
                <a:gd name="T4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20">
                  <a:moveTo>
                    <a:pt x="1" y="2"/>
                  </a:moveTo>
                  <a:cubicBezTo>
                    <a:pt x="1" y="2"/>
                    <a:pt x="3" y="7"/>
                    <a:pt x="8" y="11"/>
                  </a:cubicBezTo>
                  <a:cubicBezTo>
                    <a:pt x="13" y="15"/>
                    <a:pt x="19" y="20"/>
                    <a:pt x="26" y="20"/>
                  </a:cubicBezTo>
                  <a:cubicBezTo>
                    <a:pt x="26" y="20"/>
                    <a:pt x="27" y="20"/>
                    <a:pt x="27" y="20"/>
                  </a:cubicBezTo>
                  <a:cubicBezTo>
                    <a:pt x="27" y="20"/>
                    <a:pt x="27" y="20"/>
                    <a:pt x="27" y="20"/>
                  </a:cubicBezTo>
                  <a:cubicBezTo>
                    <a:pt x="31" y="18"/>
                    <a:pt x="34" y="16"/>
                    <a:pt x="35" y="14"/>
                  </a:cubicBezTo>
                  <a:cubicBezTo>
                    <a:pt x="37" y="12"/>
                    <a:pt x="37" y="11"/>
                    <a:pt x="37" y="10"/>
                  </a:cubicBezTo>
                  <a:cubicBezTo>
                    <a:pt x="37" y="10"/>
                    <a:pt x="37" y="9"/>
                    <a:pt x="36" y="9"/>
                  </a:cubicBezTo>
                  <a:cubicBezTo>
                    <a:pt x="36" y="9"/>
                    <a:pt x="35" y="9"/>
                    <a:pt x="35" y="10"/>
                  </a:cubicBezTo>
                  <a:cubicBezTo>
                    <a:pt x="35" y="10"/>
                    <a:pt x="35" y="10"/>
                    <a:pt x="35" y="10"/>
                  </a:cubicBezTo>
                  <a:cubicBezTo>
                    <a:pt x="35" y="10"/>
                    <a:pt x="34" y="12"/>
                    <a:pt x="33" y="13"/>
                  </a:cubicBezTo>
                  <a:cubicBezTo>
                    <a:pt x="32" y="15"/>
                    <a:pt x="30" y="17"/>
                    <a:pt x="27" y="18"/>
                  </a:cubicBezTo>
                  <a:cubicBezTo>
                    <a:pt x="27" y="19"/>
                    <a:pt x="27" y="19"/>
                    <a:pt x="27" y="19"/>
                  </a:cubicBezTo>
                  <a:cubicBezTo>
                    <a:pt x="27" y="18"/>
                    <a:pt x="27" y="18"/>
                    <a:pt x="27" y="18"/>
                  </a:cubicBezTo>
                  <a:cubicBezTo>
                    <a:pt x="27" y="18"/>
                    <a:pt x="26" y="18"/>
                    <a:pt x="26" y="18"/>
                  </a:cubicBezTo>
                  <a:cubicBezTo>
                    <a:pt x="20" y="18"/>
                    <a:pt x="14" y="14"/>
                    <a:pt x="10" y="9"/>
                  </a:cubicBezTo>
                  <a:cubicBezTo>
                    <a:pt x="7" y="7"/>
                    <a:pt x="6" y="5"/>
                    <a:pt x="4" y="4"/>
                  </a:cubicBezTo>
                  <a:cubicBezTo>
                    <a:pt x="4" y="3"/>
                    <a:pt x="3" y="2"/>
                    <a:pt x="3" y="2"/>
                  </a:cubicBezTo>
                  <a:cubicBezTo>
                    <a:pt x="3" y="1"/>
                    <a:pt x="2" y="1"/>
                    <a:pt x="2" y="1"/>
                  </a:cubicBezTo>
                  <a:cubicBezTo>
                    <a:pt x="2" y="0"/>
                    <a:pt x="1" y="0"/>
                    <a:pt x="1" y="1"/>
                  </a:cubicBezTo>
                  <a:cubicBezTo>
                    <a:pt x="0" y="1"/>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83" name="Freeform 300">
              <a:extLst>
                <a:ext uri="{FF2B5EF4-FFF2-40B4-BE49-F238E27FC236}">
                  <a16:creationId xmlns:a16="http://schemas.microsoft.com/office/drawing/2014/main" id="{BFFA2DE6-B4AB-45FF-A7BD-885049F08D96}"/>
                </a:ext>
              </a:extLst>
            </p:cNvPr>
            <p:cNvSpPr>
              <a:spLocks/>
            </p:cNvSpPr>
            <p:nvPr/>
          </p:nvSpPr>
          <p:spPr bwMode="auto">
            <a:xfrm>
              <a:off x="7747000" y="6559550"/>
              <a:ext cx="190500" cy="107950"/>
            </a:xfrm>
            <a:custGeom>
              <a:avLst/>
              <a:gdLst>
                <a:gd name="T0" fmla="*/ 0 w 38"/>
                <a:gd name="T1" fmla="*/ 2 h 21"/>
                <a:gd name="T2" fmla="*/ 26 w 38"/>
                <a:gd name="T3" fmla="*/ 20 h 21"/>
                <a:gd name="T4" fmla="*/ 27 w 38"/>
                <a:gd name="T5" fmla="*/ 20 h 21"/>
                <a:gd name="T6" fmla="*/ 28 w 38"/>
                <a:gd name="T7" fmla="*/ 20 h 21"/>
                <a:gd name="T8" fmla="*/ 36 w 38"/>
                <a:gd name="T9" fmla="*/ 14 h 21"/>
                <a:gd name="T10" fmla="*/ 38 w 38"/>
                <a:gd name="T11" fmla="*/ 11 h 21"/>
                <a:gd name="T12" fmla="*/ 37 w 38"/>
                <a:gd name="T13" fmla="*/ 9 h 21"/>
                <a:gd name="T14" fmla="*/ 35 w 38"/>
                <a:gd name="T15" fmla="*/ 10 h 21"/>
                <a:gd name="T16" fmla="*/ 35 w 38"/>
                <a:gd name="T17" fmla="*/ 10 h 21"/>
                <a:gd name="T18" fmla="*/ 33 w 38"/>
                <a:gd name="T19" fmla="*/ 13 h 21"/>
                <a:gd name="T20" fmla="*/ 26 w 38"/>
                <a:gd name="T21" fmla="*/ 17 h 21"/>
                <a:gd name="T22" fmla="*/ 28 w 38"/>
                <a:gd name="T23" fmla="*/ 21 h 21"/>
                <a:gd name="T24" fmla="*/ 27 w 38"/>
                <a:gd name="T25" fmla="*/ 17 h 21"/>
                <a:gd name="T26" fmla="*/ 26 w 38"/>
                <a:gd name="T27" fmla="*/ 17 h 21"/>
                <a:gd name="T28" fmla="*/ 5 w 38"/>
                <a:gd name="T29" fmla="*/ 3 h 21"/>
                <a:gd name="T30" fmla="*/ 3 w 38"/>
                <a:gd name="T31" fmla="*/ 1 h 21"/>
                <a:gd name="T32" fmla="*/ 3 w 38"/>
                <a:gd name="T33" fmla="*/ 1 h 21"/>
                <a:gd name="T34" fmla="*/ 3 w 38"/>
                <a:gd name="T35" fmla="*/ 1 h 21"/>
                <a:gd name="T36" fmla="*/ 2 w 38"/>
                <a:gd name="T37" fmla="*/ 1 h 21"/>
                <a:gd name="T38" fmla="*/ 3 w 38"/>
                <a:gd name="T39" fmla="*/ 1 h 21"/>
                <a:gd name="T40" fmla="*/ 1 w 38"/>
                <a:gd name="T41" fmla="*/ 0 h 21"/>
                <a:gd name="T42" fmla="*/ 0 w 38"/>
                <a:gd name="T43" fmla="*/ 2 h 21"/>
                <a:gd name="T44" fmla="*/ 0 w 38"/>
                <a:gd name="T45" fmla="*/ 2 h 21"/>
                <a:gd name="T46" fmla="*/ 1 w 38"/>
                <a:gd name="T47" fmla="*/ 2 h 21"/>
                <a:gd name="T48" fmla="*/ 1 w 38"/>
                <a:gd name="T49" fmla="*/ 1 h 21"/>
                <a:gd name="T50" fmla="*/ 2 w 38"/>
                <a:gd name="T51" fmla="*/ 1 h 21"/>
                <a:gd name="T52" fmla="*/ 2 w 38"/>
                <a:gd name="T53" fmla="*/ 1 h 21"/>
                <a:gd name="T54" fmla="*/ 2 w 38"/>
                <a:gd name="T55" fmla="*/ 1 h 21"/>
                <a:gd name="T56" fmla="*/ 2 w 38"/>
                <a:gd name="T57" fmla="*/ 1 h 21"/>
                <a:gd name="T58" fmla="*/ 2 w 38"/>
                <a:gd name="T59" fmla="*/ 1 h 21"/>
                <a:gd name="T60" fmla="*/ 2 w 38"/>
                <a:gd name="T61" fmla="*/ 1 h 21"/>
                <a:gd name="T62" fmla="*/ 2 w 38"/>
                <a:gd name="T63" fmla="*/ 1 h 21"/>
                <a:gd name="T64" fmla="*/ 4 w 38"/>
                <a:gd name="T65" fmla="*/ 4 h 21"/>
                <a:gd name="T66" fmla="*/ 26 w 38"/>
                <a:gd name="T67" fmla="*/ 18 h 21"/>
                <a:gd name="T68" fmla="*/ 27 w 38"/>
                <a:gd name="T69" fmla="*/ 18 h 21"/>
                <a:gd name="T70" fmla="*/ 27 w 38"/>
                <a:gd name="T71" fmla="*/ 18 h 21"/>
                <a:gd name="T72" fmla="*/ 27 w 38"/>
                <a:gd name="T73" fmla="*/ 19 h 21"/>
                <a:gd name="T74" fmla="*/ 27 w 38"/>
                <a:gd name="T75" fmla="*/ 18 h 21"/>
                <a:gd name="T76" fmla="*/ 27 w 38"/>
                <a:gd name="T77" fmla="*/ 18 h 21"/>
                <a:gd name="T78" fmla="*/ 35 w 38"/>
                <a:gd name="T79" fmla="*/ 10 h 21"/>
                <a:gd name="T80" fmla="*/ 35 w 38"/>
                <a:gd name="T81" fmla="*/ 10 h 21"/>
                <a:gd name="T82" fmla="*/ 36 w 38"/>
                <a:gd name="T83" fmla="*/ 9 h 21"/>
                <a:gd name="T84" fmla="*/ 37 w 38"/>
                <a:gd name="T85" fmla="*/ 10 h 21"/>
                <a:gd name="T86" fmla="*/ 37 w 38"/>
                <a:gd name="T87" fmla="*/ 10 h 21"/>
                <a:gd name="T88" fmla="*/ 27 w 38"/>
                <a:gd name="T89" fmla="*/ 19 h 21"/>
                <a:gd name="T90" fmla="*/ 27 w 38"/>
                <a:gd name="T91" fmla="*/ 19 h 21"/>
                <a:gd name="T92" fmla="*/ 27 w 38"/>
                <a:gd name="T93" fmla="*/ 20 h 21"/>
                <a:gd name="T94" fmla="*/ 26 w 38"/>
                <a:gd name="T95" fmla="*/ 20 h 21"/>
                <a:gd name="T96" fmla="*/ 1 w 38"/>
                <a:gd name="T97" fmla="*/ 2 h 21"/>
                <a:gd name="T98" fmla="*/ 1 w 38"/>
                <a:gd name="T9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21">
                  <a:moveTo>
                    <a:pt x="1" y="2"/>
                  </a:moveTo>
                  <a:cubicBezTo>
                    <a:pt x="0" y="2"/>
                    <a:pt x="0" y="2"/>
                    <a:pt x="0" y="2"/>
                  </a:cubicBezTo>
                  <a:cubicBezTo>
                    <a:pt x="0" y="2"/>
                    <a:pt x="3" y="7"/>
                    <a:pt x="8" y="11"/>
                  </a:cubicBezTo>
                  <a:cubicBezTo>
                    <a:pt x="13" y="16"/>
                    <a:pt x="19" y="20"/>
                    <a:pt x="26" y="20"/>
                  </a:cubicBezTo>
                  <a:cubicBezTo>
                    <a:pt x="26" y="20"/>
                    <a:pt x="27" y="20"/>
                    <a:pt x="27" y="20"/>
                  </a:cubicBezTo>
                  <a:cubicBezTo>
                    <a:pt x="27" y="20"/>
                    <a:pt x="27" y="20"/>
                    <a:pt x="27" y="20"/>
                  </a:cubicBezTo>
                  <a:cubicBezTo>
                    <a:pt x="28" y="20"/>
                    <a:pt x="28" y="20"/>
                    <a:pt x="28" y="20"/>
                  </a:cubicBezTo>
                  <a:cubicBezTo>
                    <a:pt x="28" y="20"/>
                    <a:pt x="28" y="20"/>
                    <a:pt x="28" y="20"/>
                  </a:cubicBezTo>
                  <a:cubicBezTo>
                    <a:pt x="28" y="20"/>
                    <a:pt x="28" y="20"/>
                    <a:pt x="28" y="20"/>
                  </a:cubicBezTo>
                  <a:cubicBezTo>
                    <a:pt x="32" y="19"/>
                    <a:pt x="34" y="16"/>
                    <a:pt x="36" y="14"/>
                  </a:cubicBezTo>
                  <a:cubicBezTo>
                    <a:pt x="37" y="12"/>
                    <a:pt x="37" y="11"/>
                    <a:pt x="38" y="11"/>
                  </a:cubicBezTo>
                  <a:cubicBezTo>
                    <a:pt x="38" y="11"/>
                    <a:pt x="38" y="11"/>
                    <a:pt x="38" y="11"/>
                  </a:cubicBezTo>
                  <a:cubicBezTo>
                    <a:pt x="38" y="10"/>
                    <a:pt x="38" y="10"/>
                    <a:pt x="38" y="10"/>
                  </a:cubicBezTo>
                  <a:cubicBezTo>
                    <a:pt x="38" y="10"/>
                    <a:pt x="37" y="9"/>
                    <a:pt x="37" y="9"/>
                  </a:cubicBezTo>
                  <a:cubicBezTo>
                    <a:pt x="36" y="9"/>
                    <a:pt x="36" y="9"/>
                    <a:pt x="36" y="9"/>
                  </a:cubicBezTo>
                  <a:cubicBezTo>
                    <a:pt x="36" y="9"/>
                    <a:pt x="35" y="9"/>
                    <a:pt x="35" y="10"/>
                  </a:cubicBezTo>
                  <a:cubicBezTo>
                    <a:pt x="35" y="10"/>
                    <a:pt x="35" y="10"/>
                    <a:pt x="35" y="10"/>
                  </a:cubicBezTo>
                  <a:cubicBezTo>
                    <a:pt x="35" y="10"/>
                    <a:pt x="35" y="10"/>
                    <a:pt x="35" y="10"/>
                  </a:cubicBezTo>
                  <a:cubicBezTo>
                    <a:pt x="35" y="10"/>
                    <a:pt x="35" y="10"/>
                    <a:pt x="35" y="10"/>
                  </a:cubicBezTo>
                  <a:cubicBezTo>
                    <a:pt x="35" y="10"/>
                    <a:pt x="34" y="11"/>
                    <a:pt x="33" y="13"/>
                  </a:cubicBezTo>
                  <a:cubicBezTo>
                    <a:pt x="32" y="15"/>
                    <a:pt x="30" y="16"/>
                    <a:pt x="27" y="17"/>
                  </a:cubicBezTo>
                  <a:cubicBezTo>
                    <a:pt x="26" y="17"/>
                    <a:pt x="26" y="17"/>
                    <a:pt x="26" y="17"/>
                  </a:cubicBezTo>
                  <a:cubicBezTo>
                    <a:pt x="27" y="19"/>
                    <a:pt x="27" y="19"/>
                    <a:pt x="27" y="19"/>
                  </a:cubicBezTo>
                  <a:cubicBezTo>
                    <a:pt x="28" y="21"/>
                    <a:pt x="28" y="21"/>
                    <a:pt x="28" y="21"/>
                  </a:cubicBezTo>
                  <a:cubicBezTo>
                    <a:pt x="27" y="17"/>
                    <a:pt x="27" y="17"/>
                    <a:pt x="27" y="17"/>
                  </a:cubicBezTo>
                  <a:cubicBezTo>
                    <a:pt x="27" y="17"/>
                    <a:pt x="27" y="17"/>
                    <a:pt x="27" y="17"/>
                  </a:cubicBezTo>
                  <a:cubicBezTo>
                    <a:pt x="27" y="17"/>
                    <a:pt x="26" y="17"/>
                    <a:pt x="26" y="17"/>
                  </a:cubicBezTo>
                  <a:cubicBezTo>
                    <a:pt x="26" y="17"/>
                    <a:pt x="26" y="17"/>
                    <a:pt x="26" y="17"/>
                  </a:cubicBezTo>
                  <a:cubicBezTo>
                    <a:pt x="20" y="17"/>
                    <a:pt x="14" y="13"/>
                    <a:pt x="10" y="9"/>
                  </a:cubicBezTo>
                  <a:cubicBezTo>
                    <a:pt x="8" y="7"/>
                    <a:pt x="6" y="5"/>
                    <a:pt x="5" y="3"/>
                  </a:cubicBezTo>
                  <a:cubicBezTo>
                    <a:pt x="4" y="3"/>
                    <a:pt x="3" y="2"/>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3" y="1"/>
                    <a:pt x="3" y="1"/>
                    <a:pt x="3" y="1"/>
                  </a:cubicBezTo>
                  <a:cubicBezTo>
                    <a:pt x="2" y="0"/>
                    <a:pt x="2" y="0"/>
                    <a:pt x="1" y="0"/>
                  </a:cubicBezTo>
                  <a:cubicBezTo>
                    <a:pt x="1" y="0"/>
                    <a:pt x="1" y="0"/>
                    <a:pt x="1" y="0"/>
                  </a:cubicBezTo>
                  <a:cubicBezTo>
                    <a:pt x="0" y="1"/>
                    <a:pt x="0" y="1"/>
                    <a:pt x="0" y="2"/>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3" y="2"/>
                  </a:cubicBezTo>
                  <a:cubicBezTo>
                    <a:pt x="3" y="2"/>
                    <a:pt x="3" y="3"/>
                    <a:pt x="4" y="4"/>
                  </a:cubicBezTo>
                  <a:cubicBezTo>
                    <a:pt x="5" y="5"/>
                    <a:pt x="7" y="7"/>
                    <a:pt x="9" y="10"/>
                  </a:cubicBezTo>
                  <a:cubicBezTo>
                    <a:pt x="14" y="14"/>
                    <a:pt x="20" y="18"/>
                    <a:pt x="26" y="18"/>
                  </a:cubicBezTo>
                  <a:cubicBezTo>
                    <a:pt x="26" y="18"/>
                    <a:pt x="26" y="18"/>
                    <a:pt x="26" y="18"/>
                  </a:cubicBezTo>
                  <a:cubicBezTo>
                    <a:pt x="26" y="18"/>
                    <a:pt x="27" y="18"/>
                    <a:pt x="27" y="18"/>
                  </a:cubicBezTo>
                  <a:cubicBezTo>
                    <a:pt x="27" y="18"/>
                    <a:pt x="27" y="18"/>
                    <a:pt x="27" y="18"/>
                  </a:cubicBezTo>
                  <a:cubicBezTo>
                    <a:pt x="27" y="18"/>
                    <a:pt x="27" y="18"/>
                    <a:pt x="27" y="18"/>
                  </a:cubicBezTo>
                  <a:cubicBezTo>
                    <a:pt x="27" y="19"/>
                    <a:pt x="27" y="19"/>
                    <a:pt x="27" y="19"/>
                  </a:cubicBezTo>
                  <a:cubicBezTo>
                    <a:pt x="27" y="19"/>
                    <a:pt x="27" y="19"/>
                    <a:pt x="27" y="19"/>
                  </a:cubicBezTo>
                  <a:cubicBezTo>
                    <a:pt x="27" y="19"/>
                    <a:pt x="27" y="19"/>
                    <a:pt x="27" y="19"/>
                  </a:cubicBezTo>
                  <a:cubicBezTo>
                    <a:pt x="27" y="18"/>
                    <a:pt x="27" y="18"/>
                    <a:pt x="27" y="18"/>
                  </a:cubicBezTo>
                  <a:cubicBezTo>
                    <a:pt x="27" y="18"/>
                    <a:pt x="27" y="18"/>
                    <a:pt x="27" y="18"/>
                  </a:cubicBezTo>
                  <a:cubicBezTo>
                    <a:pt x="27" y="18"/>
                    <a:pt x="27" y="18"/>
                    <a:pt x="27" y="18"/>
                  </a:cubicBezTo>
                  <a:cubicBezTo>
                    <a:pt x="30" y="17"/>
                    <a:pt x="32" y="15"/>
                    <a:pt x="33" y="13"/>
                  </a:cubicBezTo>
                  <a:cubicBezTo>
                    <a:pt x="35" y="12"/>
                    <a:pt x="35" y="10"/>
                    <a:pt x="35" y="10"/>
                  </a:cubicBezTo>
                  <a:cubicBezTo>
                    <a:pt x="35" y="10"/>
                    <a:pt x="35" y="10"/>
                    <a:pt x="35" y="10"/>
                  </a:cubicBezTo>
                  <a:cubicBezTo>
                    <a:pt x="35" y="10"/>
                    <a:pt x="35" y="10"/>
                    <a:pt x="35" y="10"/>
                  </a:cubicBezTo>
                  <a:cubicBezTo>
                    <a:pt x="35" y="10"/>
                    <a:pt x="36" y="9"/>
                    <a:pt x="36" y="9"/>
                  </a:cubicBezTo>
                  <a:cubicBezTo>
                    <a:pt x="36" y="9"/>
                    <a:pt x="36" y="9"/>
                    <a:pt x="36" y="9"/>
                  </a:cubicBezTo>
                  <a:cubicBezTo>
                    <a:pt x="37" y="9"/>
                    <a:pt x="37" y="10"/>
                    <a:pt x="37" y="10"/>
                  </a:cubicBezTo>
                  <a:cubicBezTo>
                    <a:pt x="37" y="10"/>
                    <a:pt x="37" y="10"/>
                    <a:pt x="37" y="10"/>
                  </a:cubicBezTo>
                  <a:cubicBezTo>
                    <a:pt x="37" y="10"/>
                    <a:pt x="37" y="10"/>
                    <a:pt x="37" y="10"/>
                  </a:cubicBezTo>
                  <a:cubicBezTo>
                    <a:pt x="37" y="10"/>
                    <a:pt x="37" y="10"/>
                    <a:pt x="37" y="10"/>
                  </a:cubicBezTo>
                  <a:cubicBezTo>
                    <a:pt x="37" y="10"/>
                    <a:pt x="36" y="12"/>
                    <a:pt x="35" y="14"/>
                  </a:cubicBezTo>
                  <a:cubicBezTo>
                    <a:pt x="34" y="16"/>
                    <a:pt x="31" y="18"/>
                    <a:pt x="27" y="19"/>
                  </a:cubicBezTo>
                  <a:cubicBezTo>
                    <a:pt x="27" y="20"/>
                    <a:pt x="27" y="20"/>
                    <a:pt x="27" y="20"/>
                  </a:cubicBezTo>
                  <a:cubicBezTo>
                    <a:pt x="27" y="19"/>
                    <a:pt x="27" y="19"/>
                    <a:pt x="27" y="19"/>
                  </a:cubicBezTo>
                  <a:cubicBezTo>
                    <a:pt x="27" y="19"/>
                    <a:pt x="27" y="19"/>
                    <a:pt x="27" y="19"/>
                  </a:cubicBezTo>
                  <a:cubicBezTo>
                    <a:pt x="27" y="20"/>
                    <a:pt x="27" y="20"/>
                    <a:pt x="27" y="20"/>
                  </a:cubicBezTo>
                  <a:cubicBezTo>
                    <a:pt x="27" y="19"/>
                    <a:pt x="27" y="19"/>
                    <a:pt x="27" y="19"/>
                  </a:cubicBezTo>
                  <a:cubicBezTo>
                    <a:pt x="27" y="20"/>
                    <a:pt x="26" y="20"/>
                    <a:pt x="26" y="20"/>
                  </a:cubicBezTo>
                  <a:cubicBezTo>
                    <a:pt x="19" y="20"/>
                    <a:pt x="13" y="15"/>
                    <a:pt x="8" y="11"/>
                  </a:cubicBezTo>
                  <a:cubicBezTo>
                    <a:pt x="4" y="6"/>
                    <a:pt x="1" y="2"/>
                    <a:pt x="1" y="2"/>
                  </a:cubicBezTo>
                  <a:cubicBezTo>
                    <a:pt x="1" y="2"/>
                    <a:pt x="1" y="2"/>
                    <a:pt x="1" y="2"/>
                  </a:cubicBezTo>
                  <a:cubicBezTo>
                    <a:pt x="1" y="2"/>
                    <a:pt x="1" y="2"/>
                    <a:pt x="1"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84" name="Freeform 301">
              <a:extLst>
                <a:ext uri="{FF2B5EF4-FFF2-40B4-BE49-F238E27FC236}">
                  <a16:creationId xmlns:a16="http://schemas.microsoft.com/office/drawing/2014/main" id="{574CC12D-4011-4589-BB56-99987055B173}"/>
                </a:ext>
              </a:extLst>
            </p:cNvPr>
            <p:cNvSpPr>
              <a:spLocks/>
            </p:cNvSpPr>
            <p:nvPr/>
          </p:nvSpPr>
          <p:spPr bwMode="auto">
            <a:xfrm>
              <a:off x="7670800" y="6180138"/>
              <a:ext cx="336550" cy="365125"/>
            </a:xfrm>
            <a:custGeom>
              <a:avLst/>
              <a:gdLst>
                <a:gd name="T0" fmla="*/ 14 w 67"/>
                <a:gd name="T1" fmla="*/ 61 h 71"/>
                <a:gd name="T2" fmla="*/ 14 w 67"/>
                <a:gd name="T3" fmla="*/ 61 h 71"/>
                <a:gd name="T4" fmla="*/ 8 w 67"/>
                <a:gd name="T5" fmla="*/ 43 h 71"/>
                <a:gd name="T6" fmla="*/ 14 w 67"/>
                <a:gd name="T7" fmla="*/ 49 h 71"/>
                <a:gd name="T8" fmla="*/ 19 w 67"/>
                <a:gd name="T9" fmla="*/ 33 h 71"/>
                <a:gd name="T10" fmla="*/ 51 w 67"/>
                <a:gd name="T11" fmla="*/ 17 h 71"/>
                <a:gd name="T12" fmla="*/ 62 w 67"/>
                <a:gd name="T13" fmla="*/ 28 h 71"/>
                <a:gd name="T14" fmla="*/ 63 w 67"/>
                <a:gd name="T15" fmla="*/ 29 h 71"/>
                <a:gd name="T16" fmla="*/ 63 w 67"/>
                <a:gd name="T17" fmla="*/ 29 h 71"/>
                <a:gd name="T18" fmla="*/ 63 w 67"/>
                <a:gd name="T19" fmla="*/ 29 h 71"/>
                <a:gd name="T20" fmla="*/ 63 w 67"/>
                <a:gd name="T21" fmla="*/ 47 h 71"/>
                <a:gd name="T22" fmla="*/ 63 w 67"/>
                <a:gd name="T23" fmla="*/ 47 h 71"/>
                <a:gd name="T24" fmla="*/ 63 w 67"/>
                <a:gd name="T25" fmla="*/ 49 h 71"/>
                <a:gd name="T26" fmla="*/ 66 w 67"/>
                <a:gd name="T27" fmla="*/ 34 h 71"/>
                <a:gd name="T28" fmla="*/ 66 w 67"/>
                <a:gd name="T29" fmla="*/ 25 h 71"/>
                <a:gd name="T30" fmla="*/ 62 w 67"/>
                <a:gd name="T31" fmla="*/ 13 h 71"/>
                <a:gd name="T32" fmla="*/ 30 w 67"/>
                <a:gd name="T33" fmla="*/ 3 h 71"/>
                <a:gd name="T34" fmla="*/ 18 w 67"/>
                <a:gd name="T35" fmla="*/ 7 h 71"/>
                <a:gd name="T36" fmla="*/ 8 w 67"/>
                <a:gd name="T37" fmla="*/ 20 h 71"/>
                <a:gd name="T38" fmla="*/ 0 w 67"/>
                <a:gd name="T39" fmla="*/ 29 h 71"/>
                <a:gd name="T40" fmla="*/ 4 w 67"/>
                <a:gd name="T41" fmla="*/ 37 h 71"/>
                <a:gd name="T42" fmla="*/ 5 w 67"/>
                <a:gd name="T43" fmla="*/ 46 h 71"/>
                <a:gd name="T44" fmla="*/ 5 w 67"/>
                <a:gd name="T45" fmla="*/ 54 h 71"/>
                <a:gd name="T46" fmla="*/ 12 w 67"/>
                <a:gd name="T47" fmla="*/ 66 h 71"/>
                <a:gd name="T48" fmla="*/ 13 w 67"/>
                <a:gd name="T49" fmla="*/ 70 h 71"/>
                <a:gd name="T50" fmla="*/ 14 w 67"/>
                <a:gd name="T51" fmla="*/ 67 h 71"/>
                <a:gd name="T52" fmla="*/ 8 w 67"/>
                <a:gd name="T53" fmla="*/ 59 h 71"/>
                <a:gd name="T54" fmla="*/ 6 w 67"/>
                <a:gd name="T55" fmla="*/ 53 h 71"/>
                <a:gd name="T56" fmla="*/ 5 w 67"/>
                <a:gd name="T57" fmla="*/ 36 h 71"/>
                <a:gd name="T58" fmla="*/ 4 w 67"/>
                <a:gd name="T59" fmla="*/ 36 h 71"/>
                <a:gd name="T60" fmla="*/ 4 w 67"/>
                <a:gd name="T61" fmla="*/ 35 h 71"/>
                <a:gd name="T62" fmla="*/ 4 w 67"/>
                <a:gd name="T63" fmla="*/ 35 h 71"/>
                <a:gd name="T64" fmla="*/ 2 w 67"/>
                <a:gd name="T65" fmla="*/ 28 h 71"/>
                <a:gd name="T66" fmla="*/ 10 w 67"/>
                <a:gd name="T67" fmla="*/ 20 h 71"/>
                <a:gd name="T68" fmla="*/ 30 w 67"/>
                <a:gd name="T69" fmla="*/ 5 h 71"/>
                <a:gd name="T70" fmla="*/ 30 w 67"/>
                <a:gd name="T71" fmla="*/ 5 h 71"/>
                <a:gd name="T72" fmla="*/ 59 w 67"/>
                <a:gd name="T73" fmla="*/ 14 h 71"/>
                <a:gd name="T74" fmla="*/ 64 w 67"/>
                <a:gd name="T75" fmla="*/ 26 h 71"/>
                <a:gd name="T76" fmla="*/ 63 w 67"/>
                <a:gd name="T77" fmla="*/ 47 h 71"/>
                <a:gd name="T78" fmla="*/ 63 w 67"/>
                <a:gd name="T79" fmla="*/ 47 h 71"/>
                <a:gd name="T80" fmla="*/ 64 w 67"/>
                <a:gd name="T81" fmla="*/ 48 h 71"/>
                <a:gd name="T82" fmla="*/ 64 w 67"/>
                <a:gd name="T83" fmla="*/ 48 h 71"/>
                <a:gd name="T84" fmla="*/ 64 w 67"/>
                <a:gd name="T85" fmla="*/ 47 h 71"/>
                <a:gd name="T86" fmla="*/ 65 w 67"/>
                <a:gd name="T87" fmla="*/ 47 h 71"/>
                <a:gd name="T88" fmla="*/ 65 w 67"/>
                <a:gd name="T89" fmla="*/ 47 h 71"/>
                <a:gd name="T90" fmla="*/ 65 w 67"/>
                <a:gd name="T91" fmla="*/ 38 h 71"/>
                <a:gd name="T92" fmla="*/ 65 w 67"/>
                <a:gd name="T93" fmla="*/ 29 h 71"/>
                <a:gd name="T94" fmla="*/ 54 w 67"/>
                <a:gd name="T95" fmla="*/ 15 h 71"/>
                <a:gd name="T96" fmla="*/ 21 w 67"/>
                <a:gd name="T97" fmla="*/ 20 h 71"/>
                <a:gd name="T98" fmla="*/ 16 w 67"/>
                <a:gd name="T99" fmla="*/ 49 h 71"/>
                <a:gd name="T100" fmla="*/ 16 w 67"/>
                <a:gd name="T101" fmla="*/ 49 h 71"/>
                <a:gd name="T102" fmla="*/ 16 w 67"/>
                <a:gd name="T103" fmla="*/ 49 h 71"/>
                <a:gd name="T104" fmla="*/ 16 w 67"/>
                <a:gd name="T105" fmla="*/ 49 h 71"/>
                <a:gd name="T106" fmla="*/ 7 w 67"/>
                <a:gd name="T107" fmla="*/ 40 h 71"/>
                <a:gd name="T108" fmla="*/ 14 w 67"/>
                <a:gd name="T109" fmla="*/ 64 h 71"/>
                <a:gd name="T110" fmla="*/ 14 w 67"/>
                <a:gd name="T111" fmla="*/ 7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 h="71">
                  <a:moveTo>
                    <a:pt x="14" y="70"/>
                  </a:moveTo>
                  <a:cubicBezTo>
                    <a:pt x="15" y="70"/>
                    <a:pt x="15" y="70"/>
                    <a:pt x="15" y="70"/>
                  </a:cubicBezTo>
                  <a:cubicBezTo>
                    <a:pt x="15" y="63"/>
                    <a:pt x="15" y="63"/>
                    <a:pt x="15" y="63"/>
                  </a:cubicBezTo>
                  <a:cubicBezTo>
                    <a:pt x="15" y="62"/>
                    <a:pt x="15" y="62"/>
                    <a:pt x="15" y="62"/>
                  </a:cubicBezTo>
                  <a:cubicBezTo>
                    <a:pt x="14" y="61"/>
                    <a:pt x="14" y="61"/>
                    <a:pt x="14" y="61"/>
                  </a:cubicBezTo>
                  <a:cubicBezTo>
                    <a:pt x="14" y="62"/>
                    <a:pt x="14" y="62"/>
                    <a:pt x="14" y="62"/>
                  </a:cubicBezTo>
                  <a:cubicBezTo>
                    <a:pt x="14" y="61"/>
                    <a:pt x="14" y="61"/>
                    <a:pt x="14" y="61"/>
                  </a:cubicBezTo>
                  <a:cubicBezTo>
                    <a:pt x="14" y="61"/>
                    <a:pt x="14" y="61"/>
                    <a:pt x="14" y="61"/>
                  </a:cubicBezTo>
                  <a:cubicBezTo>
                    <a:pt x="14" y="62"/>
                    <a:pt x="14" y="62"/>
                    <a:pt x="14" y="62"/>
                  </a:cubicBezTo>
                  <a:cubicBezTo>
                    <a:pt x="14" y="61"/>
                    <a:pt x="14" y="61"/>
                    <a:pt x="14" y="61"/>
                  </a:cubicBezTo>
                  <a:cubicBezTo>
                    <a:pt x="14" y="61"/>
                    <a:pt x="14" y="61"/>
                    <a:pt x="14" y="61"/>
                  </a:cubicBezTo>
                  <a:cubicBezTo>
                    <a:pt x="14" y="61"/>
                    <a:pt x="13" y="61"/>
                    <a:pt x="12" y="61"/>
                  </a:cubicBezTo>
                  <a:cubicBezTo>
                    <a:pt x="12" y="60"/>
                    <a:pt x="11" y="59"/>
                    <a:pt x="10" y="56"/>
                  </a:cubicBezTo>
                  <a:cubicBezTo>
                    <a:pt x="9" y="51"/>
                    <a:pt x="7" y="47"/>
                    <a:pt x="7" y="44"/>
                  </a:cubicBezTo>
                  <a:cubicBezTo>
                    <a:pt x="7" y="43"/>
                    <a:pt x="8" y="43"/>
                    <a:pt x="8" y="43"/>
                  </a:cubicBezTo>
                  <a:cubicBezTo>
                    <a:pt x="8" y="42"/>
                    <a:pt x="8" y="42"/>
                    <a:pt x="8" y="42"/>
                  </a:cubicBezTo>
                  <a:cubicBezTo>
                    <a:pt x="8" y="42"/>
                    <a:pt x="8" y="42"/>
                    <a:pt x="8" y="42"/>
                  </a:cubicBezTo>
                  <a:cubicBezTo>
                    <a:pt x="9" y="42"/>
                    <a:pt x="9" y="42"/>
                    <a:pt x="9" y="42"/>
                  </a:cubicBezTo>
                  <a:cubicBezTo>
                    <a:pt x="10" y="43"/>
                    <a:pt x="11" y="45"/>
                    <a:pt x="12" y="47"/>
                  </a:cubicBezTo>
                  <a:cubicBezTo>
                    <a:pt x="13" y="48"/>
                    <a:pt x="13" y="49"/>
                    <a:pt x="14" y="49"/>
                  </a:cubicBezTo>
                  <a:cubicBezTo>
                    <a:pt x="14" y="50"/>
                    <a:pt x="14" y="50"/>
                    <a:pt x="14" y="50"/>
                  </a:cubicBezTo>
                  <a:cubicBezTo>
                    <a:pt x="15" y="50"/>
                    <a:pt x="15" y="51"/>
                    <a:pt x="16" y="51"/>
                  </a:cubicBezTo>
                  <a:cubicBezTo>
                    <a:pt x="16" y="51"/>
                    <a:pt x="16" y="51"/>
                    <a:pt x="17" y="50"/>
                  </a:cubicBezTo>
                  <a:cubicBezTo>
                    <a:pt x="17" y="50"/>
                    <a:pt x="17" y="49"/>
                    <a:pt x="18" y="49"/>
                  </a:cubicBezTo>
                  <a:cubicBezTo>
                    <a:pt x="18" y="47"/>
                    <a:pt x="18" y="42"/>
                    <a:pt x="19" y="33"/>
                  </a:cubicBezTo>
                  <a:cubicBezTo>
                    <a:pt x="19" y="27"/>
                    <a:pt x="21" y="23"/>
                    <a:pt x="22" y="21"/>
                  </a:cubicBezTo>
                  <a:cubicBezTo>
                    <a:pt x="24" y="19"/>
                    <a:pt x="27" y="18"/>
                    <a:pt x="31" y="16"/>
                  </a:cubicBezTo>
                  <a:cubicBezTo>
                    <a:pt x="34" y="15"/>
                    <a:pt x="36" y="15"/>
                    <a:pt x="38" y="15"/>
                  </a:cubicBezTo>
                  <a:cubicBezTo>
                    <a:pt x="41" y="15"/>
                    <a:pt x="43" y="16"/>
                    <a:pt x="44" y="16"/>
                  </a:cubicBezTo>
                  <a:cubicBezTo>
                    <a:pt x="46" y="17"/>
                    <a:pt x="49" y="17"/>
                    <a:pt x="51" y="17"/>
                  </a:cubicBezTo>
                  <a:cubicBezTo>
                    <a:pt x="52" y="17"/>
                    <a:pt x="53" y="17"/>
                    <a:pt x="54" y="17"/>
                  </a:cubicBezTo>
                  <a:cubicBezTo>
                    <a:pt x="55" y="17"/>
                    <a:pt x="56" y="17"/>
                    <a:pt x="56" y="18"/>
                  </a:cubicBezTo>
                  <a:cubicBezTo>
                    <a:pt x="56" y="18"/>
                    <a:pt x="56" y="18"/>
                    <a:pt x="57" y="18"/>
                  </a:cubicBezTo>
                  <a:cubicBezTo>
                    <a:pt x="58" y="19"/>
                    <a:pt x="59" y="22"/>
                    <a:pt x="60" y="25"/>
                  </a:cubicBezTo>
                  <a:cubicBezTo>
                    <a:pt x="61" y="26"/>
                    <a:pt x="62" y="27"/>
                    <a:pt x="62" y="28"/>
                  </a:cubicBezTo>
                  <a:cubicBezTo>
                    <a:pt x="62" y="28"/>
                    <a:pt x="62" y="29"/>
                    <a:pt x="62"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31"/>
                    <a:pt x="63" y="32"/>
                  </a:cubicBezTo>
                  <a:cubicBezTo>
                    <a:pt x="63" y="34"/>
                    <a:pt x="63" y="36"/>
                    <a:pt x="63" y="38"/>
                  </a:cubicBezTo>
                  <a:cubicBezTo>
                    <a:pt x="63" y="40"/>
                    <a:pt x="63" y="42"/>
                    <a:pt x="63" y="44"/>
                  </a:cubicBezTo>
                  <a:cubicBezTo>
                    <a:pt x="63" y="45"/>
                    <a:pt x="63" y="46"/>
                    <a:pt x="63" y="46"/>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8"/>
                    <a:pt x="63" y="48"/>
                    <a:pt x="63" y="48"/>
                  </a:cubicBezTo>
                  <a:cubicBezTo>
                    <a:pt x="63" y="49"/>
                    <a:pt x="63" y="49"/>
                    <a:pt x="63" y="49"/>
                  </a:cubicBezTo>
                  <a:cubicBezTo>
                    <a:pt x="63" y="49"/>
                    <a:pt x="64" y="49"/>
                    <a:pt x="64" y="49"/>
                  </a:cubicBezTo>
                  <a:cubicBezTo>
                    <a:pt x="65" y="49"/>
                    <a:pt x="65" y="49"/>
                    <a:pt x="65" y="49"/>
                  </a:cubicBezTo>
                  <a:cubicBezTo>
                    <a:pt x="65" y="48"/>
                    <a:pt x="66" y="48"/>
                    <a:pt x="66" y="47"/>
                  </a:cubicBezTo>
                  <a:cubicBezTo>
                    <a:pt x="66" y="45"/>
                    <a:pt x="67" y="42"/>
                    <a:pt x="67" y="34"/>
                  </a:cubicBezTo>
                  <a:cubicBezTo>
                    <a:pt x="66" y="34"/>
                    <a:pt x="66" y="34"/>
                    <a:pt x="66" y="34"/>
                  </a:cubicBezTo>
                  <a:cubicBezTo>
                    <a:pt x="67" y="34"/>
                    <a:pt x="67" y="34"/>
                    <a:pt x="67" y="34"/>
                  </a:cubicBezTo>
                  <a:cubicBezTo>
                    <a:pt x="67" y="33"/>
                    <a:pt x="67" y="31"/>
                    <a:pt x="67" y="30"/>
                  </a:cubicBezTo>
                  <a:cubicBezTo>
                    <a:pt x="67" y="28"/>
                    <a:pt x="67" y="26"/>
                    <a:pt x="66" y="24"/>
                  </a:cubicBezTo>
                  <a:cubicBezTo>
                    <a:pt x="65" y="25"/>
                    <a:pt x="65" y="25"/>
                    <a:pt x="65" y="25"/>
                  </a:cubicBezTo>
                  <a:cubicBezTo>
                    <a:pt x="66" y="25"/>
                    <a:pt x="66" y="25"/>
                    <a:pt x="66" y="25"/>
                  </a:cubicBezTo>
                  <a:cubicBezTo>
                    <a:pt x="66" y="25"/>
                    <a:pt x="66" y="25"/>
                    <a:pt x="66" y="24"/>
                  </a:cubicBezTo>
                  <a:cubicBezTo>
                    <a:pt x="66" y="23"/>
                    <a:pt x="66" y="20"/>
                    <a:pt x="65" y="18"/>
                  </a:cubicBezTo>
                  <a:cubicBezTo>
                    <a:pt x="64" y="16"/>
                    <a:pt x="63" y="14"/>
                    <a:pt x="61" y="13"/>
                  </a:cubicBezTo>
                  <a:cubicBezTo>
                    <a:pt x="60" y="14"/>
                    <a:pt x="60" y="14"/>
                    <a:pt x="60" y="14"/>
                  </a:cubicBezTo>
                  <a:cubicBezTo>
                    <a:pt x="62" y="13"/>
                    <a:pt x="62" y="13"/>
                    <a:pt x="62" y="13"/>
                  </a:cubicBezTo>
                  <a:cubicBezTo>
                    <a:pt x="61" y="12"/>
                    <a:pt x="60" y="9"/>
                    <a:pt x="58" y="6"/>
                  </a:cubicBezTo>
                  <a:cubicBezTo>
                    <a:pt x="56" y="4"/>
                    <a:pt x="53" y="1"/>
                    <a:pt x="48" y="1"/>
                  </a:cubicBezTo>
                  <a:cubicBezTo>
                    <a:pt x="47" y="0"/>
                    <a:pt x="46" y="0"/>
                    <a:pt x="44" y="0"/>
                  </a:cubicBezTo>
                  <a:cubicBezTo>
                    <a:pt x="41" y="0"/>
                    <a:pt x="37" y="1"/>
                    <a:pt x="34" y="2"/>
                  </a:cubicBezTo>
                  <a:cubicBezTo>
                    <a:pt x="33" y="2"/>
                    <a:pt x="31" y="2"/>
                    <a:pt x="30" y="3"/>
                  </a:cubicBezTo>
                  <a:cubicBezTo>
                    <a:pt x="30" y="3"/>
                    <a:pt x="30" y="3"/>
                    <a:pt x="29" y="3"/>
                  </a:cubicBezTo>
                  <a:cubicBezTo>
                    <a:pt x="29" y="3"/>
                    <a:pt x="29" y="3"/>
                    <a:pt x="28" y="4"/>
                  </a:cubicBezTo>
                  <a:cubicBezTo>
                    <a:pt x="29" y="4"/>
                    <a:pt x="29" y="4"/>
                    <a:pt x="29" y="4"/>
                  </a:cubicBezTo>
                  <a:cubicBezTo>
                    <a:pt x="29" y="3"/>
                    <a:pt x="29" y="3"/>
                    <a:pt x="29" y="3"/>
                  </a:cubicBezTo>
                  <a:cubicBezTo>
                    <a:pt x="28" y="4"/>
                    <a:pt x="23" y="5"/>
                    <a:pt x="18" y="7"/>
                  </a:cubicBezTo>
                  <a:cubicBezTo>
                    <a:pt x="15" y="9"/>
                    <a:pt x="13" y="10"/>
                    <a:pt x="11" y="12"/>
                  </a:cubicBezTo>
                  <a:cubicBezTo>
                    <a:pt x="9" y="15"/>
                    <a:pt x="8" y="17"/>
                    <a:pt x="8" y="20"/>
                  </a:cubicBezTo>
                  <a:cubicBezTo>
                    <a:pt x="8" y="20"/>
                    <a:pt x="8" y="20"/>
                    <a:pt x="8" y="20"/>
                  </a:cubicBezTo>
                  <a:cubicBezTo>
                    <a:pt x="9" y="20"/>
                    <a:pt x="9" y="20"/>
                    <a:pt x="9" y="20"/>
                  </a:cubicBezTo>
                  <a:cubicBezTo>
                    <a:pt x="8" y="20"/>
                    <a:pt x="8" y="20"/>
                    <a:pt x="8" y="20"/>
                  </a:cubicBezTo>
                  <a:cubicBezTo>
                    <a:pt x="6" y="21"/>
                    <a:pt x="4" y="23"/>
                    <a:pt x="2" y="24"/>
                  </a:cubicBezTo>
                  <a:cubicBezTo>
                    <a:pt x="2" y="25"/>
                    <a:pt x="1" y="25"/>
                    <a:pt x="1" y="26"/>
                  </a:cubicBezTo>
                  <a:cubicBezTo>
                    <a:pt x="0" y="27"/>
                    <a:pt x="0" y="27"/>
                    <a:pt x="0" y="28"/>
                  </a:cubicBezTo>
                  <a:cubicBezTo>
                    <a:pt x="0" y="29"/>
                    <a:pt x="0" y="29"/>
                    <a:pt x="0" y="29"/>
                  </a:cubicBezTo>
                  <a:cubicBezTo>
                    <a:pt x="0" y="29"/>
                    <a:pt x="0" y="29"/>
                    <a:pt x="0" y="29"/>
                  </a:cubicBezTo>
                  <a:cubicBezTo>
                    <a:pt x="0" y="30"/>
                    <a:pt x="1" y="32"/>
                    <a:pt x="1" y="33"/>
                  </a:cubicBezTo>
                  <a:cubicBezTo>
                    <a:pt x="2" y="34"/>
                    <a:pt x="2" y="35"/>
                    <a:pt x="2" y="35"/>
                  </a:cubicBezTo>
                  <a:cubicBezTo>
                    <a:pt x="2" y="36"/>
                    <a:pt x="2" y="36"/>
                    <a:pt x="3" y="36"/>
                  </a:cubicBezTo>
                  <a:cubicBezTo>
                    <a:pt x="3" y="37"/>
                    <a:pt x="3" y="37"/>
                    <a:pt x="3" y="37"/>
                  </a:cubicBezTo>
                  <a:cubicBezTo>
                    <a:pt x="3" y="37"/>
                    <a:pt x="3" y="37"/>
                    <a:pt x="4" y="37"/>
                  </a:cubicBezTo>
                  <a:cubicBezTo>
                    <a:pt x="4" y="36"/>
                    <a:pt x="4" y="36"/>
                    <a:pt x="4" y="36"/>
                  </a:cubicBezTo>
                  <a:cubicBezTo>
                    <a:pt x="3" y="35"/>
                    <a:pt x="3" y="35"/>
                    <a:pt x="3" y="35"/>
                  </a:cubicBezTo>
                  <a:cubicBezTo>
                    <a:pt x="3" y="35"/>
                    <a:pt x="3" y="36"/>
                    <a:pt x="3" y="36"/>
                  </a:cubicBezTo>
                  <a:cubicBezTo>
                    <a:pt x="3" y="37"/>
                    <a:pt x="3" y="37"/>
                    <a:pt x="3" y="38"/>
                  </a:cubicBezTo>
                  <a:cubicBezTo>
                    <a:pt x="4" y="40"/>
                    <a:pt x="5" y="43"/>
                    <a:pt x="5" y="46"/>
                  </a:cubicBezTo>
                  <a:cubicBezTo>
                    <a:pt x="5" y="46"/>
                    <a:pt x="5" y="47"/>
                    <a:pt x="5" y="47"/>
                  </a:cubicBezTo>
                  <a:cubicBezTo>
                    <a:pt x="4" y="50"/>
                    <a:pt x="4" y="52"/>
                    <a:pt x="4" y="53"/>
                  </a:cubicBezTo>
                  <a:cubicBezTo>
                    <a:pt x="4" y="54"/>
                    <a:pt x="4" y="54"/>
                    <a:pt x="5" y="55"/>
                  </a:cubicBezTo>
                  <a:cubicBezTo>
                    <a:pt x="6" y="54"/>
                    <a:pt x="6" y="54"/>
                    <a:pt x="6" y="54"/>
                  </a:cubicBezTo>
                  <a:cubicBezTo>
                    <a:pt x="5" y="54"/>
                    <a:pt x="5" y="54"/>
                    <a:pt x="5" y="54"/>
                  </a:cubicBezTo>
                  <a:cubicBezTo>
                    <a:pt x="5" y="55"/>
                    <a:pt x="5" y="55"/>
                    <a:pt x="5" y="56"/>
                  </a:cubicBezTo>
                  <a:cubicBezTo>
                    <a:pt x="5" y="57"/>
                    <a:pt x="5" y="58"/>
                    <a:pt x="5" y="59"/>
                  </a:cubicBezTo>
                  <a:cubicBezTo>
                    <a:pt x="5" y="60"/>
                    <a:pt x="6" y="60"/>
                    <a:pt x="6" y="61"/>
                  </a:cubicBezTo>
                  <a:cubicBezTo>
                    <a:pt x="7" y="61"/>
                    <a:pt x="7" y="61"/>
                    <a:pt x="7" y="62"/>
                  </a:cubicBezTo>
                  <a:cubicBezTo>
                    <a:pt x="8" y="63"/>
                    <a:pt x="9" y="65"/>
                    <a:pt x="12" y="66"/>
                  </a:cubicBezTo>
                  <a:cubicBezTo>
                    <a:pt x="13" y="65"/>
                    <a:pt x="13" y="65"/>
                    <a:pt x="13" y="65"/>
                  </a:cubicBezTo>
                  <a:cubicBezTo>
                    <a:pt x="12" y="65"/>
                    <a:pt x="12" y="65"/>
                    <a:pt x="12" y="65"/>
                  </a:cubicBezTo>
                  <a:cubicBezTo>
                    <a:pt x="12" y="67"/>
                    <a:pt x="12" y="67"/>
                    <a:pt x="12" y="67"/>
                  </a:cubicBezTo>
                  <a:cubicBezTo>
                    <a:pt x="12" y="67"/>
                    <a:pt x="12" y="67"/>
                    <a:pt x="12" y="67"/>
                  </a:cubicBezTo>
                  <a:cubicBezTo>
                    <a:pt x="13" y="70"/>
                    <a:pt x="13" y="70"/>
                    <a:pt x="13" y="70"/>
                  </a:cubicBezTo>
                  <a:cubicBezTo>
                    <a:pt x="13" y="71"/>
                    <a:pt x="14" y="71"/>
                    <a:pt x="14" y="71"/>
                  </a:cubicBezTo>
                  <a:cubicBezTo>
                    <a:pt x="15" y="71"/>
                    <a:pt x="15" y="70"/>
                    <a:pt x="15" y="70"/>
                  </a:cubicBezTo>
                  <a:cubicBezTo>
                    <a:pt x="14" y="70"/>
                    <a:pt x="14" y="70"/>
                    <a:pt x="14" y="70"/>
                  </a:cubicBezTo>
                  <a:cubicBezTo>
                    <a:pt x="15" y="69"/>
                    <a:pt x="15" y="69"/>
                    <a:pt x="15" y="69"/>
                  </a:cubicBezTo>
                  <a:cubicBezTo>
                    <a:pt x="14" y="67"/>
                    <a:pt x="14" y="67"/>
                    <a:pt x="14" y="67"/>
                  </a:cubicBezTo>
                  <a:cubicBezTo>
                    <a:pt x="14" y="65"/>
                    <a:pt x="14" y="65"/>
                    <a:pt x="14" y="65"/>
                  </a:cubicBezTo>
                  <a:cubicBezTo>
                    <a:pt x="14" y="64"/>
                    <a:pt x="13" y="64"/>
                    <a:pt x="13" y="64"/>
                  </a:cubicBezTo>
                  <a:cubicBezTo>
                    <a:pt x="11" y="63"/>
                    <a:pt x="11" y="63"/>
                    <a:pt x="10" y="62"/>
                  </a:cubicBezTo>
                  <a:cubicBezTo>
                    <a:pt x="9" y="61"/>
                    <a:pt x="9" y="61"/>
                    <a:pt x="9" y="60"/>
                  </a:cubicBezTo>
                  <a:cubicBezTo>
                    <a:pt x="9" y="60"/>
                    <a:pt x="8" y="60"/>
                    <a:pt x="8" y="59"/>
                  </a:cubicBezTo>
                  <a:cubicBezTo>
                    <a:pt x="8" y="59"/>
                    <a:pt x="7" y="59"/>
                    <a:pt x="7" y="58"/>
                  </a:cubicBezTo>
                  <a:cubicBezTo>
                    <a:pt x="7" y="57"/>
                    <a:pt x="7" y="56"/>
                    <a:pt x="7" y="56"/>
                  </a:cubicBezTo>
                  <a:cubicBezTo>
                    <a:pt x="7" y="55"/>
                    <a:pt x="7" y="55"/>
                    <a:pt x="7" y="55"/>
                  </a:cubicBezTo>
                  <a:cubicBezTo>
                    <a:pt x="7" y="54"/>
                    <a:pt x="7" y="54"/>
                    <a:pt x="7" y="54"/>
                  </a:cubicBezTo>
                  <a:cubicBezTo>
                    <a:pt x="6" y="53"/>
                    <a:pt x="6" y="53"/>
                    <a:pt x="6" y="53"/>
                  </a:cubicBezTo>
                  <a:cubicBezTo>
                    <a:pt x="6" y="52"/>
                    <a:pt x="7" y="51"/>
                    <a:pt x="7" y="47"/>
                  </a:cubicBezTo>
                  <a:cubicBezTo>
                    <a:pt x="7" y="47"/>
                    <a:pt x="7" y="46"/>
                    <a:pt x="7" y="46"/>
                  </a:cubicBezTo>
                  <a:cubicBezTo>
                    <a:pt x="7" y="44"/>
                    <a:pt x="6" y="41"/>
                    <a:pt x="6" y="40"/>
                  </a:cubicBezTo>
                  <a:cubicBezTo>
                    <a:pt x="6" y="39"/>
                    <a:pt x="5" y="38"/>
                    <a:pt x="5" y="37"/>
                  </a:cubicBezTo>
                  <a:cubicBezTo>
                    <a:pt x="5" y="37"/>
                    <a:pt x="5" y="36"/>
                    <a:pt x="5" y="36"/>
                  </a:cubicBezTo>
                  <a:cubicBezTo>
                    <a:pt x="5" y="36"/>
                    <a:pt x="5" y="36"/>
                    <a:pt x="5" y="36"/>
                  </a:cubicBezTo>
                  <a:cubicBezTo>
                    <a:pt x="4" y="36"/>
                    <a:pt x="4" y="36"/>
                    <a:pt x="4" y="36"/>
                  </a:cubicBezTo>
                  <a:cubicBezTo>
                    <a:pt x="5" y="36"/>
                    <a:pt x="5" y="36"/>
                    <a:pt x="5" y="36"/>
                  </a:cubicBezTo>
                  <a:cubicBezTo>
                    <a:pt x="5" y="36"/>
                    <a:pt x="5" y="36"/>
                    <a:pt x="5" y="36"/>
                  </a:cubicBezTo>
                  <a:cubicBezTo>
                    <a:pt x="4" y="36"/>
                    <a:pt x="4" y="36"/>
                    <a:pt x="4" y="36"/>
                  </a:cubicBezTo>
                  <a:cubicBezTo>
                    <a:pt x="5" y="36"/>
                    <a:pt x="5" y="36"/>
                    <a:pt x="5" y="36"/>
                  </a:cubicBezTo>
                  <a:cubicBezTo>
                    <a:pt x="5" y="36"/>
                    <a:pt x="5" y="35"/>
                    <a:pt x="5" y="35"/>
                  </a:cubicBezTo>
                  <a:cubicBezTo>
                    <a:pt x="5"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4"/>
                    <a:pt x="4" y="34"/>
                  </a:cubicBezTo>
                  <a:cubicBezTo>
                    <a:pt x="3" y="32"/>
                    <a:pt x="3" y="30"/>
                    <a:pt x="2" y="28"/>
                  </a:cubicBezTo>
                  <a:cubicBezTo>
                    <a:pt x="2" y="28"/>
                    <a:pt x="2" y="28"/>
                    <a:pt x="2" y="28"/>
                  </a:cubicBezTo>
                  <a:cubicBezTo>
                    <a:pt x="2" y="28"/>
                    <a:pt x="2" y="28"/>
                    <a:pt x="2" y="28"/>
                  </a:cubicBezTo>
                  <a:cubicBezTo>
                    <a:pt x="2" y="28"/>
                    <a:pt x="2" y="28"/>
                    <a:pt x="2" y="27"/>
                  </a:cubicBezTo>
                  <a:cubicBezTo>
                    <a:pt x="3" y="26"/>
                    <a:pt x="6" y="24"/>
                    <a:pt x="9" y="21"/>
                  </a:cubicBezTo>
                  <a:cubicBezTo>
                    <a:pt x="10" y="21"/>
                    <a:pt x="10" y="21"/>
                    <a:pt x="10" y="20"/>
                  </a:cubicBezTo>
                  <a:cubicBezTo>
                    <a:pt x="10" y="20"/>
                    <a:pt x="10" y="20"/>
                    <a:pt x="10" y="20"/>
                  </a:cubicBezTo>
                  <a:cubicBezTo>
                    <a:pt x="10" y="18"/>
                    <a:pt x="11" y="16"/>
                    <a:pt x="12" y="14"/>
                  </a:cubicBezTo>
                  <a:cubicBezTo>
                    <a:pt x="15" y="11"/>
                    <a:pt x="19" y="9"/>
                    <a:pt x="22" y="8"/>
                  </a:cubicBezTo>
                  <a:cubicBezTo>
                    <a:pt x="26" y="6"/>
                    <a:pt x="29" y="6"/>
                    <a:pt x="29" y="6"/>
                  </a:cubicBezTo>
                  <a:cubicBezTo>
                    <a:pt x="30" y="5"/>
                    <a:pt x="30" y="5"/>
                    <a:pt x="30" y="5"/>
                  </a:cubicBezTo>
                  <a:cubicBezTo>
                    <a:pt x="30" y="5"/>
                    <a:pt x="30" y="5"/>
                    <a:pt x="30" y="5"/>
                  </a:cubicBezTo>
                  <a:cubicBezTo>
                    <a:pt x="30" y="5"/>
                    <a:pt x="30" y="5"/>
                    <a:pt x="30" y="5"/>
                  </a:cubicBezTo>
                  <a:cubicBezTo>
                    <a:pt x="30" y="5"/>
                    <a:pt x="30" y="5"/>
                    <a:pt x="30" y="5"/>
                  </a:cubicBezTo>
                  <a:cubicBezTo>
                    <a:pt x="30" y="5"/>
                    <a:pt x="30" y="5"/>
                    <a:pt x="30" y="5"/>
                  </a:cubicBezTo>
                  <a:cubicBezTo>
                    <a:pt x="30" y="5"/>
                    <a:pt x="30" y="5"/>
                    <a:pt x="30" y="5"/>
                  </a:cubicBezTo>
                  <a:cubicBezTo>
                    <a:pt x="30" y="5"/>
                    <a:pt x="31" y="5"/>
                    <a:pt x="31" y="5"/>
                  </a:cubicBezTo>
                  <a:cubicBezTo>
                    <a:pt x="34" y="4"/>
                    <a:pt x="39" y="3"/>
                    <a:pt x="44" y="3"/>
                  </a:cubicBezTo>
                  <a:cubicBezTo>
                    <a:pt x="46" y="3"/>
                    <a:pt x="47" y="3"/>
                    <a:pt x="48" y="3"/>
                  </a:cubicBezTo>
                  <a:cubicBezTo>
                    <a:pt x="52" y="3"/>
                    <a:pt x="55" y="5"/>
                    <a:pt x="57" y="8"/>
                  </a:cubicBezTo>
                  <a:cubicBezTo>
                    <a:pt x="58" y="10"/>
                    <a:pt x="59" y="13"/>
                    <a:pt x="59" y="14"/>
                  </a:cubicBezTo>
                  <a:cubicBezTo>
                    <a:pt x="59" y="14"/>
                    <a:pt x="60" y="15"/>
                    <a:pt x="60" y="15"/>
                  </a:cubicBezTo>
                  <a:cubicBezTo>
                    <a:pt x="61" y="15"/>
                    <a:pt x="62" y="17"/>
                    <a:pt x="63" y="19"/>
                  </a:cubicBezTo>
                  <a:cubicBezTo>
                    <a:pt x="64" y="21"/>
                    <a:pt x="64" y="23"/>
                    <a:pt x="64" y="24"/>
                  </a:cubicBezTo>
                  <a:cubicBezTo>
                    <a:pt x="64" y="24"/>
                    <a:pt x="64" y="25"/>
                    <a:pt x="64" y="25"/>
                  </a:cubicBezTo>
                  <a:cubicBezTo>
                    <a:pt x="64" y="26"/>
                    <a:pt x="64" y="26"/>
                    <a:pt x="64" y="26"/>
                  </a:cubicBezTo>
                  <a:cubicBezTo>
                    <a:pt x="65" y="26"/>
                    <a:pt x="65" y="28"/>
                    <a:pt x="65" y="30"/>
                  </a:cubicBezTo>
                  <a:cubicBezTo>
                    <a:pt x="65" y="31"/>
                    <a:pt x="65" y="32"/>
                    <a:pt x="64" y="34"/>
                  </a:cubicBezTo>
                  <a:cubicBezTo>
                    <a:pt x="64" y="34"/>
                    <a:pt x="64" y="34"/>
                    <a:pt x="64" y="34"/>
                  </a:cubicBezTo>
                  <a:cubicBezTo>
                    <a:pt x="64" y="40"/>
                    <a:pt x="64" y="43"/>
                    <a:pt x="64" y="45"/>
                  </a:cubicBezTo>
                  <a:cubicBezTo>
                    <a:pt x="64" y="46"/>
                    <a:pt x="64"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4" y="48"/>
                    <a:pt x="64" y="48"/>
                    <a:pt x="64" y="48"/>
                  </a:cubicBezTo>
                  <a:cubicBezTo>
                    <a:pt x="64" y="47"/>
                    <a:pt x="64" y="47"/>
                    <a:pt x="64" y="47"/>
                  </a:cubicBezTo>
                  <a:cubicBezTo>
                    <a:pt x="64" y="47"/>
                    <a:pt x="63" y="47"/>
                    <a:pt x="63" y="47"/>
                  </a:cubicBezTo>
                  <a:cubicBezTo>
                    <a:pt x="64" y="48"/>
                    <a:pt x="64" y="48"/>
                    <a:pt x="64" y="48"/>
                  </a:cubicBezTo>
                  <a:cubicBezTo>
                    <a:pt x="64" y="47"/>
                    <a:pt x="64" y="47"/>
                    <a:pt x="64" y="47"/>
                  </a:cubicBezTo>
                  <a:cubicBezTo>
                    <a:pt x="64" y="48"/>
                    <a:pt x="64" y="48"/>
                    <a:pt x="64" y="48"/>
                  </a:cubicBezTo>
                  <a:cubicBezTo>
                    <a:pt x="65" y="47"/>
                    <a:pt x="65" y="47"/>
                    <a:pt x="65" y="47"/>
                  </a:cubicBezTo>
                  <a:cubicBezTo>
                    <a:pt x="65" y="47"/>
                    <a:pt x="64" y="47"/>
                    <a:pt x="64" y="47"/>
                  </a:cubicBezTo>
                  <a:cubicBezTo>
                    <a:pt x="64" y="48"/>
                    <a:pt x="64" y="48"/>
                    <a:pt x="64" y="48"/>
                  </a:cubicBezTo>
                  <a:cubicBezTo>
                    <a:pt x="65" y="47"/>
                    <a:pt x="65" y="47"/>
                    <a:pt x="65" y="47"/>
                  </a:cubicBezTo>
                  <a:cubicBezTo>
                    <a:pt x="64" y="47"/>
                    <a:pt x="64" y="47"/>
                    <a:pt x="64"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5" y="46"/>
                    <a:pt x="65" y="42"/>
                    <a:pt x="65" y="38"/>
                  </a:cubicBezTo>
                  <a:cubicBezTo>
                    <a:pt x="65" y="36"/>
                    <a:pt x="65" y="34"/>
                    <a:pt x="65" y="32"/>
                  </a:cubicBezTo>
                  <a:cubicBezTo>
                    <a:pt x="65" y="31"/>
                    <a:pt x="65" y="31"/>
                    <a:pt x="65" y="30"/>
                  </a:cubicBezTo>
                  <a:cubicBezTo>
                    <a:pt x="65" y="30"/>
                    <a:pt x="65" y="30"/>
                    <a:pt x="65" y="29"/>
                  </a:cubicBezTo>
                  <a:cubicBezTo>
                    <a:pt x="65" y="29"/>
                    <a:pt x="65" y="29"/>
                    <a:pt x="65" y="29"/>
                  </a:cubicBezTo>
                  <a:cubicBezTo>
                    <a:pt x="65" y="29"/>
                    <a:pt x="65" y="29"/>
                    <a:pt x="65" y="29"/>
                  </a:cubicBezTo>
                  <a:cubicBezTo>
                    <a:pt x="65" y="28"/>
                    <a:pt x="65" y="28"/>
                    <a:pt x="65" y="28"/>
                  </a:cubicBezTo>
                  <a:cubicBezTo>
                    <a:pt x="64" y="27"/>
                    <a:pt x="63" y="25"/>
                    <a:pt x="62" y="22"/>
                  </a:cubicBezTo>
                  <a:cubicBezTo>
                    <a:pt x="61" y="21"/>
                    <a:pt x="60" y="19"/>
                    <a:pt x="59" y="18"/>
                  </a:cubicBezTo>
                  <a:cubicBezTo>
                    <a:pt x="59" y="17"/>
                    <a:pt x="58" y="16"/>
                    <a:pt x="57" y="16"/>
                  </a:cubicBezTo>
                  <a:cubicBezTo>
                    <a:pt x="56" y="15"/>
                    <a:pt x="55" y="15"/>
                    <a:pt x="54" y="15"/>
                  </a:cubicBezTo>
                  <a:cubicBezTo>
                    <a:pt x="53" y="15"/>
                    <a:pt x="51" y="15"/>
                    <a:pt x="49" y="15"/>
                  </a:cubicBezTo>
                  <a:cubicBezTo>
                    <a:pt x="48" y="15"/>
                    <a:pt x="46" y="15"/>
                    <a:pt x="45" y="14"/>
                  </a:cubicBezTo>
                  <a:cubicBezTo>
                    <a:pt x="43" y="14"/>
                    <a:pt x="41" y="13"/>
                    <a:pt x="38" y="13"/>
                  </a:cubicBezTo>
                  <a:cubicBezTo>
                    <a:pt x="36" y="13"/>
                    <a:pt x="33" y="13"/>
                    <a:pt x="30" y="14"/>
                  </a:cubicBezTo>
                  <a:cubicBezTo>
                    <a:pt x="26" y="16"/>
                    <a:pt x="23" y="17"/>
                    <a:pt x="21" y="20"/>
                  </a:cubicBezTo>
                  <a:cubicBezTo>
                    <a:pt x="19" y="22"/>
                    <a:pt x="17" y="26"/>
                    <a:pt x="17" y="33"/>
                  </a:cubicBezTo>
                  <a:cubicBezTo>
                    <a:pt x="16" y="40"/>
                    <a:pt x="16" y="44"/>
                    <a:pt x="16" y="47"/>
                  </a:cubicBezTo>
                  <a:cubicBezTo>
                    <a:pt x="15" y="48"/>
                    <a:pt x="15" y="48"/>
                    <a:pt x="15" y="49"/>
                  </a:cubicBezTo>
                  <a:cubicBezTo>
                    <a:pt x="15" y="49"/>
                    <a:pt x="15" y="49"/>
                    <a:pt x="15" y="49"/>
                  </a:cubicBezTo>
                  <a:cubicBezTo>
                    <a:pt x="16" y="49"/>
                    <a:pt x="16" y="49"/>
                    <a:pt x="16" y="49"/>
                  </a:cubicBezTo>
                  <a:cubicBezTo>
                    <a:pt x="15" y="49"/>
                    <a:pt x="15" y="49"/>
                    <a:pt x="15" y="49"/>
                  </a:cubicBezTo>
                  <a:cubicBezTo>
                    <a:pt x="15" y="49"/>
                    <a:pt x="15" y="49"/>
                    <a:pt x="15" y="49"/>
                  </a:cubicBezTo>
                  <a:cubicBezTo>
                    <a:pt x="16" y="49"/>
                    <a:pt x="16" y="49"/>
                    <a:pt x="16" y="49"/>
                  </a:cubicBezTo>
                  <a:cubicBezTo>
                    <a:pt x="15" y="49"/>
                    <a:pt x="15" y="49"/>
                    <a:pt x="15" y="49"/>
                  </a:cubicBezTo>
                  <a:cubicBezTo>
                    <a:pt x="16" y="49"/>
                    <a:pt x="16" y="49"/>
                    <a:pt x="16" y="49"/>
                  </a:cubicBezTo>
                  <a:cubicBezTo>
                    <a:pt x="16" y="49"/>
                    <a:pt x="16" y="49"/>
                    <a:pt x="16" y="49"/>
                  </a:cubicBezTo>
                  <a:cubicBezTo>
                    <a:pt x="15" y="49"/>
                    <a:pt x="15" y="49"/>
                    <a:pt x="15"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8"/>
                    <a:pt x="15" y="47"/>
                  </a:cubicBezTo>
                  <a:cubicBezTo>
                    <a:pt x="14" y="46"/>
                    <a:pt x="13" y="44"/>
                    <a:pt x="12" y="43"/>
                  </a:cubicBezTo>
                  <a:cubicBezTo>
                    <a:pt x="12" y="42"/>
                    <a:pt x="11" y="41"/>
                    <a:pt x="10" y="41"/>
                  </a:cubicBezTo>
                  <a:cubicBezTo>
                    <a:pt x="10" y="40"/>
                    <a:pt x="9" y="40"/>
                    <a:pt x="8" y="40"/>
                  </a:cubicBezTo>
                  <a:cubicBezTo>
                    <a:pt x="7" y="40"/>
                    <a:pt x="7" y="40"/>
                    <a:pt x="7" y="40"/>
                  </a:cubicBezTo>
                  <a:cubicBezTo>
                    <a:pt x="7" y="40"/>
                    <a:pt x="6" y="41"/>
                    <a:pt x="6" y="42"/>
                  </a:cubicBezTo>
                  <a:cubicBezTo>
                    <a:pt x="5" y="42"/>
                    <a:pt x="5" y="43"/>
                    <a:pt x="5" y="44"/>
                  </a:cubicBezTo>
                  <a:cubicBezTo>
                    <a:pt x="5" y="47"/>
                    <a:pt x="7" y="52"/>
                    <a:pt x="8" y="56"/>
                  </a:cubicBezTo>
                  <a:cubicBezTo>
                    <a:pt x="9" y="59"/>
                    <a:pt x="10" y="61"/>
                    <a:pt x="11" y="62"/>
                  </a:cubicBezTo>
                  <a:cubicBezTo>
                    <a:pt x="12" y="63"/>
                    <a:pt x="13" y="64"/>
                    <a:pt x="14" y="64"/>
                  </a:cubicBezTo>
                  <a:cubicBezTo>
                    <a:pt x="14" y="64"/>
                    <a:pt x="14" y="64"/>
                    <a:pt x="14" y="64"/>
                  </a:cubicBezTo>
                  <a:cubicBezTo>
                    <a:pt x="14" y="63"/>
                    <a:pt x="14" y="63"/>
                    <a:pt x="14" y="63"/>
                  </a:cubicBezTo>
                  <a:cubicBezTo>
                    <a:pt x="13" y="63"/>
                    <a:pt x="13" y="63"/>
                    <a:pt x="13" y="63"/>
                  </a:cubicBezTo>
                  <a:cubicBezTo>
                    <a:pt x="13" y="70"/>
                    <a:pt x="13" y="70"/>
                    <a:pt x="13" y="70"/>
                  </a:cubicBezTo>
                  <a:cubicBezTo>
                    <a:pt x="14" y="70"/>
                    <a:pt x="14" y="70"/>
                    <a:pt x="14" y="70"/>
                  </a:cubicBezTo>
                  <a:cubicBezTo>
                    <a:pt x="15" y="69"/>
                    <a:pt x="15" y="69"/>
                    <a:pt x="15" y="69"/>
                  </a:cubicBezTo>
                  <a:lnTo>
                    <a:pt x="14" y="7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85" name="Freeform 302">
              <a:extLst>
                <a:ext uri="{FF2B5EF4-FFF2-40B4-BE49-F238E27FC236}">
                  <a16:creationId xmlns:a16="http://schemas.microsoft.com/office/drawing/2014/main" id="{54309EDF-D8C7-4CA9-952A-2E1BECFFA262}"/>
                </a:ext>
              </a:extLst>
            </p:cNvPr>
            <p:cNvSpPr>
              <a:spLocks/>
            </p:cNvSpPr>
            <p:nvPr/>
          </p:nvSpPr>
          <p:spPr bwMode="auto">
            <a:xfrm>
              <a:off x="7666038" y="6180138"/>
              <a:ext cx="341313" cy="365125"/>
            </a:xfrm>
            <a:custGeom>
              <a:avLst/>
              <a:gdLst>
                <a:gd name="T0" fmla="*/ 15 w 68"/>
                <a:gd name="T1" fmla="*/ 61 h 71"/>
                <a:gd name="T2" fmla="*/ 15 w 68"/>
                <a:gd name="T3" fmla="*/ 50 h 71"/>
                <a:gd name="T4" fmla="*/ 57 w 68"/>
                <a:gd name="T5" fmla="*/ 18 h 71"/>
                <a:gd name="T6" fmla="*/ 64 w 68"/>
                <a:gd name="T7" fmla="*/ 29 h 71"/>
                <a:gd name="T8" fmla="*/ 63 w 68"/>
                <a:gd name="T9" fmla="*/ 32 h 71"/>
                <a:gd name="T10" fmla="*/ 63 w 68"/>
                <a:gd name="T11" fmla="*/ 47 h 71"/>
                <a:gd name="T12" fmla="*/ 66 w 68"/>
                <a:gd name="T13" fmla="*/ 25 h 71"/>
                <a:gd name="T14" fmla="*/ 30 w 68"/>
                <a:gd name="T15" fmla="*/ 3 h 71"/>
                <a:gd name="T16" fmla="*/ 9 w 68"/>
                <a:gd name="T17" fmla="*/ 19 h 71"/>
                <a:gd name="T18" fmla="*/ 4 w 68"/>
                <a:gd name="T19" fmla="*/ 35 h 71"/>
                <a:gd name="T20" fmla="*/ 6 w 68"/>
                <a:gd name="T21" fmla="*/ 54 h 71"/>
                <a:gd name="T22" fmla="*/ 12 w 68"/>
                <a:gd name="T23" fmla="*/ 67 h 71"/>
                <a:gd name="T24" fmla="*/ 9 w 68"/>
                <a:gd name="T25" fmla="*/ 59 h 71"/>
                <a:gd name="T26" fmla="*/ 8 w 68"/>
                <a:gd name="T27" fmla="*/ 56 h 71"/>
                <a:gd name="T28" fmla="*/ 6 w 68"/>
                <a:gd name="T29" fmla="*/ 36 h 71"/>
                <a:gd name="T30" fmla="*/ 4 w 68"/>
                <a:gd name="T31" fmla="*/ 36 h 71"/>
                <a:gd name="T32" fmla="*/ 6 w 68"/>
                <a:gd name="T33" fmla="*/ 35 h 71"/>
                <a:gd name="T34" fmla="*/ 4 w 68"/>
                <a:gd name="T35" fmla="*/ 28 h 71"/>
                <a:gd name="T36" fmla="*/ 30 w 68"/>
                <a:gd name="T37" fmla="*/ 5 h 71"/>
                <a:gd name="T38" fmla="*/ 65 w 68"/>
                <a:gd name="T39" fmla="*/ 24 h 71"/>
                <a:gd name="T40" fmla="*/ 64 w 68"/>
                <a:gd name="T41" fmla="*/ 47 h 71"/>
                <a:gd name="T42" fmla="*/ 65 w 68"/>
                <a:gd name="T43" fmla="*/ 48 h 71"/>
                <a:gd name="T44" fmla="*/ 64 w 68"/>
                <a:gd name="T45" fmla="*/ 49 h 71"/>
                <a:gd name="T46" fmla="*/ 65 w 68"/>
                <a:gd name="T47" fmla="*/ 47 h 71"/>
                <a:gd name="T48" fmla="*/ 61 w 68"/>
                <a:gd name="T49" fmla="*/ 18 h 71"/>
                <a:gd name="T50" fmla="*/ 16 w 68"/>
                <a:gd name="T51" fmla="*/ 49 h 71"/>
                <a:gd name="T52" fmla="*/ 16 w 68"/>
                <a:gd name="T53" fmla="*/ 50 h 71"/>
                <a:gd name="T54" fmla="*/ 7 w 68"/>
                <a:gd name="T55" fmla="*/ 42 h 71"/>
                <a:gd name="T56" fmla="*/ 15 w 68"/>
                <a:gd name="T57" fmla="*/ 70 h 71"/>
                <a:gd name="T58" fmla="*/ 9 w 68"/>
                <a:gd name="T59" fmla="*/ 40 h 71"/>
                <a:gd name="T60" fmla="*/ 17 w 68"/>
                <a:gd name="T61" fmla="*/ 49 h 71"/>
                <a:gd name="T62" fmla="*/ 17 w 68"/>
                <a:gd name="T63" fmla="*/ 49 h 71"/>
                <a:gd name="T64" fmla="*/ 39 w 68"/>
                <a:gd name="T65" fmla="*/ 13 h 71"/>
                <a:gd name="T66" fmla="*/ 65 w 68"/>
                <a:gd name="T67" fmla="*/ 29 h 71"/>
                <a:gd name="T68" fmla="*/ 65 w 68"/>
                <a:gd name="T69" fmla="*/ 47 h 71"/>
                <a:gd name="T70" fmla="*/ 66 w 68"/>
                <a:gd name="T71" fmla="*/ 47 h 71"/>
                <a:gd name="T72" fmla="*/ 65 w 68"/>
                <a:gd name="T73" fmla="*/ 47 h 71"/>
                <a:gd name="T74" fmla="*/ 65 w 68"/>
                <a:gd name="T75" fmla="*/ 47 h 71"/>
                <a:gd name="T76" fmla="*/ 64 w 68"/>
                <a:gd name="T77" fmla="*/ 47 h 71"/>
                <a:gd name="T78" fmla="*/ 65 w 68"/>
                <a:gd name="T79" fmla="*/ 24 h 71"/>
                <a:gd name="T80" fmla="*/ 31 w 68"/>
                <a:gd name="T81" fmla="*/ 5 h 71"/>
                <a:gd name="T82" fmla="*/ 23 w 68"/>
                <a:gd name="T83" fmla="*/ 7 h 71"/>
                <a:gd name="T84" fmla="*/ 5 w 68"/>
                <a:gd name="T85" fmla="*/ 34 h 71"/>
                <a:gd name="T86" fmla="*/ 5 w 68"/>
                <a:gd name="T87" fmla="*/ 35 h 71"/>
                <a:gd name="T88" fmla="*/ 5 w 68"/>
                <a:gd name="T89" fmla="*/ 36 h 71"/>
                <a:gd name="T90" fmla="*/ 8 w 68"/>
                <a:gd name="T91" fmla="*/ 46 h 71"/>
                <a:gd name="T92" fmla="*/ 9 w 68"/>
                <a:gd name="T93" fmla="*/ 59 h 71"/>
                <a:gd name="T94" fmla="*/ 13 w 68"/>
                <a:gd name="T95" fmla="*/ 65 h 71"/>
                <a:gd name="T96" fmla="*/ 6 w 68"/>
                <a:gd name="T97" fmla="*/ 55 h 71"/>
                <a:gd name="T98" fmla="*/ 4 w 68"/>
                <a:gd name="T99" fmla="*/ 35 h 71"/>
                <a:gd name="T100" fmla="*/ 4 w 68"/>
                <a:gd name="T101" fmla="*/ 24 h 71"/>
                <a:gd name="T102" fmla="*/ 30 w 68"/>
                <a:gd name="T103" fmla="*/ 3 h 71"/>
                <a:gd name="T104" fmla="*/ 67 w 68"/>
                <a:gd name="T105" fmla="*/ 25 h 71"/>
                <a:gd name="T106" fmla="*/ 64 w 68"/>
                <a:gd name="T107" fmla="*/ 49 h 71"/>
                <a:gd name="T108" fmla="*/ 64 w 68"/>
                <a:gd name="T109" fmla="*/ 47 h 71"/>
                <a:gd name="T110" fmla="*/ 64 w 68"/>
                <a:gd name="T111" fmla="*/ 29 h 71"/>
                <a:gd name="T112" fmla="*/ 64 w 68"/>
                <a:gd name="T113" fmla="*/ 29 h 71"/>
                <a:gd name="T114" fmla="*/ 57 w 68"/>
                <a:gd name="T115" fmla="*/ 17 h 71"/>
                <a:gd name="T116" fmla="*/ 17 w 68"/>
                <a:gd name="T117" fmla="*/ 51 h 71"/>
                <a:gd name="T118" fmla="*/ 13 w 68"/>
                <a:gd name="T119" fmla="*/ 61 h 71"/>
                <a:gd name="T120" fmla="*/ 15 w 68"/>
                <a:gd name="T121" fmla="*/ 6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 h="71">
                  <a:moveTo>
                    <a:pt x="15" y="70"/>
                  </a:moveTo>
                  <a:cubicBezTo>
                    <a:pt x="15" y="70"/>
                    <a:pt x="15" y="70"/>
                    <a:pt x="15" y="70"/>
                  </a:cubicBezTo>
                  <a:cubicBezTo>
                    <a:pt x="16" y="70"/>
                    <a:pt x="16" y="70"/>
                    <a:pt x="16" y="70"/>
                  </a:cubicBezTo>
                  <a:cubicBezTo>
                    <a:pt x="16" y="70"/>
                    <a:pt x="16" y="70"/>
                    <a:pt x="16" y="70"/>
                  </a:cubicBezTo>
                  <a:cubicBezTo>
                    <a:pt x="16" y="63"/>
                    <a:pt x="16" y="63"/>
                    <a:pt x="16" y="63"/>
                  </a:cubicBezTo>
                  <a:cubicBezTo>
                    <a:pt x="16" y="62"/>
                    <a:pt x="16" y="62"/>
                    <a:pt x="16" y="61"/>
                  </a:cubicBezTo>
                  <a:cubicBezTo>
                    <a:pt x="16" y="61"/>
                    <a:pt x="15" y="61"/>
                    <a:pt x="15" y="61"/>
                  </a:cubicBezTo>
                  <a:cubicBezTo>
                    <a:pt x="15" y="61"/>
                    <a:pt x="15" y="61"/>
                    <a:pt x="15" y="61"/>
                  </a:cubicBezTo>
                  <a:cubicBezTo>
                    <a:pt x="14" y="61"/>
                    <a:pt x="14" y="61"/>
                    <a:pt x="14" y="61"/>
                  </a:cubicBezTo>
                  <a:cubicBezTo>
                    <a:pt x="15" y="62"/>
                    <a:pt x="15" y="62"/>
                    <a:pt x="15" y="62"/>
                  </a:cubicBezTo>
                  <a:cubicBezTo>
                    <a:pt x="15" y="62"/>
                    <a:pt x="15" y="62"/>
                    <a:pt x="15" y="62"/>
                  </a:cubicBezTo>
                  <a:cubicBezTo>
                    <a:pt x="15" y="61"/>
                    <a:pt x="15" y="61"/>
                    <a:pt x="15" y="61"/>
                  </a:cubicBezTo>
                  <a:cubicBezTo>
                    <a:pt x="15" y="61"/>
                    <a:pt x="15" y="61"/>
                    <a:pt x="15" y="61"/>
                  </a:cubicBezTo>
                  <a:cubicBezTo>
                    <a:pt x="15" y="61"/>
                    <a:pt x="15" y="61"/>
                    <a:pt x="15" y="61"/>
                  </a:cubicBezTo>
                  <a:cubicBezTo>
                    <a:pt x="14" y="61"/>
                    <a:pt x="14" y="61"/>
                    <a:pt x="14" y="61"/>
                  </a:cubicBezTo>
                  <a:cubicBezTo>
                    <a:pt x="15" y="62"/>
                    <a:pt x="15" y="62"/>
                    <a:pt x="15" y="62"/>
                  </a:cubicBezTo>
                  <a:cubicBezTo>
                    <a:pt x="15" y="62"/>
                    <a:pt x="15" y="62"/>
                    <a:pt x="15" y="62"/>
                  </a:cubicBezTo>
                  <a:cubicBezTo>
                    <a:pt x="15" y="61"/>
                    <a:pt x="15" y="61"/>
                    <a:pt x="15" y="61"/>
                  </a:cubicBezTo>
                  <a:cubicBezTo>
                    <a:pt x="15" y="61"/>
                    <a:pt x="15" y="61"/>
                    <a:pt x="15" y="61"/>
                  </a:cubicBezTo>
                  <a:cubicBezTo>
                    <a:pt x="15" y="61"/>
                    <a:pt x="15" y="61"/>
                    <a:pt x="15" y="61"/>
                  </a:cubicBezTo>
                  <a:cubicBezTo>
                    <a:pt x="15" y="61"/>
                    <a:pt x="15" y="61"/>
                    <a:pt x="15" y="61"/>
                  </a:cubicBezTo>
                  <a:cubicBezTo>
                    <a:pt x="15" y="61"/>
                    <a:pt x="15" y="61"/>
                    <a:pt x="15" y="61"/>
                  </a:cubicBezTo>
                  <a:cubicBezTo>
                    <a:pt x="15" y="61"/>
                    <a:pt x="14" y="61"/>
                    <a:pt x="14" y="61"/>
                  </a:cubicBezTo>
                  <a:cubicBezTo>
                    <a:pt x="13" y="60"/>
                    <a:pt x="12" y="59"/>
                    <a:pt x="11" y="56"/>
                  </a:cubicBezTo>
                  <a:cubicBezTo>
                    <a:pt x="10" y="51"/>
                    <a:pt x="9" y="47"/>
                    <a:pt x="9" y="44"/>
                  </a:cubicBezTo>
                  <a:cubicBezTo>
                    <a:pt x="9" y="44"/>
                    <a:pt x="9" y="44"/>
                    <a:pt x="9" y="44"/>
                  </a:cubicBezTo>
                  <a:cubicBezTo>
                    <a:pt x="9" y="44"/>
                    <a:pt x="9" y="44"/>
                    <a:pt x="9" y="44"/>
                  </a:cubicBezTo>
                  <a:cubicBezTo>
                    <a:pt x="9" y="44"/>
                    <a:pt x="9" y="44"/>
                    <a:pt x="9" y="44"/>
                  </a:cubicBezTo>
                  <a:cubicBezTo>
                    <a:pt x="9" y="44"/>
                    <a:pt x="9" y="44"/>
                    <a:pt x="9" y="44"/>
                  </a:cubicBezTo>
                  <a:cubicBezTo>
                    <a:pt x="9" y="43"/>
                    <a:pt x="9" y="43"/>
                    <a:pt x="9" y="43"/>
                  </a:cubicBezTo>
                  <a:cubicBezTo>
                    <a:pt x="9" y="43"/>
                    <a:pt x="9" y="43"/>
                    <a:pt x="9" y="43"/>
                  </a:cubicBezTo>
                  <a:cubicBezTo>
                    <a:pt x="9" y="43"/>
                    <a:pt x="9" y="43"/>
                    <a:pt x="9" y="43"/>
                  </a:cubicBezTo>
                  <a:cubicBezTo>
                    <a:pt x="9" y="42"/>
                    <a:pt x="9" y="42"/>
                    <a:pt x="9" y="42"/>
                  </a:cubicBezTo>
                  <a:cubicBezTo>
                    <a:pt x="9" y="42"/>
                    <a:pt x="9" y="42"/>
                    <a:pt x="9" y="42"/>
                  </a:cubicBezTo>
                  <a:cubicBezTo>
                    <a:pt x="9" y="43"/>
                    <a:pt x="9" y="43"/>
                    <a:pt x="9" y="43"/>
                  </a:cubicBezTo>
                  <a:cubicBezTo>
                    <a:pt x="9" y="43"/>
                    <a:pt x="9" y="43"/>
                    <a:pt x="9" y="43"/>
                  </a:cubicBezTo>
                  <a:cubicBezTo>
                    <a:pt x="10" y="43"/>
                    <a:pt x="10" y="43"/>
                    <a:pt x="10" y="43"/>
                  </a:cubicBezTo>
                  <a:cubicBezTo>
                    <a:pt x="10" y="42"/>
                    <a:pt x="10" y="42"/>
                    <a:pt x="10" y="42"/>
                  </a:cubicBezTo>
                  <a:cubicBezTo>
                    <a:pt x="10" y="43"/>
                    <a:pt x="10" y="43"/>
                    <a:pt x="10" y="43"/>
                  </a:cubicBezTo>
                  <a:cubicBezTo>
                    <a:pt x="10" y="43"/>
                    <a:pt x="12" y="45"/>
                    <a:pt x="13" y="47"/>
                  </a:cubicBezTo>
                  <a:cubicBezTo>
                    <a:pt x="13" y="48"/>
                    <a:pt x="14" y="49"/>
                    <a:pt x="14" y="49"/>
                  </a:cubicBezTo>
                  <a:cubicBezTo>
                    <a:pt x="15" y="50"/>
                    <a:pt x="15" y="50"/>
                    <a:pt x="15" y="50"/>
                  </a:cubicBezTo>
                  <a:cubicBezTo>
                    <a:pt x="15" y="50"/>
                    <a:pt x="15" y="50"/>
                    <a:pt x="15" y="50"/>
                  </a:cubicBezTo>
                  <a:cubicBezTo>
                    <a:pt x="15" y="50"/>
                    <a:pt x="15" y="50"/>
                    <a:pt x="15" y="50"/>
                  </a:cubicBezTo>
                  <a:cubicBezTo>
                    <a:pt x="15" y="51"/>
                    <a:pt x="16" y="51"/>
                    <a:pt x="17" y="51"/>
                  </a:cubicBezTo>
                  <a:cubicBezTo>
                    <a:pt x="17" y="51"/>
                    <a:pt x="17" y="51"/>
                    <a:pt x="17" y="51"/>
                  </a:cubicBezTo>
                  <a:cubicBezTo>
                    <a:pt x="17" y="51"/>
                    <a:pt x="17" y="51"/>
                    <a:pt x="17" y="51"/>
                  </a:cubicBezTo>
                  <a:cubicBezTo>
                    <a:pt x="17" y="51"/>
                    <a:pt x="18" y="51"/>
                    <a:pt x="18" y="51"/>
                  </a:cubicBezTo>
                  <a:cubicBezTo>
                    <a:pt x="18" y="51"/>
                    <a:pt x="18" y="51"/>
                    <a:pt x="18" y="51"/>
                  </a:cubicBezTo>
                  <a:cubicBezTo>
                    <a:pt x="18" y="51"/>
                    <a:pt x="18" y="51"/>
                    <a:pt x="18" y="51"/>
                  </a:cubicBezTo>
                  <a:cubicBezTo>
                    <a:pt x="19" y="50"/>
                    <a:pt x="19" y="49"/>
                    <a:pt x="19" y="49"/>
                  </a:cubicBezTo>
                  <a:cubicBezTo>
                    <a:pt x="19" y="49"/>
                    <a:pt x="19" y="49"/>
                    <a:pt x="19" y="49"/>
                  </a:cubicBezTo>
                  <a:cubicBezTo>
                    <a:pt x="19" y="49"/>
                    <a:pt x="19" y="49"/>
                    <a:pt x="19" y="49"/>
                  </a:cubicBezTo>
                  <a:cubicBezTo>
                    <a:pt x="19" y="47"/>
                    <a:pt x="19" y="42"/>
                    <a:pt x="20" y="33"/>
                  </a:cubicBezTo>
                  <a:cubicBezTo>
                    <a:pt x="21" y="27"/>
                    <a:pt x="22" y="23"/>
                    <a:pt x="24" y="21"/>
                  </a:cubicBezTo>
                  <a:cubicBezTo>
                    <a:pt x="25" y="19"/>
                    <a:pt x="28" y="18"/>
                    <a:pt x="32" y="17"/>
                  </a:cubicBezTo>
                  <a:cubicBezTo>
                    <a:pt x="35" y="15"/>
                    <a:pt x="37" y="15"/>
                    <a:pt x="39" y="15"/>
                  </a:cubicBezTo>
                  <a:cubicBezTo>
                    <a:pt x="42" y="15"/>
                    <a:pt x="43" y="16"/>
                    <a:pt x="45" y="17"/>
                  </a:cubicBezTo>
                  <a:cubicBezTo>
                    <a:pt x="47" y="17"/>
                    <a:pt x="50" y="17"/>
                    <a:pt x="52" y="17"/>
                  </a:cubicBezTo>
                  <a:cubicBezTo>
                    <a:pt x="53" y="17"/>
                    <a:pt x="54" y="17"/>
                    <a:pt x="55" y="18"/>
                  </a:cubicBezTo>
                  <a:cubicBezTo>
                    <a:pt x="56"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8" y="20"/>
                    <a:pt x="60" y="22"/>
                    <a:pt x="61" y="25"/>
                  </a:cubicBezTo>
                  <a:cubicBezTo>
                    <a:pt x="62" y="26"/>
                    <a:pt x="62" y="27"/>
                    <a:pt x="63" y="28"/>
                  </a:cubicBezTo>
                  <a:cubicBezTo>
                    <a:pt x="63" y="28"/>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4" y="29"/>
                    <a:pt x="64" y="29"/>
                    <a:pt x="64" y="29"/>
                  </a:cubicBezTo>
                  <a:cubicBezTo>
                    <a:pt x="63" y="29"/>
                    <a:pt x="63" y="29"/>
                    <a:pt x="63" y="29"/>
                  </a:cubicBezTo>
                  <a:cubicBezTo>
                    <a:pt x="63" y="29"/>
                    <a:pt x="63" y="29"/>
                    <a:pt x="63" y="29"/>
                  </a:cubicBezTo>
                  <a:cubicBezTo>
                    <a:pt x="63" y="30"/>
                    <a:pt x="63" y="30"/>
                    <a:pt x="63" y="30"/>
                  </a:cubicBezTo>
                  <a:cubicBezTo>
                    <a:pt x="64" y="29"/>
                    <a:pt x="64" y="29"/>
                    <a:pt x="64" y="29"/>
                  </a:cubicBezTo>
                  <a:cubicBezTo>
                    <a:pt x="64" y="29"/>
                    <a:pt x="64" y="29"/>
                    <a:pt x="64" y="29"/>
                  </a:cubicBezTo>
                  <a:cubicBezTo>
                    <a:pt x="64" y="29"/>
                    <a:pt x="64" y="29"/>
                    <a:pt x="64" y="29"/>
                  </a:cubicBezTo>
                  <a:cubicBezTo>
                    <a:pt x="63" y="29"/>
                    <a:pt x="63" y="29"/>
                    <a:pt x="63" y="29"/>
                  </a:cubicBezTo>
                  <a:cubicBezTo>
                    <a:pt x="63" y="29"/>
                    <a:pt x="63" y="29"/>
                    <a:pt x="63" y="29"/>
                  </a:cubicBezTo>
                  <a:cubicBezTo>
                    <a:pt x="63" y="30"/>
                    <a:pt x="63" y="30"/>
                    <a:pt x="63" y="30"/>
                  </a:cubicBezTo>
                  <a:cubicBezTo>
                    <a:pt x="64" y="29"/>
                    <a:pt x="64" y="29"/>
                    <a:pt x="64" y="29"/>
                  </a:cubicBezTo>
                  <a:cubicBezTo>
                    <a:pt x="64" y="29"/>
                    <a:pt x="64" y="29"/>
                    <a:pt x="64" y="29"/>
                  </a:cubicBezTo>
                  <a:cubicBezTo>
                    <a:pt x="64" y="29"/>
                    <a:pt x="64" y="29"/>
                    <a:pt x="64" y="29"/>
                  </a:cubicBezTo>
                  <a:cubicBezTo>
                    <a:pt x="63" y="29"/>
                    <a:pt x="63" y="29"/>
                    <a:pt x="63" y="29"/>
                  </a:cubicBezTo>
                  <a:cubicBezTo>
                    <a:pt x="63" y="29"/>
                    <a:pt x="63" y="29"/>
                    <a:pt x="63" y="29"/>
                  </a:cubicBezTo>
                  <a:cubicBezTo>
                    <a:pt x="63" y="30"/>
                    <a:pt x="63" y="30"/>
                    <a:pt x="63" y="30"/>
                  </a:cubicBezTo>
                  <a:cubicBezTo>
                    <a:pt x="64" y="30"/>
                    <a:pt x="64" y="30"/>
                    <a:pt x="64" y="30"/>
                  </a:cubicBezTo>
                  <a:cubicBezTo>
                    <a:pt x="64" y="29"/>
                    <a:pt x="64" y="29"/>
                    <a:pt x="64" y="29"/>
                  </a:cubicBezTo>
                  <a:cubicBezTo>
                    <a:pt x="64" y="29"/>
                    <a:pt x="64" y="29"/>
                    <a:pt x="64" y="29"/>
                  </a:cubicBezTo>
                  <a:cubicBezTo>
                    <a:pt x="63" y="29"/>
                    <a:pt x="63" y="29"/>
                    <a:pt x="63" y="29"/>
                  </a:cubicBezTo>
                  <a:cubicBezTo>
                    <a:pt x="63" y="29"/>
                    <a:pt x="63" y="29"/>
                    <a:pt x="63" y="29"/>
                  </a:cubicBezTo>
                  <a:cubicBezTo>
                    <a:pt x="63" y="30"/>
                    <a:pt x="63" y="30"/>
                    <a:pt x="63" y="30"/>
                  </a:cubicBezTo>
                  <a:cubicBezTo>
                    <a:pt x="64" y="30"/>
                    <a:pt x="64" y="30"/>
                    <a:pt x="64" y="30"/>
                  </a:cubicBezTo>
                  <a:cubicBezTo>
                    <a:pt x="64" y="29"/>
                    <a:pt x="64" y="29"/>
                    <a:pt x="64" y="29"/>
                  </a:cubicBezTo>
                  <a:cubicBezTo>
                    <a:pt x="64" y="29"/>
                    <a:pt x="64" y="29"/>
                    <a:pt x="64" y="29"/>
                  </a:cubicBezTo>
                  <a:cubicBezTo>
                    <a:pt x="63" y="29"/>
                    <a:pt x="63" y="29"/>
                    <a:pt x="63" y="29"/>
                  </a:cubicBezTo>
                  <a:cubicBezTo>
                    <a:pt x="63" y="29"/>
                    <a:pt x="63" y="29"/>
                    <a:pt x="63" y="29"/>
                  </a:cubicBezTo>
                  <a:cubicBezTo>
                    <a:pt x="63" y="29"/>
                    <a:pt x="63" y="31"/>
                    <a:pt x="63" y="32"/>
                  </a:cubicBezTo>
                  <a:cubicBezTo>
                    <a:pt x="63" y="34"/>
                    <a:pt x="63" y="36"/>
                    <a:pt x="63" y="38"/>
                  </a:cubicBezTo>
                  <a:cubicBezTo>
                    <a:pt x="63" y="40"/>
                    <a:pt x="63" y="42"/>
                    <a:pt x="63" y="44"/>
                  </a:cubicBezTo>
                  <a:cubicBezTo>
                    <a:pt x="63" y="45"/>
                    <a:pt x="63" y="46"/>
                    <a:pt x="63" y="46"/>
                  </a:cubicBezTo>
                  <a:cubicBezTo>
                    <a:pt x="63" y="47"/>
                    <a:pt x="63" y="47"/>
                    <a:pt x="63" y="47"/>
                  </a:cubicBezTo>
                  <a:cubicBezTo>
                    <a:pt x="63" y="47"/>
                    <a:pt x="63" y="47"/>
                    <a:pt x="63" y="47"/>
                  </a:cubicBezTo>
                  <a:cubicBezTo>
                    <a:pt x="63" y="47"/>
                    <a:pt x="63" y="47"/>
                    <a:pt x="63" y="47"/>
                  </a:cubicBezTo>
                  <a:cubicBezTo>
                    <a:pt x="63" y="47"/>
                    <a:pt x="63" y="47"/>
                    <a:pt x="63" y="47"/>
                  </a:cubicBezTo>
                  <a:cubicBezTo>
                    <a:pt x="64" y="47"/>
                    <a:pt x="64" y="47"/>
                    <a:pt x="64" y="47"/>
                  </a:cubicBezTo>
                  <a:cubicBezTo>
                    <a:pt x="64" y="47"/>
                    <a:pt x="64" y="47"/>
                    <a:pt x="64" y="47"/>
                  </a:cubicBezTo>
                  <a:cubicBezTo>
                    <a:pt x="64" y="47"/>
                    <a:pt x="64" y="47"/>
                    <a:pt x="64" y="47"/>
                  </a:cubicBezTo>
                  <a:cubicBezTo>
                    <a:pt x="63" y="46"/>
                    <a:pt x="63" y="46"/>
                    <a:pt x="63" y="46"/>
                  </a:cubicBezTo>
                  <a:cubicBezTo>
                    <a:pt x="63" y="47"/>
                    <a:pt x="63" y="47"/>
                    <a:pt x="63" y="47"/>
                  </a:cubicBezTo>
                  <a:cubicBezTo>
                    <a:pt x="63" y="47"/>
                    <a:pt x="63" y="47"/>
                    <a:pt x="63"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3" y="47"/>
                    <a:pt x="63" y="47"/>
                    <a:pt x="63" y="47"/>
                  </a:cubicBezTo>
                  <a:cubicBezTo>
                    <a:pt x="63" y="47"/>
                    <a:pt x="63" y="47"/>
                    <a:pt x="63" y="47"/>
                  </a:cubicBezTo>
                  <a:cubicBezTo>
                    <a:pt x="63" y="47"/>
                    <a:pt x="63" y="47"/>
                    <a:pt x="63" y="47"/>
                  </a:cubicBezTo>
                  <a:cubicBezTo>
                    <a:pt x="63" y="47"/>
                    <a:pt x="63" y="47"/>
                    <a:pt x="63" y="47"/>
                  </a:cubicBezTo>
                  <a:cubicBezTo>
                    <a:pt x="63" y="48"/>
                    <a:pt x="63" y="48"/>
                    <a:pt x="63" y="48"/>
                  </a:cubicBezTo>
                  <a:cubicBezTo>
                    <a:pt x="63" y="48"/>
                    <a:pt x="63" y="48"/>
                    <a:pt x="63" y="48"/>
                  </a:cubicBezTo>
                  <a:cubicBezTo>
                    <a:pt x="64" y="49"/>
                    <a:pt x="64" y="49"/>
                    <a:pt x="64" y="49"/>
                  </a:cubicBezTo>
                  <a:cubicBezTo>
                    <a:pt x="64" y="49"/>
                    <a:pt x="64" y="49"/>
                    <a:pt x="64" y="49"/>
                  </a:cubicBezTo>
                  <a:cubicBezTo>
                    <a:pt x="64" y="49"/>
                    <a:pt x="64" y="49"/>
                    <a:pt x="64" y="49"/>
                  </a:cubicBezTo>
                  <a:cubicBezTo>
                    <a:pt x="64" y="49"/>
                    <a:pt x="64" y="49"/>
                    <a:pt x="65" y="49"/>
                  </a:cubicBezTo>
                  <a:cubicBezTo>
                    <a:pt x="66" y="49"/>
                    <a:pt x="66" y="49"/>
                    <a:pt x="66" y="49"/>
                  </a:cubicBezTo>
                  <a:cubicBezTo>
                    <a:pt x="67" y="48"/>
                    <a:pt x="67" y="48"/>
                    <a:pt x="67" y="47"/>
                  </a:cubicBezTo>
                  <a:cubicBezTo>
                    <a:pt x="67" y="47"/>
                    <a:pt x="67" y="47"/>
                    <a:pt x="67" y="47"/>
                  </a:cubicBezTo>
                  <a:cubicBezTo>
                    <a:pt x="68" y="45"/>
                    <a:pt x="68" y="42"/>
                    <a:pt x="68" y="34"/>
                  </a:cubicBezTo>
                  <a:cubicBezTo>
                    <a:pt x="68" y="34"/>
                    <a:pt x="68" y="34"/>
                    <a:pt x="68" y="34"/>
                  </a:cubicBezTo>
                  <a:cubicBezTo>
                    <a:pt x="67" y="34"/>
                    <a:pt x="67" y="34"/>
                    <a:pt x="67" y="34"/>
                  </a:cubicBezTo>
                  <a:cubicBezTo>
                    <a:pt x="66" y="34"/>
                    <a:pt x="66" y="34"/>
                    <a:pt x="66" y="34"/>
                  </a:cubicBezTo>
                  <a:cubicBezTo>
                    <a:pt x="68" y="34"/>
                    <a:pt x="68" y="34"/>
                    <a:pt x="68" y="34"/>
                  </a:cubicBezTo>
                  <a:cubicBezTo>
                    <a:pt x="68" y="34"/>
                    <a:pt x="68" y="34"/>
                    <a:pt x="68" y="34"/>
                  </a:cubicBezTo>
                  <a:cubicBezTo>
                    <a:pt x="68" y="34"/>
                    <a:pt x="68" y="34"/>
                    <a:pt x="68" y="34"/>
                  </a:cubicBezTo>
                  <a:cubicBezTo>
                    <a:pt x="68" y="33"/>
                    <a:pt x="68" y="31"/>
                    <a:pt x="68" y="30"/>
                  </a:cubicBezTo>
                  <a:cubicBezTo>
                    <a:pt x="68" y="28"/>
                    <a:pt x="68" y="26"/>
                    <a:pt x="67" y="24"/>
                  </a:cubicBezTo>
                  <a:cubicBezTo>
                    <a:pt x="67" y="24"/>
                    <a:pt x="67" y="24"/>
                    <a:pt x="67" y="24"/>
                  </a:cubicBezTo>
                  <a:cubicBezTo>
                    <a:pt x="66" y="25"/>
                    <a:pt x="66" y="25"/>
                    <a:pt x="66" y="25"/>
                  </a:cubicBezTo>
                  <a:cubicBezTo>
                    <a:pt x="65" y="25"/>
                    <a:pt x="65" y="25"/>
                    <a:pt x="65" y="25"/>
                  </a:cubicBezTo>
                  <a:cubicBezTo>
                    <a:pt x="67" y="25"/>
                    <a:pt x="67" y="25"/>
                    <a:pt x="67" y="25"/>
                  </a:cubicBezTo>
                  <a:cubicBezTo>
                    <a:pt x="67" y="25"/>
                    <a:pt x="67" y="25"/>
                    <a:pt x="67" y="25"/>
                  </a:cubicBezTo>
                  <a:cubicBezTo>
                    <a:pt x="67" y="25"/>
                    <a:pt x="67" y="25"/>
                    <a:pt x="67" y="25"/>
                  </a:cubicBezTo>
                  <a:cubicBezTo>
                    <a:pt x="67" y="25"/>
                    <a:pt x="67" y="25"/>
                    <a:pt x="67" y="24"/>
                  </a:cubicBezTo>
                  <a:cubicBezTo>
                    <a:pt x="67" y="24"/>
                    <a:pt x="67" y="24"/>
                    <a:pt x="67" y="24"/>
                  </a:cubicBezTo>
                  <a:cubicBezTo>
                    <a:pt x="67" y="24"/>
                    <a:pt x="67" y="24"/>
                    <a:pt x="67" y="24"/>
                  </a:cubicBezTo>
                  <a:cubicBezTo>
                    <a:pt x="67" y="23"/>
                    <a:pt x="67" y="20"/>
                    <a:pt x="66" y="18"/>
                  </a:cubicBezTo>
                  <a:cubicBezTo>
                    <a:pt x="66" y="16"/>
                    <a:pt x="64" y="14"/>
                    <a:pt x="62" y="12"/>
                  </a:cubicBezTo>
                  <a:cubicBezTo>
                    <a:pt x="62" y="12"/>
                    <a:pt x="62" y="12"/>
                    <a:pt x="62" y="12"/>
                  </a:cubicBezTo>
                  <a:cubicBezTo>
                    <a:pt x="61" y="14"/>
                    <a:pt x="61" y="14"/>
                    <a:pt x="61" y="14"/>
                  </a:cubicBezTo>
                  <a:cubicBezTo>
                    <a:pt x="61" y="14"/>
                    <a:pt x="61" y="14"/>
                    <a:pt x="61" y="14"/>
                  </a:cubicBezTo>
                  <a:cubicBezTo>
                    <a:pt x="63" y="14"/>
                    <a:pt x="63" y="14"/>
                    <a:pt x="63" y="14"/>
                  </a:cubicBezTo>
                  <a:cubicBezTo>
                    <a:pt x="63" y="14"/>
                    <a:pt x="63" y="14"/>
                    <a:pt x="63" y="14"/>
                  </a:cubicBezTo>
                  <a:cubicBezTo>
                    <a:pt x="63" y="13"/>
                    <a:pt x="63" y="13"/>
                    <a:pt x="63" y="13"/>
                  </a:cubicBezTo>
                  <a:cubicBezTo>
                    <a:pt x="62" y="12"/>
                    <a:pt x="62" y="9"/>
                    <a:pt x="60" y="6"/>
                  </a:cubicBezTo>
                  <a:cubicBezTo>
                    <a:pt x="58" y="3"/>
                    <a:pt x="54" y="1"/>
                    <a:pt x="49" y="0"/>
                  </a:cubicBezTo>
                  <a:cubicBezTo>
                    <a:pt x="48" y="0"/>
                    <a:pt x="47" y="0"/>
                    <a:pt x="45" y="0"/>
                  </a:cubicBezTo>
                  <a:cubicBezTo>
                    <a:pt x="42" y="0"/>
                    <a:pt x="38" y="1"/>
                    <a:pt x="35" y="1"/>
                  </a:cubicBezTo>
                  <a:cubicBezTo>
                    <a:pt x="33" y="2"/>
                    <a:pt x="32" y="2"/>
                    <a:pt x="31" y="2"/>
                  </a:cubicBezTo>
                  <a:cubicBezTo>
                    <a:pt x="31" y="3"/>
                    <a:pt x="30" y="3"/>
                    <a:pt x="30" y="3"/>
                  </a:cubicBezTo>
                  <a:cubicBezTo>
                    <a:pt x="30" y="3"/>
                    <a:pt x="30" y="3"/>
                    <a:pt x="30" y="3"/>
                  </a:cubicBezTo>
                  <a:cubicBezTo>
                    <a:pt x="30" y="3"/>
                    <a:pt x="30" y="3"/>
                    <a:pt x="29" y="3"/>
                  </a:cubicBezTo>
                  <a:cubicBezTo>
                    <a:pt x="29" y="4"/>
                    <a:pt x="29" y="4"/>
                    <a:pt x="29" y="4"/>
                  </a:cubicBezTo>
                  <a:cubicBezTo>
                    <a:pt x="30" y="5"/>
                    <a:pt x="30" y="5"/>
                    <a:pt x="30" y="5"/>
                  </a:cubicBezTo>
                  <a:cubicBezTo>
                    <a:pt x="31" y="5"/>
                    <a:pt x="31" y="5"/>
                    <a:pt x="31" y="5"/>
                  </a:cubicBezTo>
                  <a:cubicBezTo>
                    <a:pt x="30" y="3"/>
                    <a:pt x="30" y="3"/>
                    <a:pt x="30" y="3"/>
                  </a:cubicBezTo>
                  <a:cubicBezTo>
                    <a:pt x="30" y="3"/>
                    <a:pt x="30" y="3"/>
                    <a:pt x="30" y="3"/>
                  </a:cubicBezTo>
                  <a:cubicBezTo>
                    <a:pt x="30" y="3"/>
                    <a:pt x="30" y="3"/>
                    <a:pt x="30" y="3"/>
                  </a:cubicBezTo>
                  <a:cubicBezTo>
                    <a:pt x="29" y="3"/>
                    <a:pt x="24" y="5"/>
                    <a:pt x="18" y="7"/>
                  </a:cubicBezTo>
                  <a:cubicBezTo>
                    <a:pt x="16" y="8"/>
                    <a:pt x="13" y="10"/>
                    <a:pt x="12" y="12"/>
                  </a:cubicBezTo>
                  <a:cubicBezTo>
                    <a:pt x="10" y="14"/>
                    <a:pt x="8" y="17"/>
                    <a:pt x="8" y="20"/>
                  </a:cubicBezTo>
                  <a:cubicBezTo>
                    <a:pt x="8" y="20"/>
                    <a:pt x="8" y="20"/>
                    <a:pt x="8" y="20"/>
                  </a:cubicBezTo>
                  <a:cubicBezTo>
                    <a:pt x="9" y="20"/>
                    <a:pt x="9" y="20"/>
                    <a:pt x="9" y="20"/>
                  </a:cubicBezTo>
                  <a:cubicBezTo>
                    <a:pt x="8" y="20"/>
                    <a:pt x="8" y="20"/>
                    <a:pt x="8" y="20"/>
                  </a:cubicBezTo>
                  <a:cubicBezTo>
                    <a:pt x="8" y="20"/>
                    <a:pt x="8" y="20"/>
                    <a:pt x="8" y="20"/>
                  </a:cubicBezTo>
                  <a:cubicBezTo>
                    <a:pt x="8" y="21"/>
                    <a:pt x="8" y="21"/>
                    <a:pt x="8" y="21"/>
                  </a:cubicBezTo>
                  <a:cubicBezTo>
                    <a:pt x="10" y="21"/>
                    <a:pt x="10" y="21"/>
                    <a:pt x="10" y="21"/>
                  </a:cubicBezTo>
                  <a:cubicBezTo>
                    <a:pt x="10" y="21"/>
                    <a:pt x="10" y="21"/>
                    <a:pt x="10" y="21"/>
                  </a:cubicBezTo>
                  <a:cubicBezTo>
                    <a:pt x="9" y="19"/>
                    <a:pt x="9" y="19"/>
                    <a:pt x="9" y="19"/>
                  </a:cubicBezTo>
                  <a:cubicBezTo>
                    <a:pt x="9" y="19"/>
                    <a:pt x="9" y="19"/>
                    <a:pt x="9" y="19"/>
                  </a:cubicBezTo>
                  <a:cubicBezTo>
                    <a:pt x="9" y="19"/>
                    <a:pt x="9" y="19"/>
                    <a:pt x="9" y="19"/>
                  </a:cubicBezTo>
                  <a:cubicBezTo>
                    <a:pt x="7" y="21"/>
                    <a:pt x="5" y="23"/>
                    <a:pt x="3" y="24"/>
                  </a:cubicBezTo>
                  <a:cubicBezTo>
                    <a:pt x="2" y="25"/>
                    <a:pt x="2" y="25"/>
                    <a:pt x="1" y="26"/>
                  </a:cubicBezTo>
                  <a:cubicBezTo>
                    <a:pt x="1" y="27"/>
                    <a:pt x="1" y="27"/>
                    <a:pt x="1" y="28"/>
                  </a:cubicBezTo>
                  <a:cubicBezTo>
                    <a:pt x="1" y="29"/>
                    <a:pt x="1" y="29"/>
                    <a:pt x="1" y="29"/>
                  </a:cubicBezTo>
                  <a:cubicBezTo>
                    <a:pt x="1" y="29"/>
                    <a:pt x="1" y="29"/>
                    <a:pt x="1" y="29"/>
                  </a:cubicBezTo>
                  <a:cubicBezTo>
                    <a:pt x="1" y="29"/>
                    <a:pt x="1" y="29"/>
                    <a:pt x="1" y="29"/>
                  </a:cubicBezTo>
                  <a:cubicBezTo>
                    <a:pt x="1" y="29"/>
                    <a:pt x="1" y="29"/>
                    <a:pt x="1" y="29"/>
                  </a:cubicBezTo>
                  <a:cubicBezTo>
                    <a:pt x="0" y="28"/>
                    <a:pt x="0" y="28"/>
                    <a:pt x="0" y="28"/>
                  </a:cubicBezTo>
                  <a:cubicBezTo>
                    <a:pt x="1" y="29"/>
                    <a:pt x="1" y="29"/>
                    <a:pt x="1" y="29"/>
                  </a:cubicBezTo>
                  <a:cubicBezTo>
                    <a:pt x="1" y="30"/>
                    <a:pt x="2" y="32"/>
                    <a:pt x="2" y="33"/>
                  </a:cubicBezTo>
                  <a:cubicBezTo>
                    <a:pt x="2" y="34"/>
                    <a:pt x="3" y="35"/>
                    <a:pt x="3" y="35"/>
                  </a:cubicBezTo>
                  <a:cubicBezTo>
                    <a:pt x="3" y="36"/>
                    <a:pt x="3" y="36"/>
                    <a:pt x="3" y="36"/>
                  </a:cubicBezTo>
                  <a:cubicBezTo>
                    <a:pt x="3" y="36"/>
                    <a:pt x="3" y="36"/>
                    <a:pt x="3" y="36"/>
                  </a:cubicBezTo>
                  <a:cubicBezTo>
                    <a:pt x="4" y="37"/>
                    <a:pt x="4" y="37"/>
                    <a:pt x="4" y="37"/>
                  </a:cubicBezTo>
                  <a:cubicBezTo>
                    <a:pt x="4" y="37"/>
                    <a:pt x="4" y="37"/>
                    <a:pt x="4" y="37"/>
                  </a:cubicBezTo>
                  <a:cubicBezTo>
                    <a:pt x="4" y="37"/>
                    <a:pt x="4" y="37"/>
                    <a:pt x="4" y="37"/>
                  </a:cubicBezTo>
                  <a:cubicBezTo>
                    <a:pt x="4" y="37"/>
                    <a:pt x="4" y="37"/>
                    <a:pt x="5" y="37"/>
                  </a:cubicBezTo>
                  <a:cubicBezTo>
                    <a:pt x="5" y="37"/>
                    <a:pt x="5" y="37"/>
                    <a:pt x="5" y="37"/>
                  </a:cubicBezTo>
                  <a:cubicBezTo>
                    <a:pt x="5" y="36"/>
                    <a:pt x="5" y="36"/>
                    <a:pt x="5" y="36"/>
                  </a:cubicBezTo>
                  <a:cubicBezTo>
                    <a:pt x="5" y="35"/>
                    <a:pt x="5" y="35"/>
                    <a:pt x="5" y="35"/>
                  </a:cubicBezTo>
                  <a:cubicBezTo>
                    <a:pt x="4" y="35"/>
                    <a:pt x="4" y="35"/>
                    <a:pt x="4" y="35"/>
                  </a:cubicBezTo>
                  <a:cubicBezTo>
                    <a:pt x="4" y="35"/>
                    <a:pt x="4" y="35"/>
                    <a:pt x="4" y="35"/>
                  </a:cubicBezTo>
                  <a:cubicBezTo>
                    <a:pt x="4" y="35"/>
                    <a:pt x="4" y="35"/>
                    <a:pt x="4" y="35"/>
                  </a:cubicBezTo>
                  <a:cubicBezTo>
                    <a:pt x="3" y="35"/>
                    <a:pt x="3" y="36"/>
                    <a:pt x="3" y="36"/>
                  </a:cubicBezTo>
                  <a:cubicBezTo>
                    <a:pt x="3" y="36"/>
                    <a:pt x="3" y="36"/>
                    <a:pt x="3" y="36"/>
                  </a:cubicBezTo>
                  <a:cubicBezTo>
                    <a:pt x="3" y="36"/>
                    <a:pt x="3" y="36"/>
                    <a:pt x="3" y="36"/>
                  </a:cubicBezTo>
                  <a:cubicBezTo>
                    <a:pt x="3" y="37"/>
                    <a:pt x="4" y="37"/>
                    <a:pt x="4" y="38"/>
                  </a:cubicBezTo>
                  <a:cubicBezTo>
                    <a:pt x="4" y="38"/>
                    <a:pt x="4" y="38"/>
                    <a:pt x="4" y="38"/>
                  </a:cubicBezTo>
                  <a:cubicBezTo>
                    <a:pt x="4" y="40"/>
                    <a:pt x="5" y="43"/>
                    <a:pt x="5" y="46"/>
                  </a:cubicBezTo>
                  <a:cubicBezTo>
                    <a:pt x="5" y="46"/>
                    <a:pt x="5" y="46"/>
                    <a:pt x="5" y="46"/>
                  </a:cubicBezTo>
                  <a:cubicBezTo>
                    <a:pt x="6" y="46"/>
                    <a:pt x="6" y="46"/>
                    <a:pt x="6" y="46"/>
                  </a:cubicBezTo>
                  <a:cubicBezTo>
                    <a:pt x="5" y="46"/>
                    <a:pt x="5" y="46"/>
                    <a:pt x="5" y="46"/>
                  </a:cubicBezTo>
                  <a:cubicBezTo>
                    <a:pt x="5" y="46"/>
                    <a:pt x="5" y="47"/>
                    <a:pt x="5" y="47"/>
                  </a:cubicBezTo>
                  <a:cubicBezTo>
                    <a:pt x="5" y="50"/>
                    <a:pt x="5" y="52"/>
                    <a:pt x="5" y="53"/>
                  </a:cubicBezTo>
                  <a:cubicBezTo>
                    <a:pt x="5" y="53"/>
                    <a:pt x="5" y="53"/>
                    <a:pt x="5" y="53"/>
                  </a:cubicBezTo>
                  <a:cubicBezTo>
                    <a:pt x="5" y="53"/>
                    <a:pt x="5" y="53"/>
                    <a:pt x="5" y="53"/>
                  </a:cubicBezTo>
                  <a:cubicBezTo>
                    <a:pt x="5" y="53"/>
                    <a:pt x="5" y="53"/>
                    <a:pt x="5" y="53"/>
                  </a:cubicBezTo>
                  <a:cubicBezTo>
                    <a:pt x="5" y="54"/>
                    <a:pt x="5" y="54"/>
                    <a:pt x="6" y="55"/>
                  </a:cubicBezTo>
                  <a:cubicBezTo>
                    <a:pt x="6" y="55"/>
                    <a:pt x="6" y="55"/>
                    <a:pt x="6" y="55"/>
                  </a:cubicBezTo>
                  <a:cubicBezTo>
                    <a:pt x="7" y="55"/>
                    <a:pt x="7" y="55"/>
                    <a:pt x="7" y="55"/>
                  </a:cubicBezTo>
                  <a:cubicBezTo>
                    <a:pt x="8" y="54"/>
                    <a:pt x="8" y="54"/>
                    <a:pt x="8" y="54"/>
                  </a:cubicBezTo>
                  <a:cubicBezTo>
                    <a:pt x="6" y="54"/>
                    <a:pt x="6" y="54"/>
                    <a:pt x="6" y="54"/>
                  </a:cubicBezTo>
                  <a:cubicBezTo>
                    <a:pt x="6" y="54"/>
                    <a:pt x="6" y="54"/>
                    <a:pt x="6" y="54"/>
                  </a:cubicBezTo>
                  <a:cubicBezTo>
                    <a:pt x="5" y="54"/>
                    <a:pt x="5" y="54"/>
                    <a:pt x="5" y="54"/>
                  </a:cubicBezTo>
                  <a:cubicBezTo>
                    <a:pt x="5" y="55"/>
                    <a:pt x="5" y="55"/>
                    <a:pt x="5" y="56"/>
                  </a:cubicBezTo>
                  <a:cubicBezTo>
                    <a:pt x="5" y="57"/>
                    <a:pt x="5" y="58"/>
                    <a:pt x="6" y="59"/>
                  </a:cubicBezTo>
                  <a:cubicBezTo>
                    <a:pt x="6" y="59"/>
                    <a:pt x="6" y="59"/>
                    <a:pt x="6" y="59"/>
                  </a:cubicBezTo>
                  <a:cubicBezTo>
                    <a:pt x="6" y="60"/>
                    <a:pt x="6" y="61"/>
                    <a:pt x="7" y="61"/>
                  </a:cubicBezTo>
                  <a:cubicBezTo>
                    <a:pt x="7" y="61"/>
                    <a:pt x="7" y="61"/>
                    <a:pt x="7" y="61"/>
                  </a:cubicBezTo>
                  <a:cubicBezTo>
                    <a:pt x="7" y="61"/>
                    <a:pt x="7" y="61"/>
                    <a:pt x="7" y="61"/>
                  </a:cubicBezTo>
                  <a:cubicBezTo>
                    <a:pt x="7" y="61"/>
                    <a:pt x="7" y="61"/>
                    <a:pt x="7" y="61"/>
                  </a:cubicBezTo>
                  <a:cubicBezTo>
                    <a:pt x="7" y="61"/>
                    <a:pt x="7" y="61"/>
                    <a:pt x="7" y="61"/>
                  </a:cubicBezTo>
                  <a:cubicBezTo>
                    <a:pt x="7" y="61"/>
                    <a:pt x="7" y="61"/>
                    <a:pt x="7" y="61"/>
                  </a:cubicBezTo>
                  <a:cubicBezTo>
                    <a:pt x="7" y="61"/>
                    <a:pt x="7" y="61"/>
                    <a:pt x="7" y="61"/>
                  </a:cubicBezTo>
                  <a:cubicBezTo>
                    <a:pt x="7" y="61"/>
                    <a:pt x="7" y="61"/>
                    <a:pt x="7" y="61"/>
                  </a:cubicBezTo>
                  <a:cubicBezTo>
                    <a:pt x="7" y="61"/>
                    <a:pt x="8" y="61"/>
                    <a:pt x="8" y="62"/>
                  </a:cubicBezTo>
                  <a:cubicBezTo>
                    <a:pt x="9" y="63"/>
                    <a:pt x="10" y="66"/>
                    <a:pt x="13" y="66"/>
                  </a:cubicBezTo>
                  <a:cubicBezTo>
                    <a:pt x="14" y="66"/>
                    <a:pt x="14" y="66"/>
                    <a:pt x="14" y="66"/>
                  </a:cubicBezTo>
                  <a:cubicBezTo>
                    <a:pt x="14" y="65"/>
                    <a:pt x="14" y="65"/>
                    <a:pt x="14" y="65"/>
                  </a:cubicBezTo>
                  <a:cubicBezTo>
                    <a:pt x="14" y="65"/>
                    <a:pt x="14" y="65"/>
                    <a:pt x="14" y="65"/>
                  </a:cubicBezTo>
                  <a:cubicBezTo>
                    <a:pt x="12" y="65"/>
                    <a:pt x="12" y="65"/>
                    <a:pt x="12" y="65"/>
                  </a:cubicBezTo>
                  <a:cubicBezTo>
                    <a:pt x="12" y="65"/>
                    <a:pt x="12" y="65"/>
                    <a:pt x="12" y="65"/>
                  </a:cubicBezTo>
                  <a:cubicBezTo>
                    <a:pt x="12" y="67"/>
                    <a:pt x="12" y="67"/>
                    <a:pt x="12" y="67"/>
                  </a:cubicBezTo>
                  <a:cubicBezTo>
                    <a:pt x="12" y="67"/>
                    <a:pt x="12" y="67"/>
                    <a:pt x="12" y="67"/>
                  </a:cubicBezTo>
                  <a:cubicBezTo>
                    <a:pt x="13" y="67"/>
                    <a:pt x="13" y="67"/>
                    <a:pt x="13" y="67"/>
                  </a:cubicBezTo>
                  <a:cubicBezTo>
                    <a:pt x="13" y="67"/>
                    <a:pt x="13" y="67"/>
                    <a:pt x="13" y="67"/>
                  </a:cubicBezTo>
                  <a:cubicBezTo>
                    <a:pt x="14" y="70"/>
                    <a:pt x="14" y="70"/>
                    <a:pt x="14" y="70"/>
                  </a:cubicBezTo>
                  <a:cubicBezTo>
                    <a:pt x="14" y="71"/>
                    <a:pt x="14" y="71"/>
                    <a:pt x="15" y="71"/>
                  </a:cubicBezTo>
                  <a:cubicBezTo>
                    <a:pt x="15" y="71"/>
                    <a:pt x="15" y="71"/>
                    <a:pt x="15" y="71"/>
                  </a:cubicBezTo>
                  <a:cubicBezTo>
                    <a:pt x="16" y="71"/>
                    <a:pt x="16" y="71"/>
                    <a:pt x="16" y="70"/>
                  </a:cubicBezTo>
                  <a:cubicBezTo>
                    <a:pt x="16" y="70"/>
                    <a:pt x="16" y="70"/>
                    <a:pt x="16" y="70"/>
                  </a:cubicBezTo>
                  <a:cubicBezTo>
                    <a:pt x="15" y="70"/>
                    <a:pt x="15" y="70"/>
                    <a:pt x="15" y="70"/>
                  </a:cubicBezTo>
                  <a:cubicBezTo>
                    <a:pt x="15" y="70"/>
                    <a:pt x="15" y="70"/>
                    <a:pt x="15" y="70"/>
                  </a:cubicBezTo>
                  <a:cubicBezTo>
                    <a:pt x="15" y="70"/>
                    <a:pt x="15" y="70"/>
                    <a:pt x="15" y="70"/>
                  </a:cubicBezTo>
                  <a:cubicBezTo>
                    <a:pt x="16" y="70"/>
                    <a:pt x="16" y="70"/>
                    <a:pt x="16" y="70"/>
                  </a:cubicBezTo>
                  <a:cubicBezTo>
                    <a:pt x="16" y="70"/>
                    <a:pt x="16" y="70"/>
                    <a:pt x="16" y="70"/>
                  </a:cubicBezTo>
                  <a:cubicBezTo>
                    <a:pt x="15" y="67"/>
                    <a:pt x="15" y="67"/>
                    <a:pt x="15" y="67"/>
                  </a:cubicBezTo>
                  <a:cubicBezTo>
                    <a:pt x="15" y="65"/>
                    <a:pt x="15" y="65"/>
                    <a:pt x="15" y="65"/>
                  </a:cubicBezTo>
                  <a:cubicBezTo>
                    <a:pt x="15" y="64"/>
                    <a:pt x="15" y="64"/>
                    <a:pt x="14" y="64"/>
                  </a:cubicBezTo>
                  <a:cubicBezTo>
                    <a:pt x="12" y="63"/>
                    <a:pt x="12" y="62"/>
                    <a:pt x="11" y="62"/>
                  </a:cubicBezTo>
                  <a:cubicBezTo>
                    <a:pt x="11" y="61"/>
                    <a:pt x="10" y="61"/>
                    <a:pt x="10" y="60"/>
                  </a:cubicBezTo>
                  <a:cubicBezTo>
                    <a:pt x="10" y="60"/>
                    <a:pt x="10" y="60"/>
                    <a:pt x="10" y="60"/>
                  </a:cubicBezTo>
                  <a:cubicBezTo>
                    <a:pt x="10" y="60"/>
                    <a:pt x="10"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8"/>
                    <a:pt x="8" y="58"/>
                  </a:cubicBezTo>
                  <a:cubicBezTo>
                    <a:pt x="8" y="58"/>
                    <a:pt x="8" y="58"/>
                    <a:pt x="8" y="58"/>
                  </a:cubicBezTo>
                  <a:cubicBezTo>
                    <a:pt x="8" y="58"/>
                    <a:pt x="8" y="58"/>
                    <a:pt x="8" y="58"/>
                  </a:cubicBezTo>
                  <a:cubicBezTo>
                    <a:pt x="8" y="57"/>
                    <a:pt x="8" y="56"/>
                    <a:pt x="8" y="56"/>
                  </a:cubicBezTo>
                  <a:cubicBezTo>
                    <a:pt x="8" y="56"/>
                    <a:pt x="8" y="56"/>
                    <a:pt x="8" y="56"/>
                  </a:cubicBezTo>
                  <a:cubicBezTo>
                    <a:pt x="8" y="56"/>
                    <a:pt x="8" y="56"/>
                    <a:pt x="8" y="56"/>
                  </a:cubicBezTo>
                  <a:cubicBezTo>
                    <a:pt x="8" y="56"/>
                    <a:pt x="8" y="56"/>
                    <a:pt x="8" y="56"/>
                  </a:cubicBezTo>
                  <a:cubicBezTo>
                    <a:pt x="8" y="56"/>
                    <a:pt x="8" y="56"/>
                    <a:pt x="8" y="56"/>
                  </a:cubicBezTo>
                  <a:cubicBezTo>
                    <a:pt x="8" y="56"/>
                    <a:pt x="8" y="56"/>
                    <a:pt x="8" y="56"/>
                  </a:cubicBezTo>
                  <a:cubicBezTo>
                    <a:pt x="8" y="56"/>
                    <a:pt x="8" y="56"/>
                    <a:pt x="8" y="56"/>
                  </a:cubicBezTo>
                  <a:cubicBezTo>
                    <a:pt x="8" y="56"/>
                    <a:pt x="8" y="56"/>
                    <a:pt x="8" y="56"/>
                  </a:cubicBezTo>
                  <a:cubicBezTo>
                    <a:pt x="8" y="56"/>
                    <a:pt x="8" y="56"/>
                    <a:pt x="8" y="56"/>
                  </a:cubicBezTo>
                  <a:cubicBezTo>
                    <a:pt x="8" y="55"/>
                    <a:pt x="8" y="55"/>
                    <a:pt x="8" y="55"/>
                  </a:cubicBezTo>
                  <a:cubicBezTo>
                    <a:pt x="8" y="54"/>
                    <a:pt x="8" y="54"/>
                    <a:pt x="8" y="54"/>
                  </a:cubicBezTo>
                  <a:cubicBezTo>
                    <a:pt x="8" y="54"/>
                    <a:pt x="8" y="54"/>
                    <a:pt x="8" y="54"/>
                  </a:cubicBezTo>
                  <a:cubicBezTo>
                    <a:pt x="8" y="54"/>
                    <a:pt x="8" y="54"/>
                    <a:pt x="8" y="54"/>
                  </a:cubicBezTo>
                  <a:cubicBezTo>
                    <a:pt x="8" y="54"/>
                    <a:pt x="8" y="54"/>
                    <a:pt x="8" y="54"/>
                  </a:cubicBezTo>
                  <a:cubicBezTo>
                    <a:pt x="8" y="53"/>
                    <a:pt x="8" y="53"/>
                    <a:pt x="8" y="53"/>
                  </a:cubicBezTo>
                  <a:cubicBezTo>
                    <a:pt x="7" y="53"/>
                    <a:pt x="7" y="53"/>
                    <a:pt x="7" y="53"/>
                  </a:cubicBezTo>
                  <a:cubicBezTo>
                    <a:pt x="8" y="53"/>
                    <a:pt x="8" y="53"/>
                    <a:pt x="8" y="53"/>
                  </a:cubicBezTo>
                  <a:cubicBezTo>
                    <a:pt x="8" y="53"/>
                    <a:pt x="8" y="53"/>
                    <a:pt x="8" y="53"/>
                  </a:cubicBezTo>
                  <a:cubicBezTo>
                    <a:pt x="8" y="52"/>
                    <a:pt x="8" y="51"/>
                    <a:pt x="8" y="47"/>
                  </a:cubicBezTo>
                  <a:cubicBezTo>
                    <a:pt x="8" y="47"/>
                    <a:pt x="8" y="46"/>
                    <a:pt x="8" y="46"/>
                  </a:cubicBezTo>
                  <a:cubicBezTo>
                    <a:pt x="8" y="44"/>
                    <a:pt x="8" y="41"/>
                    <a:pt x="7" y="39"/>
                  </a:cubicBezTo>
                  <a:cubicBezTo>
                    <a:pt x="7" y="39"/>
                    <a:pt x="7" y="38"/>
                    <a:pt x="6" y="37"/>
                  </a:cubicBezTo>
                  <a:cubicBezTo>
                    <a:pt x="6" y="37"/>
                    <a:pt x="6" y="37"/>
                    <a:pt x="6" y="37"/>
                  </a:cubicBezTo>
                  <a:cubicBezTo>
                    <a:pt x="6" y="37"/>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5" y="36"/>
                    <a:pt x="5" y="36"/>
                    <a:pt x="5" y="36"/>
                  </a:cubicBezTo>
                  <a:cubicBezTo>
                    <a:pt x="4" y="36"/>
                    <a:pt x="4" y="36"/>
                    <a:pt x="4" y="36"/>
                  </a:cubicBezTo>
                  <a:cubicBezTo>
                    <a:pt x="6" y="36"/>
                    <a:pt x="6" y="36"/>
                    <a:pt x="6" y="36"/>
                  </a:cubicBezTo>
                  <a:cubicBezTo>
                    <a:pt x="6" y="37"/>
                    <a:pt x="6" y="37"/>
                    <a:pt x="6" y="37"/>
                  </a:cubicBezTo>
                  <a:cubicBezTo>
                    <a:pt x="6" y="36"/>
                    <a:pt x="6" y="36"/>
                    <a:pt x="6" y="36"/>
                  </a:cubicBezTo>
                  <a:cubicBezTo>
                    <a:pt x="6" y="36"/>
                    <a:pt x="6" y="36"/>
                    <a:pt x="6" y="36"/>
                  </a:cubicBezTo>
                  <a:cubicBezTo>
                    <a:pt x="5" y="36"/>
                    <a:pt x="5" y="36"/>
                    <a:pt x="5" y="36"/>
                  </a:cubicBezTo>
                  <a:cubicBezTo>
                    <a:pt x="4" y="36"/>
                    <a:pt x="4" y="36"/>
                    <a:pt x="4" y="36"/>
                  </a:cubicBezTo>
                  <a:cubicBezTo>
                    <a:pt x="6" y="36"/>
                    <a:pt x="6" y="36"/>
                    <a:pt x="6" y="36"/>
                  </a:cubicBezTo>
                  <a:cubicBezTo>
                    <a:pt x="6" y="37"/>
                    <a:pt x="6" y="37"/>
                    <a:pt x="6" y="37"/>
                  </a:cubicBezTo>
                  <a:cubicBezTo>
                    <a:pt x="6" y="36"/>
                    <a:pt x="6" y="36"/>
                    <a:pt x="6" y="36"/>
                  </a:cubicBezTo>
                  <a:cubicBezTo>
                    <a:pt x="6" y="36"/>
                    <a:pt x="6" y="36"/>
                    <a:pt x="6" y="36"/>
                  </a:cubicBezTo>
                  <a:cubicBezTo>
                    <a:pt x="6" y="35"/>
                    <a:pt x="6" y="35"/>
                    <a:pt x="6" y="35"/>
                  </a:cubicBezTo>
                  <a:cubicBezTo>
                    <a:pt x="6" y="35"/>
                    <a:pt x="5" y="34"/>
                    <a:pt x="5" y="34"/>
                  </a:cubicBezTo>
                  <a:cubicBezTo>
                    <a:pt x="5" y="34"/>
                    <a:pt x="5" y="34"/>
                    <a:pt x="5" y="34"/>
                  </a:cubicBezTo>
                  <a:cubicBezTo>
                    <a:pt x="4" y="35"/>
                    <a:pt x="4" y="35"/>
                    <a:pt x="4" y="35"/>
                  </a:cubicBezTo>
                  <a:cubicBezTo>
                    <a:pt x="4" y="36"/>
                    <a:pt x="4" y="36"/>
                    <a:pt x="4" y="36"/>
                  </a:cubicBezTo>
                  <a:cubicBezTo>
                    <a:pt x="6" y="35"/>
                    <a:pt x="6" y="35"/>
                    <a:pt x="6" y="35"/>
                  </a:cubicBezTo>
                  <a:cubicBezTo>
                    <a:pt x="6" y="35"/>
                    <a:pt x="6" y="35"/>
                    <a:pt x="6" y="35"/>
                  </a:cubicBezTo>
                  <a:cubicBezTo>
                    <a:pt x="5" y="34"/>
                    <a:pt x="5" y="34"/>
                    <a:pt x="5" y="34"/>
                  </a:cubicBezTo>
                  <a:cubicBezTo>
                    <a:pt x="5" y="34"/>
                    <a:pt x="5" y="34"/>
                    <a:pt x="5" y="34"/>
                  </a:cubicBezTo>
                  <a:cubicBezTo>
                    <a:pt x="4" y="35"/>
                    <a:pt x="4" y="35"/>
                    <a:pt x="4" y="35"/>
                  </a:cubicBezTo>
                  <a:cubicBezTo>
                    <a:pt x="4" y="36"/>
                    <a:pt x="4" y="36"/>
                    <a:pt x="4" y="36"/>
                  </a:cubicBezTo>
                  <a:cubicBezTo>
                    <a:pt x="6" y="35"/>
                    <a:pt x="6" y="35"/>
                    <a:pt x="6" y="35"/>
                  </a:cubicBezTo>
                  <a:cubicBezTo>
                    <a:pt x="5" y="35"/>
                    <a:pt x="5" y="35"/>
                    <a:pt x="5" y="35"/>
                  </a:cubicBezTo>
                  <a:cubicBezTo>
                    <a:pt x="5" y="35"/>
                    <a:pt x="5" y="35"/>
                    <a:pt x="5" y="35"/>
                  </a:cubicBezTo>
                  <a:cubicBezTo>
                    <a:pt x="4" y="37"/>
                    <a:pt x="4" y="37"/>
                    <a:pt x="4" y="37"/>
                  </a:cubicBezTo>
                  <a:cubicBezTo>
                    <a:pt x="6" y="35"/>
                    <a:pt x="6" y="35"/>
                    <a:pt x="6" y="35"/>
                  </a:cubicBezTo>
                  <a:cubicBezTo>
                    <a:pt x="6" y="35"/>
                    <a:pt x="6" y="35"/>
                    <a:pt x="6" y="35"/>
                  </a:cubicBezTo>
                  <a:cubicBezTo>
                    <a:pt x="5" y="34"/>
                    <a:pt x="5" y="34"/>
                    <a:pt x="5" y="34"/>
                  </a:cubicBezTo>
                  <a:cubicBezTo>
                    <a:pt x="5" y="34"/>
                    <a:pt x="5" y="34"/>
                    <a:pt x="5" y="34"/>
                  </a:cubicBezTo>
                  <a:cubicBezTo>
                    <a:pt x="5" y="35"/>
                    <a:pt x="5" y="35"/>
                    <a:pt x="5" y="35"/>
                  </a:cubicBezTo>
                  <a:cubicBezTo>
                    <a:pt x="4" y="37"/>
                    <a:pt x="4" y="37"/>
                    <a:pt x="4" y="37"/>
                  </a:cubicBezTo>
                  <a:cubicBezTo>
                    <a:pt x="6" y="35"/>
                    <a:pt x="6" y="35"/>
                    <a:pt x="6" y="35"/>
                  </a:cubicBezTo>
                  <a:cubicBezTo>
                    <a:pt x="6" y="35"/>
                    <a:pt x="6" y="35"/>
                    <a:pt x="6" y="35"/>
                  </a:cubicBezTo>
                  <a:cubicBezTo>
                    <a:pt x="6" y="35"/>
                    <a:pt x="6" y="35"/>
                    <a:pt x="6" y="35"/>
                  </a:cubicBezTo>
                  <a:cubicBezTo>
                    <a:pt x="5" y="35"/>
                    <a:pt x="5" y="35"/>
                    <a:pt x="5" y="35"/>
                  </a:cubicBezTo>
                  <a:cubicBezTo>
                    <a:pt x="6" y="35"/>
                    <a:pt x="6" y="35"/>
                    <a:pt x="6" y="35"/>
                  </a:cubicBezTo>
                  <a:cubicBezTo>
                    <a:pt x="6" y="35"/>
                    <a:pt x="6" y="35"/>
                    <a:pt x="6" y="35"/>
                  </a:cubicBezTo>
                  <a:cubicBezTo>
                    <a:pt x="5" y="35"/>
                    <a:pt x="5" y="35"/>
                    <a:pt x="5" y="35"/>
                  </a:cubicBezTo>
                  <a:cubicBezTo>
                    <a:pt x="6" y="35"/>
                    <a:pt x="6" y="35"/>
                    <a:pt x="6" y="35"/>
                  </a:cubicBezTo>
                  <a:cubicBezTo>
                    <a:pt x="6" y="35"/>
                    <a:pt x="5" y="34"/>
                    <a:pt x="5" y="34"/>
                  </a:cubicBezTo>
                  <a:cubicBezTo>
                    <a:pt x="5" y="34"/>
                    <a:pt x="5" y="34"/>
                    <a:pt x="5" y="34"/>
                  </a:cubicBezTo>
                  <a:cubicBezTo>
                    <a:pt x="5" y="34"/>
                    <a:pt x="5" y="34"/>
                    <a:pt x="5" y="34"/>
                  </a:cubicBezTo>
                  <a:cubicBezTo>
                    <a:pt x="5" y="32"/>
                    <a:pt x="4" y="30"/>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4" y="28"/>
                  </a:cubicBezTo>
                  <a:cubicBezTo>
                    <a:pt x="4" y="28"/>
                    <a:pt x="4" y="28"/>
                    <a:pt x="4" y="28"/>
                  </a:cubicBezTo>
                  <a:cubicBezTo>
                    <a:pt x="5" y="26"/>
                    <a:pt x="7" y="24"/>
                    <a:pt x="11" y="21"/>
                  </a:cubicBezTo>
                  <a:cubicBezTo>
                    <a:pt x="11" y="21"/>
                    <a:pt x="11" y="21"/>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18"/>
                    <a:pt x="12" y="16"/>
                    <a:pt x="14" y="14"/>
                  </a:cubicBezTo>
                  <a:cubicBezTo>
                    <a:pt x="16" y="11"/>
                    <a:pt x="20" y="9"/>
                    <a:pt x="23" y="8"/>
                  </a:cubicBezTo>
                  <a:cubicBezTo>
                    <a:pt x="27" y="7"/>
                    <a:pt x="30" y="6"/>
                    <a:pt x="30" y="6"/>
                  </a:cubicBezTo>
                  <a:cubicBezTo>
                    <a:pt x="31" y="6"/>
                    <a:pt x="31" y="6"/>
                    <a:pt x="31" y="6"/>
                  </a:cubicBezTo>
                  <a:cubicBezTo>
                    <a:pt x="31" y="6"/>
                    <a:pt x="31" y="6"/>
                    <a:pt x="31" y="6"/>
                  </a:cubicBezTo>
                  <a:cubicBezTo>
                    <a:pt x="32" y="5"/>
                    <a:pt x="32" y="5"/>
                    <a:pt x="32" y="5"/>
                  </a:cubicBezTo>
                  <a:cubicBezTo>
                    <a:pt x="31" y="5"/>
                    <a:pt x="31" y="5"/>
                    <a:pt x="31" y="5"/>
                  </a:cubicBezTo>
                  <a:cubicBezTo>
                    <a:pt x="30" y="5"/>
                    <a:pt x="30" y="5"/>
                    <a:pt x="30" y="5"/>
                  </a:cubicBezTo>
                  <a:cubicBezTo>
                    <a:pt x="31" y="5"/>
                    <a:pt x="31" y="5"/>
                    <a:pt x="31" y="5"/>
                  </a:cubicBezTo>
                  <a:cubicBezTo>
                    <a:pt x="31" y="6"/>
                    <a:pt x="31" y="6"/>
                    <a:pt x="31" y="6"/>
                  </a:cubicBezTo>
                  <a:cubicBezTo>
                    <a:pt x="31" y="5"/>
                    <a:pt x="31" y="5"/>
                    <a:pt x="31" y="5"/>
                  </a:cubicBezTo>
                  <a:cubicBezTo>
                    <a:pt x="31" y="5"/>
                    <a:pt x="31" y="5"/>
                    <a:pt x="31" y="5"/>
                  </a:cubicBezTo>
                  <a:cubicBezTo>
                    <a:pt x="31" y="5"/>
                    <a:pt x="31" y="5"/>
                    <a:pt x="31" y="5"/>
                  </a:cubicBezTo>
                  <a:cubicBezTo>
                    <a:pt x="30" y="5"/>
                    <a:pt x="30" y="5"/>
                    <a:pt x="30" y="5"/>
                  </a:cubicBezTo>
                  <a:cubicBezTo>
                    <a:pt x="31" y="5"/>
                    <a:pt x="31" y="5"/>
                    <a:pt x="31" y="5"/>
                  </a:cubicBezTo>
                  <a:cubicBezTo>
                    <a:pt x="31" y="6"/>
                    <a:pt x="31" y="6"/>
                    <a:pt x="31" y="6"/>
                  </a:cubicBezTo>
                  <a:cubicBezTo>
                    <a:pt x="31" y="5"/>
                    <a:pt x="31" y="5"/>
                    <a:pt x="31" y="5"/>
                  </a:cubicBezTo>
                  <a:cubicBezTo>
                    <a:pt x="31" y="5"/>
                    <a:pt x="31" y="5"/>
                    <a:pt x="31" y="5"/>
                  </a:cubicBezTo>
                  <a:cubicBezTo>
                    <a:pt x="31" y="6"/>
                    <a:pt x="31" y="6"/>
                    <a:pt x="31" y="6"/>
                  </a:cubicBezTo>
                  <a:cubicBezTo>
                    <a:pt x="31" y="5"/>
                    <a:pt x="31" y="5"/>
                    <a:pt x="31" y="5"/>
                  </a:cubicBezTo>
                  <a:cubicBezTo>
                    <a:pt x="31" y="5"/>
                    <a:pt x="31" y="5"/>
                    <a:pt x="31" y="5"/>
                  </a:cubicBezTo>
                  <a:cubicBezTo>
                    <a:pt x="31" y="6"/>
                    <a:pt x="31" y="6"/>
                    <a:pt x="31" y="6"/>
                  </a:cubicBezTo>
                  <a:cubicBezTo>
                    <a:pt x="31" y="5"/>
                    <a:pt x="32" y="5"/>
                    <a:pt x="33" y="5"/>
                  </a:cubicBezTo>
                  <a:cubicBezTo>
                    <a:pt x="35" y="4"/>
                    <a:pt x="40" y="3"/>
                    <a:pt x="45" y="3"/>
                  </a:cubicBezTo>
                  <a:cubicBezTo>
                    <a:pt x="45" y="3"/>
                    <a:pt x="45" y="3"/>
                    <a:pt x="45" y="3"/>
                  </a:cubicBezTo>
                  <a:cubicBezTo>
                    <a:pt x="45" y="3"/>
                    <a:pt x="45" y="3"/>
                    <a:pt x="45" y="3"/>
                  </a:cubicBezTo>
                  <a:cubicBezTo>
                    <a:pt x="47" y="3"/>
                    <a:pt x="48" y="3"/>
                    <a:pt x="49" y="3"/>
                  </a:cubicBezTo>
                  <a:cubicBezTo>
                    <a:pt x="53" y="3"/>
                    <a:pt x="56" y="6"/>
                    <a:pt x="57" y="8"/>
                  </a:cubicBezTo>
                  <a:cubicBezTo>
                    <a:pt x="59" y="10"/>
                    <a:pt x="60" y="13"/>
                    <a:pt x="60" y="14"/>
                  </a:cubicBezTo>
                  <a:cubicBezTo>
                    <a:pt x="60" y="14"/>
                    <a:pt x="60" y="15"/>
                    <a:pt x="61" y="15"/>
                  </a:cubicBezTo>
                  <a:cubicBezTo>
                    <a:pt x="62" y="16"/>
                    <a:pt x="63" y="17"/>
                    <a:pt x="64" y="19"/>
                  </a:cubicBezTo>
                  <a:cubicBezTo>
                    <a:pt x="64" y="21"/>
                    <a:pt x="65" y="23"/>
                    <a:pt x="65" y="24"/>
                  </a:cubicBezTo>
                  <a:cubicBezTo>
                    <a:pt x="65" y="24"/>
                    <a:pt x="65" y="24"/>
                    <a:pt x="65" y="24"/>
                  </a:cubicBezTo>
                  <a:cubicBezTo>
                    <a:pt x="65" y="24"/>
                    <a:pt x="65" y="24"/>
                    <a:pt x="65" y="24"/>
                  </a:cubicBezTo>
                  <a:cubicBezTo>
                    <a:pt x="65" y="24"/>
                    <a:pt x="65" y="24"/>
                    <a:pt x="65" y="24"/>
                  </a:cubicBezTo>
                  <a:cubicBezTo>
                    <a:pt x="65" y="24"/>
                    <a:pt x="65" y="25"/>
                    <a:pt x="65" y="25"/>
                  </a:cubicBezTo>
                  <a:cubicBezTo>
                    <a:pt x="65" y="25"/>
                    <a:pt x="65" y="25"/>
                    <a:pt x="65" y="25"/>
                  </a:cubicBezTo>
                  <a:cubicBezTo>
                    <a:pt x="65" y="26"/>
                    <a:pt x="65" y="26"/>
                    <a:pt x="65" y="26"/>
                  </a:cubicBezTo>
                  <a:cubicBezTo>
                    <a:pt x="65" y="26"/>
                    <a:pt x="65" y="26"/>
                    <a:pt x="65" y="26"/>
                  </a:cubicBezTo>
                  <a:cubicBezTo>
                    <a:pt x="65" y="26"/>
                    <a:pt x="65" y="26"/>
                    <a:pt x="65" y="26"/>
                  </a:cubicBezTo>
                  <a:cubicBezTo>
                    <a:pt x="65" y="26"/>
                    <a:pt x="66" y="28"/>
                    <a:pt x="66" y="30"/>
                  </a:cubicBezTo>
                  <a:cubicBezTo>
                    <a:pt x="66" y="30"/>
                    <a:pt x="66" y="30"/>
                    <a:pt x="66" y="30"/>
                  </a:cubicBezTo>
                  <a:cubicBezTo>
                    <a:pt x="66" y="30"/>
                    <a:pt x="66" y="30"/>
                    <a:pt x="66" y="30"/>
                  </a:cubicBezTo>
                  <a:cubicBezTo>
                    <a:pt x="66" y="30"/>
                    <a:pt x="66" y="30"/>
                    <a:pt x="66" y="30"/>
                  </a:cubicBezTo>
                  <a:cubicBezTo>
                    <a:pt x="66" y="31"/>
                    <a:pt x="65" y="32"/>
                    <a:pt x="65" y="34"/>
                  </a:cubicBezTo>
                  <a:cubicBezTo>
                    <a:pt x="65" y="34"/>
                    <a:pt x="65" y="34"/>
                    <a:pt x="65" y="34"/>
                  </a:cubicBezTo>
                  <a:cubicBezTo>
                    <a:pt x="65" y="34"/>
                    <a:pt x="65" y="34"/>
                    <a:pt x="65" y="34"/>
                  </a:cubicBezTo>
                  <a:cubicBezTo>
                    <a:pt x="65" y="34"/>
                    <a:pt x="65" y="34"/>
                    <a:pt x="65" y="34"/>
                  </a:cubicBezTo>
                  <a:cubicBezTo>
                    <a:pt x="65" y="34"/>
                    <a:pt x="65" y="34"/>
                    <a:pt x="65" y="34"/>
                  </a:cubicBezTo>
                  <a:cubicBezTo>
                    <a:pt x="65" y="40"/>
                    <a:pt x="65" y="43"/>
                    <a:pt x="65" y="45"/>
                  </a:cubicBezTo>
                  <a:cubicBezTo>
                    <a:pt x="64" y="46"/>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5" y="47"/>
                    <a:pt x="65" y="47"/>
                    <a:pt x="65" y="47"/>
                  </a:cubicBezTo>
                  <a:cubicBezTo>
                    <a:pt x="65" y="47"/>
                    <a:pt x="65" y="47"/>
                    <a:pt x="65" y="47"/>
                  </a:cubicBezTo>
                  <a:cubicBezTo>
                    <a:pt x="64" y="47"/>
                    <a:pt x="64" y="47"/>
                    <a:pt x="64" y="47"/>
                  </a:cubicBezTo>
                  <a:cubicBezTo>
                    <a:pt x="64" y="47"/>
                    <a:pt x="64" y="47"/>
                    <a:pt x="64" y="47"/>
                  </a:cubicBezTo>
                  <a:cubicBezTo>
                    <a:pt x="64" y="47"/>
                    <a:pt x="64" y="47"/>
                    <a:pt x="64" y="47"/>
                  </a:cubicBezTo>
                  <a:cubicBezTo>
                    <a:pt x="64" y="47"/>
                    <a:pt x="64" y="47"/>
                    <a:pt x="64" y="47"/>
                  </a:cubicBezTo>
                  <a:cubicBezTo>
                    <a:pt x="65" y="47"/>
                    <a:pt x="65" y="47"/>
                    <a:pt x="65" y="47"/>
                  </a:cubicBezTo>
                  <a:cubicBezTo>
                    <a:pt x="65" y="47"/>
                    <a:pt x="65" y="47"/>
                    <a:pt x="65" y="47"/>
                  </a:cubicBezTo>
                  <a:cubicBezTo>
                    <a:pt x="64" y="47"/>
                    <a:pt x="64" y="47"/>
                    <a:pt x="64" y="47"/>
                  </a:cubicBezTo>
                  <a:cubicBezTo>
                    <a:pt x="64" y="47"/>
                    <a:pt x="64" y="47"/>
                    <a:pt x="64" y="47"/>
                  </a:cubicBezTo>
                  <a:cubicBezTo>
                    <a:pt x="65" y="48"/>
                    <a:pt x="65" y="48"/>
                    <a:pt x="65" y="48"/>
                  </a:cubicBezTo>
                  <a:cubicBezTo>
                    <a:pt x="65" y="48"/>
                    <a:pt x="65" y="48"/>
                    <a:pt x="65" y="48"/>
                  </a:cubicBezTo>
                  <a:cubicBezTo>
                    <a:pt x="65" y="47"/>
                    <a:pt x="65" y="47"/>
                    <a:pt x="65" y="47"/>
                  </a:cubicBezTo>
                  <a:cubicBezTo>
                    <a:pt x="65" y="47"/>
                    <a:pt x="65" y="47"/>
                    <a:pt x="65" y="47"/>
                  </a:cubicBezTo>
                  <a:cubicBezTo>
                    <a:pt x="65" y="47"/>
                    <a:pt x="65" y="47"/>
                    <a:pt x="65" y="47"/>
                  </a:cubicBezTo>
                  <a:cubicBezTo>
                    <a:pt x="65" y="47"/>
                    <a:pt x="65" y="47"/>
                    <a:pt x="64" y="47"/>
                  </a:cubicBezTo>
                  <a:cubicBezTo>
                    <a:pt x="64" y="47"/>
                    <a:pt x="64" y="47"/>
                    <a:pt x="64" y="47"/>
                  </a:cubicBezTo>
                  <a:cubicBezTo>
                    <a:pt x="64" y="47"/>
                    <a:pt x="64" y="47"/>
                    <a:pt x="64" y="47"/>
                  </a:cubicBezTo>
                  <a:cubicBezTo>
                    <a:pt x="64" y="47"/>
                    <a:pt x="64" y="47"/>
                    <a:pt x="64" y="47"/>
                  </a:cubicBezTo>
                  <a:cubicBezTo>
                    <a:pt x="65" y="48"/>
                    <a:pt x="65" y="48"/>
                    <a:pt x="65" y="48"/>
                  </a:cubicBezTo>
                  <a:cubicBezTo>
                    <a:pt x="65" y="48"/>
                    <a:pt x="65" y="48"/>
                    <a:pt x="65" y="48"/>
                  </a:cubicBezTo>
                  <a:cubicBezTo>
                    <a:pt x="65" y="47"/>
                    <a:pt x="65" y="47"/>
                    <a:pt x="65" y="47"/>
                  </a:cubicBezTo>
                  <a:cubicBezTo>
                    <a:pt x="65" y="47"/>
                    <a:pt x="65" y="47"/>
                    <a:pt x="65" y="47"/>
                  </a:cubicBezTo>
                  <a:cubicBezTo>
                    <a:pt x="65" y="48"/>
                    <a:pt x="65" y="48"/>
                    <a:pt x="65" y="48"/>
                  </a:cubicBezTo>
                  <a:cubicBezTo>
                    <a:pt x="65" y="48"/>
                    <a:pt x="65" y="48"/>
                    <a:pt x="65" y="48"/>
                  </a:cubicBezTo>
                  <a:cubicBezTo>
                    <a:pt x="66" y="47"/>
                    <a:pt x="66" y="47"/>
                    <a:pt x="66" y="47"/>
                  </a:cubicBezTo>
                  <a:cubicBezTo>
                    <a:pt x="66" y="47"/>
                    <a:pt x="66" y="47"/>
                    <a:pt x="66" y="47"/>
                  </a:cubicBezTo>
                  <a:cubicBezTo>
                    <a:pt x="66" y="47"/>
                    <a:pt x="66" y="47"/>
                    <a:pt x="66" y="47"/>
                  </a:cubicBezTo>
                  <a:cubicBezTo>
                    <a:pt x="66" y="47"/>
                    <a:pt x="66" y="47"/>
                    <a:pt x="65" y="47"/>
                  </a:cubicBezTo>
                  <a:cubicBezTo>
                    <a:pt x="65" y="47"/>
                    <a:pt x="65" y="47"/>
                    <a:pt x="65" y="47"/>
                  </a:cubicBezTo>
                  <a:cubicBezTo>
                    <a:pt x="65" y="48"/>
                    <a:pt x="65" y="48"/>
                    <a:pt x="65" y="48"/>
                  </a:cubicBezTo>
                  <a:cubicBezTo>
                    <a:pt x="65" y="48"/>
                    <a:pt x="65" y="48"/>
                    <a:pt x="65" y="48"/>
                  </a:cubicBezTo>
                  <a:cubicBezTo>
                    <a:pt x="66" y="47"/>
                    <a:pt x="66" y="47"/>
                    <a:pt x="66" y="47"/>
                  </a:cubicBezTo>
                  <a:cubicBezTo>
                    <a:pt x="65" y="47"/>
                    <a:pt x="65" y="47"/>
                    <a:pt x="65" y="47"/>
                  </a:cubicBezTo>
                  <a:cubicBezTo>
                    <a:pt x="65" y="47"/>
                    <a:pt x="65" y="47"/>
                    <a:pt x="65" y="47"/>
                  </a:cubicBezTo>
                  <a:cubicBezTo>
                    <a:pt x="64" y="49"/>
                    <a:pt x="64" y="49"/>
                    <a:pt x="64" y="49"/>
                  </a:cubicBezTo>
                  <a:cubicBezTo>
                    <a:pt x="66" y="47"/>
                    <a:pt x="66" y="47"/>
                    <a:pt x="66" y="47"/>
                  </a:cubicBezTo>
                  <a:cubicBezTo>
                    <a:pt x="66" y="47"/>
                    <a:pt x="66" y="47"/>
                    <a:pt x="66" y="47"/>
                  </a:cubicBezTo>
                  <a:cubicBezTo>
                    <a:pt x="66" y="47"/>
                    <a:pt x="66" y="47"/>
                    <a:pt x="66" y="47"/>
                  </a:cubicBezTo>
                  <a:cubicBezTo>
                    <a:pt x="66" y="47"/>
                    <a:pt x="66" y="47"/>
                    <a:pt x="66" y="47"/>
                  </a:cubicBezTo>
                  <a:cubicBezTo>
                    <a:pt x="65" y="47"/>
                    <a:pt x="65" y="47"/>
                    <a:pt x="65" y="47"/>
                  </a:cubicBezTo>
                  <a:cubicBezTo>
                    <a:pt x="64" y="49"/>
                    <a:pt x="64" y="49"/>
                    <a:pt x="64" y="49"/>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5" y="47"/>
                    <a:pt x="65" y="47"/>
                    <a:pt x="65"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5" y="47"/>
                    <a:pt x="65" y="47"/>
                    <a:pt x="65" y="47"/>
                  </a:cubicBezTo>
                  <a:cubicBezTo>
                    <a:pt x="66" y="47"/>
                    <a:pt x="66" y="47"/>
                    <a:pt x="66" y="47"/>
                  </a:cubicBezTo>
                  <a:cubicBezTo>
                    <a:pt x="66" y="47"/>
                    <a:pt x="66" y="47"/>
                    <a:pt x="66" y="47"/>
                  </a:cubicBezTo>
                  <a:cubicBezTo>
                    <a:pt x="66" y="47"/>
                    <a:pt x="66" y="47"/>
                    <a:pt x="66" y="47"/>
                  </a:cubicBezTo>
                  <a:cubicBezTo>
                    <a:pt x="65" y="47"/>
                    <a:pt x="65" y="47"/>
                    <a:pt x="65" y="47"/>
                  </a:cubicBezTo>
                  <a:cubicBezTo>
                    <a:pt x="62" y="47"/>
                    <a:pt x="62" y="47"/>
                    <a:pt x="62" y="47"/>
                  </a:cubicBezTo>
                  <a:cubicBezTo>
                    <a:pt x="66" y="48"/>
                    <a:pt x="66" y="48"/>
                    <a:pt x="66" y="48"/>
                  </a:cubicBezTo>
                  <a:cubicBezTo>
                    <a:pt x="66" y="47"/>
                    <a:pt x="66" y="47"/>
                    <a:pt x="66" y="47"/>
                  </a:cubicBezTo>
                  <a:cubicBezTo>
                    <a:pt x="66" y="47"/>
                    <a:pt x="66" y="47"/>
                    <a:pt x="66" y="47"/>
                  </a:cubicBezTo>
                  <a:cubicBezTo>
                    <a:pt x="65" y="47"/>
                    <a:pt x="65" y="47"/>
                    <a:pt x="65" y="47"/>
                  </a:cubicBezTo>
                  <a:cubicBezTo>
                    <a:pt x="62" y="47"/>
                    <a:pt x="62" y="47"/>
                    <a:pt x="62" y="47"/>
                  </a:cubicBezTo>
                  <a:cubicBezTo>
                    <a:pt x="66" y="48"/>
                    <a:pt x="66" y="48"/>
                    <a:pt x="66" y="48"/>
                  </a:cubicBezTo>
                  <a:cubicBezTo>
                    <a:pt x="66" y="47"/>
                    <a:pt x="66" y="47"/>
                    <a:pt x="66" y="47"/>
                  </a:cubicBezTo>
                  <a:cubicBezTo>
                    <a:pt x="66" y="47"/>
                    <a:pt x="66" y="47"/>
                    <a:pt x="66" y="47"/>
                  </a:cubicBezTo>
                  <a:cubicBezTo>
                    <a:pt x="66" y="47"/>
                    <a:pt x="66" y="47"/>
                    <a:pt x="66" y="47"/>
                  </a:cubicBezTo>
                  <a:cubicBezTo>
                    <a:pt x="66" y="47"/>
                    <a:pt x="66" y="47"/>
                    <a:pt x="66" y="47"/>
                  </a:cubicBezTo>
                  <a:cubicBezTo>
                    <a:pt x="66" y="46"/>
                    <a:pt x="66" y="42"/>
                    <a:pt x="66" y="38"/>
                  </a:cubicBezTo>
                  <a:cubicBezTo>
                    <a:pt x="66" y="36"/>
                    <a:pt x="66" y="34"/>
                    <a:pt x="66" y="32"/>
                  </a:cubicBezTo>
                  <a:cubicBezTo>
                    <a:pt x="66" y="31"/>
                    <a:pt x="66" y="31"/>
                    <a:pt x="66" y="30"/>
                  </a:cubicBezTo>
                  <a:cubicBezTo>
                    <a:pt x="66" y="30"/>
                    <a:pt x="66" y="30"/>
                    <a:pt x="66" y="29"/>
                  </a:cubicBezTo>
                  <a:cubicBezTo>
                    <a:pt x="66" y="29"/>
                    <a:pt x="66" y="29"/>
                    <a:pt x="66" y="29"/>
                  </a:cubicBezTo>
                  <a:cubicBezTo>
                    <a:pt x="65" y="29"/>
                    <a:pt x="65" y="29"/>
                    <a:pt x="65" y="29"/>
                  </a:cubicBezTo>
                  <a:cubicBezTo>
                    <a:pt x="65" y="29"/>
                    <a:pt x="65" y="29"/>
                    <a:pt x="65" y="29"/>
                  </a:cubicBezTo>
                  <a:cubicBezTo>
                    <a:pt x="66" y="29"/>
                    <a:pt x="66" y="29"/>
                    <a:pt x="66" y="29"/>
                  </a:cubicBezTo>
                  <a:cubicBezTo>
                    <a:pt x="66" y="29"/>
                    <a:pt x="66" y="29"/>
                    <a:pt x="66" y="29"/>
                  </a:cubicBezTo>
                  <a:cubicBezTo>
                    <a:pt x="66" y="28"/>
                    <a:pt x="66" y="28"/>
                    <a:pt x="66" y="28"/>
                  </a:cubicBezTo>
                  <a:cubicBezTo>
                    <a:pt x="66" y="28"/>
                    <a:pt x="66" y="28"/>
                    <a:pt x="66" y="28"/>
                  </a:cubicBezTo>
                  <a:cubicBezTo>
                    <a:pt x="66" y="28"/>
                    <a:pt x="66" y="28"/>
                    <a:pt x="66" y="28"/>
                  </a:cubicBezTo>
                  <a:cubicBezTo>
                    <a:pt x="66" y="27"/>
                    <a:pt x="64" y="25"/>
                    <a:pt x="63" y="22"/>
                  </a:cubicBezTo>
                  <a:cubicBezTo>
                    <a:pt x="62" y="20"/>
                    <a:pt x="61" y="19"/>
                    <a:pt x="61" y="18"/>
                  </a:cubicBezTo>
                  <a:cubicBezTo>
                    <a:pt x="61" y="18"/>
                    <a:pt x="61" y="18"/>
                    <a:pt x="61" y="18"/>
                  </a:cubicBezTo>
                  <a:cubicBezTo>
                    <a:pt x="60" y="17"/>
                    <a:pt x="59" y="16"/>
                    <a:pt x="58" y="15"/>
                  </a:cubicBezTo>
                  <a:cubicBezTo>
                    <a:pt x="58" y="15"/>
                    <a:pt x="58" y="15"/>
                    <a:pt x="58" y="15"/>
                  </a:cubicBezTo>
                  <a:cubicBezTo>
                    <a:pt x="58" y="15"/>
                    <a:pt x="58" y="15"/>
                    <a:pt x="58" y="15"/>
                  </a:cubicBezTo>
                  <a:cubicBezTo>
                    <a:pt x="57" y="15"/>
                    <a:pt x="56" y="15"/>
                    <a:pt x="55" y="15"/>
                  </a:cubicBezTo>
                  <a:cubicBezTo>
                    <a:pt x="54" y="15"/>
                    <a:pt x="52" y="15"/>
                    <a:pt x="50" y="14"/>
                  </a:cubicBezTo>
                  <a:cubicBezTo>
                    <a:pt x="49" y="14"/>
                    <a:pt x="47" y="14"/>
                    <a:pt x="46" y="14"/>
                  </a:cubicBezTo>
                  <a:cubicBezTo>
                    <a:pt x="45" y="13"/>
                    <a:pt x="42" y="12"/>
                    <a:pt x="39" y="12"/>
                  </a:cubicBezTo>
                  <a:cubicBezTo>
                    <a:pt x="39" y="12"/>
                    <a:pt x="39" y="12"/>
                    <a:pt x="39" y="12"/>
                  </a:cubicBezTo>
                  <a:cubicBezTo>
                    <a:pt x="39" y="13"/>
                    <a:pt x="39" y="13"/>
                    <a:pt x="39" y="13"/>
                  </a:cubicBezTo>
                  <a:cubicBezTo>
                    <a:pt x="39" y="12"/>
                    <a:pt x="39" y="12"/>
                    <a:pt x="39" y="12"/>
                  </a:cubicBezTo>
                  <a:cubicBezTo>
                    <a:pt x="39" y="12"/>
                    <a:pt x="39" y="12"/>
                    <a:pt x="39" y="12"/>
                  </a:cubicBezTo>
                  <a:cubicBezTo>
                    <a:pt x="37" y="12"/>
                    <a:pt x="34" y="13"/>
                    <a:pt x="31" y="14"/>
                  </a:cubicBezTo>
                  <a:cubicBezTo>
                    <a:pt x="27" y="16"/>
                    <a:pt x="24" y="17"/>
                    <a:pt x="22" y="19"/>
                  </a:cubicBezTo>
                  <a:cubicBezTo>
                    <a:pt x="19" y="22"/>
                    <a:pt x="18" y="26"/>
                    <a:pt x="17" y="33"/>
                  </a:cubicBezTo>
                  <a:cubicBezTo>
                    <a:pt x="17" y="40"/>
                    <a:pt x="16" y="44"/>
                    <a:pt x="16" y="47"/>
                  </a:cubicBezTo>
                  <a:cubicBezTo>
                    <a:pt x="16" y="48"/>
                    <a:pt x="16" y="48"/>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7" y="50"/>
                    <a:pt x="17" y="50"/>
                    <a:pt x="17" y="50"/>
                  </a:cubicBezTo>
                  <a:cubicBezTo>
                    <a:pt x="17" y="49"/>
                    <a:pt x="17" y="49"/>
                    <a:pt x="17" y="49"/>
                  </a:cubicBezTo>
                  <a:cubicBezTo>
                    <a:pt x="16" y="48"/>
                    <a:pt x="16" y="48"/>
                    <a:pt x="16" y="48"/>
                  </a:cubicBezTo>
                  <a:cubicBezTo>
                    <a:pt x="16" y="49"/>
                    <a:pt x="16" y="49"/>
                    <a:pt x="16" y="49"/>
                  </a:cubicBezTo>
                  <a:cubicBezTo>
                    <a:pt x="16" y="49"/>
                    <a:pt x="16" y="49"/>
                    <a:pt x="16" y="49"/>
                  </a:cubicBezTo>
                  <a:cubicBezTo>
                    <a:pt x="16" y="49"/>
                    <a:pt x="16" y="49"/>
                    <a:pt x="16" y="49"/>
                  </a:cubicBezTo>
                  <a:cubicBezTo>
                    <a:pt x="17" y="50"/>
                    <a:pt x="17" y="50"/>
                    <a:pt x="17" y="50"/>
                  </a:cubicBezTo>
                  <a:cubicBezTo>
                    <a:pt x="17" y="49"/>
                    <a:pt x="17" y="49"/>
                    <a:pt x="17" y="49"/>
                  </a:cubicBezTo>
                  <a:cubicBezTo>
                    <a:pt x="16" y="49"/>
                    <a:pt x="16" y="49"/>
                    <a:pt x="16" y="49"/>
                  </a:cubicBezTo>
                  <a:cubicBezTo>
                    <a:pt x="16" y="49"/>
                    <a:pt x="16" y="49"/>
                    <a:pt x="16" y="49"/>
                  </a:cubicBezTo>
                  <a:cubicBezTo>
                    <a:pt x="17" y="50"/>
                    <a:pt x="17" y="50"/>
                    <a:pt x="17" y="50"/>
                  </a:cubicBezTo>
                  <a:cubicBezTo>
                    <a:pt x="17" y="49"/>
                    <a:pt x="17" y="49"/>
                    <a:pt x="17" y="49"/>
                  </a:cubicBezTo>
                  <a:cubicBezTo>
                    <a:pt x="17" y="48"/>
                    <a:pt x="17" y="48"/>
                    <a:pt x="17" y="48"/>
                  </a:cubicBezTo>
                  <a:cubicBezTo>
                    <a:pt x="16" y="48"/>
                    <a:pt x="16" y="48"/>
                    <a:pt x="16" y="48"/>
                  </a:cubicBezTo>
                  <a:cubicBezTo>
                    <a:pt x="16" y="49"/>
                    <a:pt x="16" y="49"/>
                    <a:pt x="16" y="49"/>
                  </a:cubicBezTo>
                  <a:cubicBezTo>
                    <a:pt x="16" y="49"/>
                    <a:pt x="16" y="49"/>
                    <a:pt x="16" y="49"/>
                  </a:cubicBezTo>
                  <a:cubicBezTo>
                    <a:pt x="17" y="50"/>
                    <a:pt x="17" y="50"/>
                    <a:pt x="17" y="50"/>
                  </a:cubicBezTo>
                  <a:cubicBezTo>
                    <a:pt x="17" y="49"/>
                    <a:pt x="17" y="49"/>
                    <a:pt x="17" y="49"/>
                  </a:cubicBezTo>
                  <a:cubicBezTo>
                    <a:pt x="16" y="49"/>
                    <a:pt x="16" y="49"/>
                    <a:pt x="16" y="49"/>
                  </a:cubicBezTo>
                  <a:cubicBezTo>
                    <a:pt x="16" y="49"/>
                    <a:pt x="16" y="49"/>
                    <a:pt x="16" y="49"/>
                  </a:cubicBezTo>
                  <a:cubicBezTo>
                    <a:pt x="16" y="50"/>
                    <a:pt x="16" y="50"/>
                    <a:pt x="16" y="50"/>
                  </a:cubicBezTo>
                  <a:cubicBezTo>
                    <a:pt x="17" y="49"/>
                    <a:pt x="17" y="49"/>
                    <a:pt x="17" y="49"/>
                  </a:cubicBezTo>
                  <a:cubicBezTo>
                    <a:pt x="17" y="49"/>
                    <a:pt x="17" y="49"/>
                    <a:pt x="17" y="49"/>
                  </a:cubicBezTo>
                  <a:cubicBezTo>
                    <a:pt x="17" y="48"/>
                    <a:pt x="17" y="48"/>
                    <a:pt x="17" y="48"/>
                  </a:cubicBezTo>
                  <a:cubicBezTo>
                    <a:pt x="16" y="48"/>
                    <a:pt x="16" y="48"/>
                    <a:pt x="16" y="48"/>
                  </a:cubicBezTo>
                  <a:cubicBezTo>
                    <a:pt x="16" y="49"/>
                    <a:pt x="16" y="49"/>
                    <a:pt x="16" y="49"/>
                  </a:cubicBezTo>
                  <a:cubicBezTo>
                    <a:pt x="16" y="50"/>
                    <a:pt x="16" y="50"/>
                    <a:pt x="16" y="50"/>
                  </a:cubicBezTo>
                  <a:cubicBezTo>
                    <a:pt x="17" y="49"/>
                    <a:pt x="17" y="49"/>
                    <a:pt x="17" y="49"/>
                  </a:cubicBezTo>
                  <a:cubicBezTo>
                    <a:pt x="17" y="49"/>
                    <a:pt x="17" y="49"/>
                    <a:pt x="17" y="49"/>
                  </a:cubicBezTo>
                  <a:cubicBezTo>
                    <a:pt x="17" y="48"/>
                    <a:pt x="17" y="48"/>
                    <a:pt x="17" y="48"/>
                  </a:cubicBezTo>
                  <a:cubicBezTo>
                    <a:pt x="17" y="48"/>
                    <a:pt x="17" y="48"/>
                    <a:pt x="17" y="48"/>
                  </a:cubicBezTo>
                  <a:cubicBezTo>
                    <a:pt x="17" y="48"/>
                    <a:pt x="17" y="48"/>
                    <a:pt x="17" y="48"/>
                  </a:cubicBezTo>
                  <a:cubicBezTo>
                    <a:pt x="17" y="48"/>
                    <a:pt x="16" y="47"/>
                    <a:pt x="16" y="47"/>
                  </a:cubicBezTo>
                  <a:cubicBezTo>
                    <a:pt x="15" y="46"/>
                    <a:pt x="14" y="44"/>
                    <a:pt x="13" y="43"/>
                  </a:cubicBezTo>
                  <a:cubicBezTo>
                    <a:pt x="13" y="42"/>
                    <a:pt x="12" y="41"/>
                    <a:pt x="12" y="41"/>
                  </a:cubicBezTo>
                  <a:cubicBezTo>
                    <a:pt x="11" y="40"/>
                    <a:pt x="10" y="40"/>
                    <a:pt x="9" y="40"/>
                  </a:cubicBezTo>
                  <a:cubicBezTo>
                    <a:pt x="9" y="40"/>
                    <a:pt x="9" y="40"/>
                    <a:pt x="9" y="40"/>
                  </a:cubicBezTo>
                  <a:cubicBezTo>
                    <a:pt x="8" y="40"/>
                    <a:pt x="8" y="40"/>
                    <a:pt x="8" y="40"/>
                  </a:cubicBezTo>
                  <a:cubicBezTo>
                    <a:pt x="8" y="40"/>
                    <a:pt x="8" y="40"/>
                    <a:pt x="8" y="40"/>
                  </a:cubicBezTo>
                  <a:cubicBezTo>
                    <a:pt x="8" y="40"/>
                    <a:pt x="8" y="40"/>
                    <a:pt x="8" y="40"/>
                  </a:cubicBezTo>
                  <a:cubicBezTo>
                    <a:pt x="7" y="40"/>
                    <a:pt x="7" y="41"/>
                    <a:pt x="6" y="42"/>
                  </a:cubicBezTo>
                  <a:cubicBezTo>
                    <a:pt x="7" y="42"/>
                    <a:pt x="7" y="42"/>
                    <a:pt x="7" y="42"/>
                  </a:cubicBezTo>
                  <a:cubicBezTo>
                    <a:pt x="6" y="42"/>
                    <a:pt x="6" y="42"/>
                    <a:pt x="6" y="42"/>
                  </a:cubicBezTo>
                  <a:cubicBezTo>
                    <a:pt x="6" y="42"/>
                    <a:pt x="6" y="43"/>
                    <a:pt x="6" y="44"/>
                  </a:cubicBezTo>
                  <a:cubicBezTo>
                    <a:pt x="6" y="47"/>
                    <a:pt x="7" y="52"/>
                    <a:pt x="9" y="56"/>
                  </a:cubicBezTo>
                  <a:cubicBezTo>
                    <a:pt x="9" y="60"/>
                    <a:pt x="10" y="61"/>
                    <a:pt x="12" y="63"/>
                  </a:cubicBezTo>
                  <a:cubicBezTo>
                    <a:pt x="13" y="64"/>
                    <a:pt x="14" y="64"/>
                    <a:pt x="15" y="64"/>
                  </a:cubicBezTo>
                  <a:cubicBezTo>
                    <a:pt x="15" y="64"/>
                    <a:pt x="15" y="64"/>
                    <a:pt x="15" y="64"/>
                  </a:cubicBezTo>
                  <a:cubicBezTo>
                    <a:pt x="15" y="64"/>
                    <a:pt x="15" y="64"/>
                    <a:pt x="15" y="64"/>
                  </a:cubicBezTo>
                  <a:cubicBezTo>
                    <a:pt x="16" y="64"/>
                    <a:pt x="16" y="64"/>
                    <a:pt x="16" y="64"/>
                  </a:cubicBezTo>
                  <a:cubicBezTo>
                    <a:pt x="15" y="62"/>
                    <a:pt x="15" y="62"/>
                    <a:pt x="15" y="62"/>
                  </a:cubicBezTo>
                  <a:cubicBezTo>
                    <a:pt x="15" y="62"/>
                    <a:pt x="15" y="62"/>
                    <a:pt x="15" y="62"/>
                  </a:cubicBezTo>
                  <a:cubicBezTo>
                    <a:pt x="14" y="62"/>
                    <a:pt x="14" y="62"/>
                    <a:pt x="14" y="62"/>
                  </a:cubicBezTo>
                  <a:cubicBezTo>
                    <a:pt x="14" y="62"/>
                    <a:pt x="14" y="62"/>
                    <a:pt x="14" y="62"/>
                  </a:cubicBezTo>
                  <a:cubicBezTo>
                    <a:pt x="14" y="70"/>
                    <a:pt x="14" y="70"/>
                    <a:pt x="14" y="70"/>
                  </a:cubicBezTo>
                  <a:cubicBezTo>
                    <a:pt x="15" y="70"/>
                    <a:pt x="15" y="70"/>
                    <a:pt x="15" y="70"/>
                  </a:cubicBezTo>
                  <a:cubicBezTo>
                    <a:pt x="15" y="70"/>
                    <a:pt x="15" y="70"/>
                    <a:pt x="15" y="70"/>
                  </a:cubicBezTo>
                  <a:cubicBezTo>
                    <a:pt x="16" y="70"/>
                    <a:pt x="16" y="70"/>
                    <a:pt x="16" y="70"/>
                  </a:cubicBezTo>
                  <a:cubicBezTo>
                    <a:pt x="16" y="69"/>
                    <a:pt x="16" y="69"/>
                    <a:pt x="16" y="69"/>
                  </a:cubicBezTo>
                  <a:cubicBezTo>
                    <a:pt x="15" y="70"/>
                    <a:pt x="15" y="70"/>
                    <a:pt x="15" y="70"/>
                  </a:cubicBezTo>
                  <a:cubicBezTo>
                    <a:pt x="14" y="70"/>
                    <a:pt x="14" y="70"/>
                    <a:pt x="14" y="70"/>
                  </a:cubicBezTo>
                  <a:cubicBezTo>
                    <a:pt x="15" y="70"/>
                    <a:pt x="15" y="70"/>
                    <a:pt x="15" y="70"/>
                  </a:cubicBezTo>
                  <a:cubicBezTo>
                    <a:pt x="15" y="70"/>
                    <a:pt x="15" y="70"/>
                    <a:pt x="15" y="70"/>
                  </a:cubicBezTo>
                  <a:cubicBezTo>
                    <a:pt x="15" y="70"/>
                    <a:pt x="15" y="70"/>
                    <a:pt x="15" y="70"/>
                  </a:cubicBezTo>
                  <a:cubicBezTo>
                    <a:pt x="16" y="70"/>
                    <a:pt x="16" y="70"/>
                    <a:pt x="16" y="70"/>
                  </a:cubicBezTo>
                  <a:cubicBezTo>
                    <a:pt x="16" y="69"/>
                    <a:pt x="16" y="69"/>
                    <a:pt x="16" y="69"/>
                  </a:cubicBezTo>
                  <a:cubicBezTo>
                    <a:pt x="15" y="70"/>
                    <a:pt x="15" y="70"/>
                    <a:pt x="15" y="70"/>
                  </a:cubicBezTo>
                  <a:cubicBezTo>
                    <a:pt x="14" y="70"/>
                    <a:pt x="14" y="70"/>
                    <a:pt x="14" y="70"/>
                  </a:cubicBezTo>
                  <a:cubicBezTo>
                    <a:pt x="14" y="63"/>
                    <a:pt x="14" y="63"/>
                    <a:pt x="14" y="63"/>
                  </a:cubicBezTo>
                  <a:cubicBezTo>
                    <a:pt x="15" y="63"/>
                    <a:pt x="15" y="63"/>
                    <a:pt x="15" y="63"/>
                  </a:cubicBezTo>
                  <a:cubicBezTo>
                    <a:pt x="15" y="64"/>
                    <a:pt x="15" y="64"/>
                    <a:pt x="15" y="64"/>
                  </a:cubicBezTo>
                  <a:cubicBezTo>
                    <a:pt x="15" y="64"/>
                    <a:pt x="15" y="64"/>
                    <a:pt x="15" y="64"/>
                  </a:cubicBezTo>
                  <a:cubicBezTo>
                    <a:pt x="15" y="63"/>
                    <a:pt x="15" y="63"/>
                    <a:pt x="15" y="63"/>
                  </a:cubicBezTo>
                  <a:cubicBezTo>
                    <a:pt x="15" y="63"/>
                    <a:pt x="15" y="63"/>
                    <a:pt x="15" y="63"/>
                  </a:cubicBezTo>
                  <a:cubicBezTo>
                    <a:pt x="15" y="63"/>
                    <a:pt x="15" y="63"/>
                    <a:pt x="15" y="63"/>
                  </a:cubicBezTo>
                  <a:cubicBezTo>
                    <a:pt x="14" y="63"/>
                    <a:pt x="13" y="63"/>
                    <a:pt x="12" y="62"/>
                  </a:cubicBezTo>
                  <a:cubicBezTo>
                    <a:pt x="11" y="61"/>
                    <a:pt x="10" y="59"/>
                    <a:pt x="9" y="56"/>
                  </a:cubicBezTo>
                  <a:cubicBezTo>
                    <a:pt x="8" y="51"/>
                    <a:pt x="7" y="47"/>
                    <a:pt x="7" y="44"/>
                  </a:cubicBezTo>
                  <a:cubicBezTo>
                    <a:pt x="7" y="43"/>
                    <a:pt x="7" y="42"/>
                    <a:pt x="7" y="42"/>
                  </a:cubicBezTo>
                  <a:cubicBezTo>
                    <a:pt x="7" y="42"/>
                    <a:pt x="7" y="42"/>
                    <a:pt x="7" y="42"/>
                  </a:cubicBezTo>
                  <a:cubicBezTo>
                    <a:pt x="7" y="41"/>
                    <a:pt x="8" y="41"/>
                    <a:pt x="9" y="40"/>
                  </a:cubicBezTo>
                  <a:cubicBezTo>
                    <a:pt x="8" y="40"/>
                    <a:pt x="8" y="40"/>
                    <a:pt x="8" y="40"/>
                  </a:cubicBezTo>
                  <a:cubicBezTo>
                    <a:pt x="9" y="40"/>
                    <a:pt x="9" y="40"/>
                    <a:pt x="9" y="40"/>
                  </a:cubicBezTo>
                  <a:cubicBezTo>
                    <a:pt x="9" y="40"/>
                    <a:pt x="9" y="40"/>
                    <a:pt x="9" y="40"/>
                  </a:cubicBezTo>
                  <a:cubicBezTo>
                    <a:pt x="9" y="40"/>
                    <a:pt x="9" y="40"/>
                    <a:pt x="9" y="40"/>
                  </a:cubicBezTo>
                  <a:cubicBezTo>
                    <a:pt x="9" y="40"/>
                    <a:pt x="9" y="40"/>
                    <a:pt x="9" y="40"/>
                  </a:cubicBezTo>
                  <a:cubicBezTo>
                    <a:pt x="10" y="40"/>
                    <a:pt x="11" y="41"/>
                    <a:pt x="11" y="41"/>
                  </a:cubicBezTo>
                  <a:cubicBezTo>
                    <a:pt x="12" y="42"/>
                    <a:pt x="12" y="42"/>
                    <a:pt x="13" y="43"/>
                  </a:cubicBezTo>
                  <a:cubicBezTo>
                    <a:pt x="14" y="44"/>
                    <a:pt x="15" y="46"/>
                    <a:pt x="16" y="47"/>
                  </a:cubicBezTo>
                  <a:cubicBezTo>
                    <a:pt x="16" y="48"/>
                    <a:pt x="16" y="48"/>
                    <a:pt x="16" y="48"/>
                  </a:cubicBezTo>
                  <a:cubicBezTo>
                    <a:pt x="16" y="49"/>
                    <a:pt x="17" y="49"/>
                    <a:pt x="17" y="49"/>
                  </a:cubicBezTo>
                  <a:cubicBezTo>
                    <a:pt x="17" y="49"/>
                    <a:pt x="17" y="49"/>
                    <a:pt x="17" y="49"/>
                  </a:cubicBezTo>
                  <a:cubicBezTo>
                    <a:pt x="17" y="49"/>
                    <a:pt x="17" y="49"/>
                    <a:pt x="17" y="49"/>
                  </a:cubicBezTo>
                  <a:cubicBezTo>
                    <a:pt x="17" y="49"/>
                    <a:pt x="17" y="49"/>
                    <a:pt x="17" y="49"/>
                  </a:cubicBezTo>
                  <a:cubicBezTo>
                    <a:pt x="17" y="49"/>
                    <a:pt x="17" y="49"/>
                    <a:pt x="17" y="49"/>
                  </a:cubicBezTo>
                  <a:cubicBezTo>
                    <a:pt x="17" y="49"/>
                    <a:pt x="17" y="49"/>
                    <a:pt x="17" y="49"/>
                  </a:cubicBezTo>
                  <a:cubicBezTo>
                    <a:pt x="16" y="49"/>
                    <a:pt x="16" y="49"/>
                    <a:pt x="16" y="49"/>
                  </a:cubicBezTo>
                  <a:cubicBezTo>
                    <a:pt x="17" y="49"/>
                    <a:pt x="17" y="49"/>
                    <a:pt x="17" y="49"/>
                  </a:cubicBezTo>
                  <a:cubicBezTo>
                    <a:pt x="17" y="49"/>
                    <a:pt x="17" y="49"/>
                    <a:pt x="17" y="49"/>
                  </a:cubicBezTo>
                  <a:cubicBezTo>
                    <a:pt x="17" y="49"/>
                    <a:pt x="17" y="49"/>
                    <a:pt x="17" y="49"/>
                  </a:cubicBezTo>
                  <a:cubicBezTo>
                    <a:pt x="17" y="49"/>
                    <a:pt x="17" y="49"/>
                    <a:pt x="17" y="49"/>
                  </a:cubicBezTo>
                  <a:cubicBezTo>
                    <a:pt x="16" y="49"/>
                    <a:pt x="16" y="49"/>
                    <a:pt x="16" y="49"/>
                  </a:cubicBezTo>
                  <a:cubicBezTo>
                    <a:pt x="17" y="49"/>
                    <a:pt x="17" y="49"/>
                    <a:pt x="17" y="49"/>
                  </a:cubicBezTo>
                  <a:cubicBezTo>
                    <a:pt x="17" y="49"/>
                    <a:pt x="17" y="49"/>
                    <a:pt x="17" y="49"/>
                  </a:cubicBezTo>
                  <a:cubicBezTo>
                    <a:pt x="17" y="49"/>
                    <a:pt x="17" y="49"/>
                    <a:pt x="17" y="49"/>
                  </a:cubicBezTo>
                  <a:cubicBezTo>
                    <a:pt x="16" y="49"/>
                    <a:pt x="16" y="49"/>
                    <a:pt x="16"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7" y="49"/>
                    <a:pt x="17" y="49"/>
                    <a:pt x="17" y="49"/>
                  </a:cubicBezTo>
                  <a:cubicBezTo>
                    <a:pt x="17" y="49"/>
                    <a:pt x="17" y="49"/>
                    <a:pt x="17" y="49"/>
                  </a:cubicBezTo>
                  <a:cubicBezTo>
                    <a:pt x="16" y="49"/>
                    <a:pt x="16" y="49"/>
                    <a:pt x="16" y="49"/>
                  </a:cubicBezTo>
                  <a:cubicBezTo>
                    <a:pt x="16" y="49"/>
                    <a:pt x="16" y="49"/>
                    <a:pt x="16"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7" y="49"/>
                    <a:pt x="17" y="49"/>
                    <a:pt x="17" y="49"/>
                  </a:cubicBezTo>
                  <a:cubicBezTo>
                    <a:pt x="16" y="49"/>
                    <a:pt x="16" y="49"/>
                    <a:pt x="16" y="49"/>
                  </a:cubicBezTo>
                  <a:cubicBezTo>
                    <a:pt x="16" y="49"/>
                    <a:pt x="16" y="49"/>
                    <a:pt x="16" y="49"/>
                  </a:cubicBezTo>
                  <a:cubicBezTo>
                    <a:pt x="16" y="49"/>
                    <a:pt x="16" y="49"/>
                    <a:pt x="16"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7" y="49"/>
                    <a:pt x="17" y="49"/>
                    <a:pt x="17" y="49"/>
                  </a:cubicBezTo>
                  <a:cubicBezTo>
                    <a:pt x="17" y="49"/>
                    <a:pt x="17" y="49"/>
                    <a:pt x="17" y="49"/>
                  </a:cubicBezTo>
                  <a:cubicBezTo>
                    <a:pt x="17" y="49"/>
                    <a:pt x="17" y="48"/>
                    <a:pt x="17" y="47"/>
                  </a:cubicBezTo>
                  <a:cubicBezTo>
                    <a:pt x="17" y="44"/>
                    <a:pt x="17" y="40"/>
                    <a:pt x="18" y="33"/>
                  </a:cubicBezTo>
                  <a:cubicBezTo>
                    <a:pt x="19" y="26"/>
                    <a:pt x="20" y="22"/>
                    <a:pt x="22" y="20"/>
                  </a:cubicBezTo>
                  <a:cubicBezTo>
                    <a:pt x="24" y="17"/>
                    <a:pt x="27" y="16"/>
                    <a:pt x="31" y="15"/>
                  </a:cubicBezTo>
                  <a:cubicBezTo>
                    <a:pt x="34" y="13"/>
                    <a:pt x="37"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42" y="13"/>
                    <a:pt x="44" y="14"/>
                    <a:pt x="46" y="15"/>
                  </a:cubicBezTo>
                  <a:cubicBezTo>
                    <a:pt x="47" y="15"/>
                    <a:pt x="48" y="15"/>
                    <a:pt x="50" y="15"/>
                  </a:cubicBezTo>
                  <a:cubicBezTo>
                    <a:pt x="52" y="15"/>
                    <a:pt x="54" y="15"/>
                    <a:pt x="55" y="15"/>
                  </a:cubicBezTo>
                  <a:cubicBezTo>
                    <a:pt x="56" y="15"/>
                    <a:pt x="57" y="16"/>
                    <a:pt x="58" y="16"/>
                  </a:cubicBezTo>
                  <a:cubicBezTo>
                    <a:pt x="58" y="16"/>
                    <a:pt x="58" y="16"/>
                    <a:pt x="58" y="16"/>
                  </a:cubicBezTo>
                  <a:cubicBezTo>
                    <a:pt x="58" y="16"/>
                    <a:pt x="58" y="16"/>
                    <a:pt x="58" y="16"/>
                  </a:cubicBezTo>
                  <a:cubicBezTo>
                    <a:pt x="59" y="16"/>
                    <a:pt x="59" y="17"/>
                    <a:pt x="60" y="18"/>
                  </a:cubicBezTo>
                  <a:cubicBezTo>
                    <a:pt x="60" y="18"/>
                    <a:pt x="60" y="18"/>
                    <a:pt x="60" y="18"/>
                  </a:cubicBezTo>
                  <a:cubicBezTo>
                    <a:pt x="60" y="18"/>
                    <a:pt x="60" y="18"/>
                    <a:pt x="60" y="18"/>
                  </a:cubicBezTo>
                  <a:cubicBezTo>
                    <a:pt x="61" y="19"/>
                    <a:pt x="62" y="21"/>
                    <a:pt x="62" y="22"/>
                  </a:cubicBezTo>
                  <a:cubicBezTo>
                    <a:pt x="64" y="25"/>
                    <a:pt x="65" y="28"/>
                    <a:pt x="65" y="29"/>
                  </a:cubicBezTo>
                  <a:cubicBezTo>
                    <a:pt x="66" y="28"/>
                    <a:pt x="66" y="28"/>
                    <a:pt x="66" y="28"/>
                  </a:cubicBezTo>
                  <a:cubicBezTo>
                    <a:pt x="65" y="29"/>
                    <a:pt x="65" y="29"/>
                    <a:pt x="65" y="29"/>
                  </a:cubicBezTo>
                  <a:cubicBezTo>
                    <a:pt x="65" y="29"/>
                    <a:pt x="65" y="29"/>
                    <a:pt x="65" y="29"/>
                  </a:cubicBezTo>
                  <a:cubicBezTo>
                    <a:pt x="66" y="31"/>
                    <a:pt x="66" y="31"/>
                    <a:pt x="66" y="31"/>
                  </a:cubicBezTo>
                  <a:cubicBezTo>
                    <a:pt x="66" y="29"/>
                    <a:pt x="66" y="29"/>
                    <a:pt x="66" y="29"/>
                  </a:cubicBezTo>
                  <a:cubicBezTo>
                    <a:pt x="66" y="29"/>
                    <a:pt x="66" y="29"/>
                    <a:pt x="66" y="29"/>
                  </a:cubicBezTo>
                  <a:cubicBezTo>
                    <a:pt x="65" y="29"/>
                    <a:pt x="65" y="29"/>
                    <a:pt x="65" y="29"/>
                  </a:cubicBezTo>
                  <a:cubicBezTo>
                    <a:pt x="65" y="29"/>
                    <a:pt x="65" y="29"/>
                    <a:pt x="65" y="29"/>
                  </a:cubicBezTo>
                  <a:cubicBezTo>
                    <a:pt x="66" y="29"/>
                    <a:pt x="66" y="29"/>
                    <a:pt x="66" y="29"/>
                  </a:cubicBezTo>
                  <a:cubicBezTo>
                    <a:pt x="65" y="29"/>
                    <a:pt x="65" y="29"/>
                    <a:pt x="65" y="29"/>
                  </a:cubicBezTo>
                  <a:cubicBezTo>
                    <a:pt x="65" y="30"/>
                    <a:pt x="65" y="30"/>
                    <a:pt x="66" y="30"/>
                  </a:cubicBezTo>
                  <a:cubicBezTo>
                    <a:pt x="66" y="31"/>
                    <a:pt x="66" y="31"/>
                    <a:pt x="66" y="32"/>
                  </a:cubicBezTo>
                  <a:cubicBezTo>
                    <a:pt x="66" y="34"/>
                    <a:pt x="66" y="36"/>
                    <a:pt x="66" y="38"/>
                  </a:cubicBezTo>
                  <a:cubicBezTo>
                    <a:pt x="66" y="42"/>
                    <a:pt x="66" y="46"/>
                    <a:pt x="65" y="47"/>
                  </a:cubicBezTo>
                  <a:cubicBezTo>
                    <a:pt x="66" y="47"/>
                    <a:pt x="66" y="47"/>
                    <a:pt x="66" y="47"/>
                  </a:cubicBezTo>
                  <a:cubicBezTo>
                    <a:pt x="65" y="47"/>
                    <a:pt x="65" y="47"/>
                    <a:pt x="65" y="47"/>
                  </a:cubicBezTo>
                  <a:cubicBezTo>
                    <a:pt x="65" y="47"/>
                    <a:pt x="65" y="47"/>
                    <a:pt x="65" y="47"/>
                  </a:cubicBezTo>
                  <a:cubicBezTo>
                    <a:pt x="65" y="47"/>
                    <a:pt x="65" y="47"/>
                    <a:pt x="65" y="47"/>
                  </a:cubicBezTo>
                  <a:cubicBezTo>
                    <a:pt x="65" y="47"/>
                    <a:pt x="65" y="47"/>
                    <a:pt x="65" y="47"/>
                  </a:cubicBezTo>
                  <a:cubicBezTo>
                    <a:pt x="66" y="47"/>
                    <a:pt x="66" y="47"/>
                    <a:pt x="66" y="47"/>
                  </a:cubicBezTo>
                  <a:cubicBezTo>
                    <a:pt x="66" y="47"/>
                    <a:pt x="66" y="47"/>
                    <a:pt x="66" y="47"/>
                  </a:cubicBezTo>
                  <a:cubicBezTo>
                    <a:pt x="65" y="47"/>
                    <a:pt x="65" y="47"/>
                    <a:pt x="65" y="47"/>
                  </a:cubicBezTo>
                  <a:cubicBezTo>
                    <a:pt x="65" y="47"/>
                    <a:pt x="65" y="47"/>
                    <a:pt x="65" y="47"/>
                  </a:cubicBezTo>
                  <a:cubicBezTo>
                    <a:pt x="65" y="47"/>
                    <a:pt x="65" y="47"/>
                    <a:pt x="65" y="47"/>
                  </a:cubicBezTo>
                  <a:cubicBezTo>
                    <a:pt x="66" y="47"/>
                    <a:pt x="66" y="47"/>
                    <a:pt x="66" y="47"/>
                  </a:cubicBezTo>
                  <a:cubicBezTo>
                    <a:pt x="66" y="47"/>
                    <a:pt x="66" y="47"/>
                    <a:pt x="66" y="47"/>
                  </a:cubicBezTo>
                  <a:cubicBezTo>
                    <a:pt x="65" y="47"/>
                    <a:pt x="65" y="47"/>
                    <a:pt x="65" y="47"/>
                  </a:cubicBezTo>
                  <a:cubicBezTo>
                    <a:pt x="65" y="47"/>
                    <a:pt x="65" y="47"/>
                    <a:pt x="65" y="47"/>
                  </a:cubicBezTo>
                  <a:cubicBezTo>
                    <a:pt x="66" y="47"/>
                    <a:pt x="66" y="47"/>
                    <a:pt x="66" y="47"/>
                  </a:cubicBezTo>
                  <a:cubicBezTo>
                    <a:pt x="66" y="47"/>
                    <a:pt x="66" y="47"/>
                    <a:pt x="66" y="47"/>
                  </a:cubicBezTo>
                  <a:cubicBezTo>
                    <a:pt x="65" y="47"/>
                    <a:pt x="65" y="47"/>
                    <a:pt x="65" y="47"/>
                  </a:cubicBezTo>
                  <a:cubicBezTo>
                    <a:pt x="65" y="47"/>
                    <a:pt x="65" y="47"/>
                    <a:pt x="65" y="47"/>
                  </a:cubicBezTo>
                  <a:cubicBezTo>
                    <a:pt x="65" y="47"/>
                    <a:pt x="65" y="47"/>
                    <a:pt x="65"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5" y="47"/>
                    <a:pt x="65" y="47"/>
                    <a:pt x="65" y="47"/>
                  </a:cubicBezTo>
                  <a:cubicBezTo>
                    <a:pt x="65" y="47"/>
                    <a:pt x="65" y="47"/>
                    <a:pt x="65"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5" y="47"/>
                    <a:pt x="65" y="47"/>
                    <a:pt x="65" y="47"/>
                  </a:cubicBezTo>
                  <a:cubicBezTo>
                    <a:pt x="65" y="47"/>
                    <a:pt x="65" y="47"/>
                    <a:pt x="65" y="47"/>
                  </a:cubicBezTo>
                  <a:cubicBezTo>
                    <a:pt x="65" y="47"/>
                    <a:pt x="65" y="47"/>
                    <a:pt x="65" y="47"/>
                  </a:cubicBezTo>
                  <a:cubicBezTo>
                    <a:pt x="65" y="47"/>
                    <a:pt x="65" y="47"/>
                    <a:pt x="65" y="47"/>
                  </a:cubicBezTo>
                  <a:cubicBezTo>
                    <a:pt x="66" y="47"/>
                    <a:pt x="66" y="47"/>
                    <a:pt x="66" y="47"/>
                  </a:cubicBezTo>
                  <a:cubicBezTo>
                    <a:pt x="66" y="47"/>
                    <a:pt x="66" y="47"/>
                    <a:pt x="66" y="47"/>
                  </a:cubicBezTo>
                  <a:cubicBezTo>
                    <a:pt x="65" y="47"/>
                    <a:pt x="65" y="47"/>
                    <a:pt x="65" y="47"/>
                  </a:cubicBezTo>
                  <a:cubicBezTo>
                    <a:pt x="65" y="47"/>
                    <a:pt x="65" y="47"/>
                    <a:pt x="65" y="47"/>
                  </a:cubicBezTo>
                  <a:cubicBezTo>
                    <a:pt x="66" y="48"/>
                    <a:pt x="66" y="48"/>
                    <a:pt x="66" y="48"/>
                  </a:cubicBezTo>
                  <a:cubicBezTo>
                    <a:pt x="66" y="47"/>
                    <a:pt x="66" y="47"/>
                    <a:pt x="66" y="47"/>
                  </a:cubicBezTo>
                  <a:cubicBezTo>
                    <a:pt x="66" y="47"/>
                    <a:pt x="66" y="47"/>
                    <a:pt x="66" y="47"/>
                  </a:cubicBezTo>
                  <a:cubicBezTo>
                    <a:pt x="65" y="47"/>
                    <a:pt x="65" y="47"/>
                    <a:pt x="65" y="47"/>
                  </a:cubicBezTo>
                  <a:cubicBezTo>
                    <a:pt x="66" y="47"/>
                    <a:pt x="66" y="47"/>
                    <a:pt x="66" y="47"/>
                  </a:cubicBezTo>
                  <a:cubicBezTo>
                    <a:pt x="66" y="47"/>
                    <a:pt x="66" y="47"/>
                    <a:pt x="66" y="47"/>
                  </a:cubicBezTo>
                  <a:cubicBezTo>
                    <a:pt x="66" y="47"/>
                    <a:pt x="66" y="47"/>
                    <a:pt x="66" y="47"/>
                  </a:cubicBezTo>
                  <a:cubicBezTo>
                    <a:pt x="65" y="47"/>
                    <a:pt x="65" y="47"/>
                    <a:pt x="65" y="47"/>
                  </a:cubicBezTo>
                  <a:cubicBezTo>
                    <a:pt x="65" y="47"/>
                    <a:pt x="65" y="47"/>
                    <a:pt x="65" y="47"/>
                  </a:cubicBezTo>
                  <a:cubicBezTo>
                    <a:pt x="66" y="48"/>
                    <a:pt x="66" y="48"/>
                    <a:pt x="66" y="48"/>
                  </a:cubicBezTo>
                  <a:cubicBezTo>
                    <a:pt x="66" y="47"/>
                    <a:pt x="66" y="47"/>
                    <a:pt x="66"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6" y="47"/>
                    <a:pt x="66" y="47"/>
                    <a:pt x="66"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4" y="47"/>
                    <a:pt x="64" y="47"/>
                    <a:pt x="64" y="47"/>
                  </a:cubicBezTo>
                  <a:cubicBezTo>
                    <a:pt x="64" y="47"/>
                    <a:pt x="64" y="47"/>
                    <a:pt x="64" y="47"/>
                  </a:cubicBezTo>
                  <a:cubicBezTo>
                    <a:pt x="64" y="47"/>
                    <a:pt x="64" y="47"/>
                    <a:pt x="64"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4" y="47"/>
                    <a:pt x="64" y="47"/>
                    <a:pt x="64" y="47"/>
                  </a:cubicBezTo>
                  <a:cubicBezTo>
                    <a:pt x="64" y="47"/>
                    <a:pt x="64" y="47"/>
                    <a:pt x="64" y="47"/>
                  </a:cubicBezTo>
                  <a:cubicBezTo>
                    <a:pt x="64" y="47"/>
                    <a:pt x="64" y="47"/>
                    <a:pt x="64" y="47"/>
                  </a:cubicBezTo>
                  <a:cubicBezTo>
                    <a:pt x="64" y="47"/>
                    <a:pt x="64" y="47"/>
                    <a:pt x="64"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6"/>
                    <a:pt x="65" y="45"/>
                  </a:cubicBezTo>
                  <a:cubicBezTo>
                    <a:pt x="65" y="43"/>
                    <a:pt x="66" y="40"/>
                    <a:pt x="66" y="34"/>
                  </a:cubicBezTo>
                  <a:cubicBezTo>
                    <a:pt x="65" y="34"/>
                    <a:pt x="65" y="34"/>
                    <a:pt x="65" y="34"/>
                  </a:cubicBezTo>
                  <a:cubicBezTo>
                    <a:pt x="66" y="34"/>
                    <a:pt x="66" y="34"/>
                    <a:pt x="66" y="34"/>
                  </a:cubicBezTo>
                  <a:cubicBezTo>
                    <a:pt x="66" y="34"/>
                    <a:pt x="66" y="34"/>
                    <a:pt x="66" y="34"/>
                  </a:cubicBezTo>
                  <a:cubicBezTo>
                    <a:pt x="65" y="34"/>
                    <a:pt x="65" y="34"/>
                    <a:pt x="65" y="34"/>
                  </a:cubicBezTo>
                  <a:cubicBezTo>
                    <a:pt x="66" y="34"/>
                    <a:pt x="66" y="34"/>
                    <a:pt x="66" y="34"/>
                  </a:cubicBezTo>
                  <a:cubicBezTo>
                    <a:pt x="66" y="32"/>
                    <a:pt x="66" y="31"/>
                    <a:pt x="66" y="30"/>
                  </a:cubicBezTo>
                  <a:cubicBezTo>
                    <a:pt x="66" y="30"/>
                    <a:pt x="66" y="30"/>
                    <a:pt x="66" y="30"/>
                  </a:cubicBezTo>
                  <a:cubicBezTo>
                    <a:pt x="66" y="30"/>
                    <a:pt x="66" y="30"/>
                    <a:pt x="66" y="30"/>
                  </a:cubicBezTo>
                  <a:cubicBezTo>
                    <a:pt x="66" y="28"/>
                    <a:pt x="66" y="26"/>
                    <a:pt x="65" y="25"/>
                  </a:cubicBezTo>
                  <a:cubicBezTo>
                    <a:pt x="65" y="26"/>
                    <a:pt x="65" y="26"/>
                    <a:pt x="65" y="26"/>
                  </a:cubicBezTo>
                  <a:cubicBezTo>
                    <a:pt x="65" y="25"/>
                    <a:pt x="65" y="25"/>
                    <a:pt x="65" y="25"/>
                  </a:cubicBezTo>
                  <a:cubicBezTo>
                    <a:pt x="65" y="25"/>
                    <a:pt x="65" y="25"/>
                    <a:pt x="65" y="25"/>
                  </a:cubicBezTo>
                  <a:cubicBezTo>
                    <a:pt x="65" y="25"/>
                    <a:pt x="65" y="25"/>
                    <a:pt x="65" y="25"/>
                  </a:cubicBezTo>
                  <a:cubicBezTo>
                    <a:pt x="65" y="25"/>
                    <a:pt x="65" y="25"/>
                    <a:pt x="65" y="25"/>
                  </a:cubicBezTo>
                  <a:cubicBezTo>
                    <a:pt x="65" y="25"/>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3"/>
                    <a:pt x="65" y="21"/>
                    <a:pt x="64" y="19"/>
                  </a:cubicBezTo>
                  <a:cubicBezTo>
                    <a:pt x="64" y="17"/>
                    <a:pt x="63" y="15"/>
                    <a:pt x="61" y="14"/>
                  </a:cubicBezTo>
                  <a:cubicBezTo>
                    <a:pt x="61" y="14"/>
                    <a:pt x="61" y="14"/>
                    <a:pt x="61" y="14"/>
                  </a:cubicBezTo>
                  <a:cubicBezTo>
                    <a:pt x="60" y="13"/>
                    <a:pt x="60" y="10"/>
                    <a:pt x="58" y="8"/>
                  </a:cubicBezTo>
                  <a:cubicBezTo>
                    <a:pt x="56" y="5"/>
                    <a:pt x="53" y="3"/>
                    <a:pt x="49" y="2"/>
                  </a:cubicBezTo>
                  <a:cubicBezTo>
                    <a:pt x="48" y="2"/>
                    <a:pt x="47" y="2"/>
                    <a:pt x="45" y="2"/>
                  </a:cubicBezTo>
                  <a:cubicBezTo>
                    <a:pt x="45" y="3"/>
                    <a:pt x="45" y="3"/>
                    <a:pt x="45" y="3"/>
                  </a:cubicBezTo>
                  <a:cubicBezTo>
                    <a:pt x="46" y="2"/>
                    <a:pt x="46" y="2"/>
                    <a:pt x="46" y="2"/>
                  </a:cubicBezTo>
                  <a:cubicBezTo>
                    <a:pt x="45" y="2"/>
                    <a:pt x="45" y="2"/>
                    <a:pt x="45" y="2"/>
                  </a:cubicBezTo>
                  <a:cubicBezTo>
                    <a:pt x="40" y="2"/>
                    <a:pt x="35" y="3"/>
                    <a:pt x="32" y="4"/>
                  </a:cubicBezTo>
                  <a:cubicBezTo>
                    <a:pt x="32" y="5"/>
                    <a:pt x="32"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0" y="5"/>
                    <a:pt x="30" y="5"/>
                    <a:pt x="30" y="5"/>
                  </a:cubicBezTo>
                  <a:cubicBezTo>
                    <a:pt x="30" y="6"/>
                    <a:pt x="30" y="6"/>
                    <a:pt x="30" y="6"/>
                  </a:cubicBezTo>
                  <a:cubicBezTo>
                    <a:pt x="30" y="5"/>
                    <a:pt x="30" y="5"/>
                    <a:pt x="30" y="5"/>
                  </a:cubicBezTo>
                  <a:cubicBezTo>
                    <a:pt x="30" y="5"/>
                    <a:pt x="27" y="6"/>
                    <a:pt x="23" y="7"/>
                  </a:cubicBezTo>
                  <a:cubicBezTo>
                    <a:pt x="20" y="9"/>
                    <a:pt x="16" y="11"/>
                    <a:pt x="13" y="14"/>
                  </a:cubicBezTo>
                  <a:cubicBezTo>
                    <a:pt x="12" y="16"/>
                    <a:pt x="11" y="18"/>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0" y="21"/>
                    <a:pt x="10" y="21"/>
                    <a:pt x="10" y="21"/>
                  </a:cubicBezTo>
                  <a:cubicBezTo>
                    <a:pt x="7" y="24"/>
                    <a:pt x="4" y="26"/>
                    <a:pt x="3" y="27"/>
                  </a:cubicBezTo>
                  <a:cubicBezTo>
                    <a:pt x="3" y="27"/>
                    <a:pt x="3" y="27"/>
                    <a:pt x="3" y="27"/>
                  </a:cubicBezTo>
                  <a:cubicBezTo>
                    <a:pt x="3" y="27"/>
                    <a:pt x="3" y="27"/>
                    <a:pt x="3" y="27"/>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9"/>
                    <a:pt x="3" y="29"/>
                    <a:pt x="3" y="29"/>
                  </a:cubicBezTo>
                  <a:cubicBezTo>
                    <a:pt x="3" y="30"/>
                    <a:pt x="4" y="32"/>
                    <a:pt x="5" y="34"/>
                  </a:cubicBezTo>
                  <a:cubicBezTo>
                    <a:pt x="5" y="34"/>
                    <a:pt x="5" y="34"/>
                    <a:pt x="5" y="34"/>
                  </a:cubicBezTo>
                  <a:cubicBezTo>
                    <a:pt x="5" y="34"/>
                    <a:pt x="5" y="34"/>
                    <a:pt x="5" y="34"/>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6" y="35"/>
                    <a:pt x="6" y="35"/>
                    <a:pt x="6"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6" y="35"/>
                    <a:pt x="6" y="35"/>
                    <a:pt x="6"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5" y="36"/>
                    <a:pt x="5" y="36"/>
                    <a:pt x="5" y="36"/>
                  </a:cubicBezTo>
                  <a:cubicBezTo>
                    <a:pt x="5" y="36"/>
                    <a:pt x="5" y="36"/>
                    <a:pt x="5" y="36"/>
                  </a:cubicBezTo>
                  <a:cubicBezTo>
                    <a:pt x="6" y="36"/>
                    <a:pt x="6" y="36"/>
                    <a:pt x="6" y="36"/>
                  </a:cubicBezTo>
                  <a:cubicBezTo>
                    <a:pt x="6" y="36"/>
                    <a:pt x="6" y="36"/>
                    <a:pt x="6" y="36"/>
                  </a:cubicBezTo>
                  <a:cubicBezTo>
                    <a:pt x="6" y="36"/>
                    <a:pt x="6" y="36"/>
                    <a:pt x="6" y="36"/>
                  </a:cubicBezTo>
                  <a:cubicBezTo>
                    <a:pt x="5" y="36"/>
                    <a:pt x="5" y="36"/>
                    <a:pt x="5" y="36"/>
                  </a:cubicBezTo>
                  <a:cubicBezTo>
                    <a:pt x="6" y="36"/>
                    <a:pt x="6" y="36"/>
                    <a:pt x="6" y="36"/>
                  </a:cubicBezTo>
                  <a:cubicBezTo>
                    <a:pt x="6" y="36"/>
                    <a:pt x="6" y="36"/>
                    <a:pt x="6" y="36"/>
                  </a:cubicBezTo>
                  <a:cubicBezTo>
                    <a:pt x="6" y="36"/>
                    <a:pt x="6" y="36"/>
                    <a:pt x="6" y="36"/>
                  </a:cubicBezTo>
                  <a:cubicBezTo>
                    <a:pt x="5" y="36"/>
                    <a:pt x="5" y="36"/>
                    <a:pt x="5" y="36"/>
                  </a:cubicBezTo>
                  <a:cubicBezTo>
                    <a:pt x="5" y="36"/>
                    <a:pt x="5" y="36"/>
                    <a:pt x="5"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7"/>
                    <a:pt x="6" y="37"/>
                  </a:cubicBezTo>
                  <a:cubicBezTo>
                    <a:pt x="6" y="37"/>
                    <a:pt x="6" y="37"/>
                    <a:pt x="6" y="37"/>
                  </a:cubicBezTo>
                  <a:cubicBezTo>
                    <a:pt x="6" y="37"/>
                    <a:pt x="6" y="37"/>
                    <a:pt x="6" y="37"/>
                  </a:cubicBezTo>
                  <a:cubicBezTo>
                    <a:pt x="6" y="38"/>
                    <a:pt x="6" y="39"/>
                    <a:pt x="7" y="40"/>
                  </a:cubicBezTo>
                  <a:cubicBezTo>
                    <a:pt x="7" y="41"/>
                    <a:pt x="8" y="44"/>
                    <a:pt x="8" y="46"/>
                  </a:cubicBezTo>
                  <a:cubicBezTo>
                    <a:pt x="8" y="46"/>
                    <a:pt x="8" y="47"/>
                    <a:pt x="8" y="47"/>
                  </a:cubicBezTo>
                  <a:cubicBezTo>
                    <a:pt x="7" y="50"/>
                    <a:pt x="7" y="52"/>
                    <a:pt x="7" y="53"/>
                  </a:cubicBezTo>
                  <a:cubicBezTo>
                    <a:pt x="7" y="53"/>
                    <a:pt x="7" y="53"/>
                    <a:pt x="7" y="53"/>
                  </a:cubicBezTo>
                  <a:cubicBezTo>
                    <a:pt x="7" y="53"/>
                    <a:pt x="7" y="53"/>
                    <a:pt x="7" y="53"/>
                  </a:cubicBezTo>
                  <a:cubicBezTo>
                    <a:pt x="7" y="53"/>
                    <a:pt x="7" y="53"/>
                    <a:pt x="7" y="54"/>
                  </a:cubicBezTo>
                  <a:cubicBezTo>
                    <a:pt x="7" y="54"/>
                    <a:pt x="7" y="54"/>
                    <a:pt x="7" y="54"/>
                  </a:cubicBezTo>
                  <a:cubicBezTo>
                    <a:pt x="7" y="54"/>
                    <a:pt x="7" y="54"/>
                    <a:pt x="7" y="54"/>
                  </a:cubicBezTo>
                  <a:cubicBezTo>
                    <a:pt x="8" y="54"/>
                    <a:pt x="8" y="54"/>
                    <a:pt x="8" y="54"/>
                  </a:cubicBezTo>
                  <a:cubicBezTo>
                    <a:pt x="8" y="55"/>
                    <a:pt x="8" y="55"/>
                    <a:pt x="8" y="55"/>
                  </a:cubicBezTo>
                  <a:cubicBezTo>
                    <a:pt x="7" y="55"/>
                    <a:pt x="7" y="55"/>
                    <a:pt x="7" y="56"/>
                  </a:cubicBezTo>
                  <a:cubicBezTo>
                    <a:pt x="7" y="56"/>
                    <a:pt x="7" y="56"/>
                    <a:pt x="7" y="56"/>
                  </a:cubicBezTo>
                  <a:cubicBezTo>
                    <a:pt x="8" y="56"/>
                    <a:pt x="8" y="56"/>
                    <a:pt x="8" y="56"/>
                  </a:cubicBezTo>
                  <a:cubicBezTo>
                    <a:pt x="7" y="56"/>
                    <a:pt x="7" y="56"/>
                    <a:pt x="7" y="56"/>
                  </a:cubicBezTo>
                  <a:cubicBezTo>
                    <a:pt x="7" y="56"/>
                    <a:pt x="7" y="56"/>
                    <a:pt x="7" y="56"/>
                  </a:cubicBezTo>
                  <a:cubicBezTo>
                    <a:pt x="7" y="56"/>
                    <a:pt x="8" y="57"/>
                    <a:pt x="8" y="58"/>
                  </a:cubicBezTo>
                  <a:cubicBezTo>
                    <a:pt x="8" y="58"/>
                    <a:pt x="8" y="58"/>
                    <a:pt x="8" y="58"/>
                  </a:cubicBezTo>
                  <a:cubicBezTo>
                    <a:pt x="8" y="58"/>
                    <a:pt x="8" y="58"/>
                    <a:pt x="8" y="58"/>
                  </a:cubicBezTo>
                  <a:cubicBezTo>
                    <a:pt x="8" y="58"/>
                    <a:pt x="8" y="59"/>
                    <a:pt x="8" y="59"/>
                  </a:cubicBezTo>
                  <a:cubicBezTo>
                    <a:pt x="8" y="59"/>
                    <a:pt x="8" y="59"/>
                    <a:pt x="8" y="59"/>
                  </a:cubicBezTo>
                  <a:cubicBezTo>
                    <a:pt x="9" y="59"/>
                    <a:pt x="9" y="59"/>
                    <a:pt x="9" y="59"/>
                  </a:cubicBezTo>
                  <a:cubicBezTo>
                    <a:pt x="9" y="59"/>
                    <a:pt x="9" y="59"/>
                    <a:pt x="9" y="59"/>
                  </a:cubicBezTo>
                  <a:cubicBezTo>
                    <a:pt x="9" y="59"/>
                    <a:pt x="9" y="59"/>
                    <a:pt x="9" y="59"/>
                  </a:cubicBezTo>
                  <a:cubicBezTo>
                    <a:pt x="9" y="60"/>
                    <a:pt x="9" y="60"/>
                    <a:pt x="10" y="61"/>
                  </a:cubicBezTo>
                  <a:cubicBezTo>
                    <a:pt x="10" y="60"/>
                    <a:pt x="10" y="60"/>
                    <a:pt x="10" y="60"/>
                  </a:cubicBezTo>
                  <a:cubicBezTo>
                    <a:pt x="10" y="61"/>
                    <a:pt x="10" y="61"/>
                    <a:pt x="10" y="61"/>
                  </a:cubicBezTo>
                  <a:cubicBezTo>
                    <a:pt x="10" y="61"/>
                    <a:pt x="10" y="62"/>
                    <a:pt x="11" y="62"/>
                  </a:cubicBezTo>
                  <a:cubicBezTo>
                    <a:pt x="11" y="63"/>
                    <a:pt x="12" y="64"/>
                    <a:pt x="14" y="64"/>
                  </a:cubicBezTo>
                  <a:cubicBezTo>
                    <a:pt x="14" y="64"/>
                    <a:pt x="14" y="64"/>
                    <a:pt x="14" y="65"/>
                  </a:cubicBezTo>
                  <a:cubicBezTo>
                    <a:pt x="15" y="67"/>
                    <a:pt x="15" y="67"/>
                    <a:pt x="15" y="67"/>
                  </a:cubicBezTo>
                  <a:cubicBezTo>
                    <a:pt x="15" y="67"/>
                    <a:pt x="15" y="67"/>
                    <a:pt x="15" y="67"/>
                  </a:cubicBezTo>
                  <a:cubicBezTo>
                    <a:pt x="16" y="69"/>
                    <a:pt x="16" y="69"/>
                    <a:pt x="16" y="69"/>
                  </a:cubicBezTo>
                  <a:cubicBezTo>
                    <a:pt x="15" y="70"/>
                    <a:pt x="15" y="70"/>
                    <a:pt x="15" y="70"/>
                  </a:cubicBezTo>
                  <a:cubicBezTo>
                    <a:pt x="14" y="70"/>
                    <a:pt x="14" y="70"/>
                    <a:pt x="14" y="70"/>
                  </a:cubicBezTo>
                  <a:cubicBezTo>
                    <a:pt x="16" y="70"/>
                    <a:pt x="16" y="70"/>
                    <a:pt x="16" y="70"/>
                  </a:cubicBezTo>
                  <a:cubicBezTo>
                    <a:pt x="16" y="70"/>
                    <a:pt x="16" y="70"/>
                    <a:pt x="16" y="70"/>
                  </a:cubicBezTo>
                  <a:cubicBezTo>
                    <a:pt x="16" y="70"/>
                    <a:pt x="16" y="70"/>
                    <a:pt x="16" y="70"/>
                  </a:cubicBezTo>
                  <a:cubicBezTo>
                    <a:pt x="16" y="70"/>
                    <a:pt x="16" y="71"/>
                    <a:pt x="15" y="71"/>
                  </a:cubicBezTo>
                  <a:cubicBezTo>
                    <a:pt x="15" y="71"/>
                    <a:pt x="15" y="71"/>
                    <a:pt x="15" y="71"/>
                  </a:cubicBezTo>
                  <a:cubicBezTo>
                    <a:pt x="15" y="71"/>
                    <a:pt x="14" y="70"/>
                    <a:pt x="14" y="70"/>
                  </a:cubicBezTo>
                  <a:cubicBezTo>
                    <a:pt x="13" y="67"/>
                    <a:pt x="13" y="67"/>
                    <a:pt x="13" y="67"/>
                  </a:cubicBezTo>
                  <a:cubicBezTo>
                    <a:pt x="13" y="67"/>
                    <a:pt x="13" y="67"/>
                    <a:pt x="13" y="67"/>
                  </a:cubicBezTo>
                  <a:cubicBezTo>
                    <a:pt x="13" y="65"/>
                    <a:pt x="13" y="65"/>
                    <a:pt x="13" y="65"/>
                  </a:cubicBezTo>
                  <a:cubicBezTo>
                    <a:pt x="13" y="65"/>
                    <a:pt x="13" y="65"/>
                    <a:pt x="13" y="65"/>
                  </a:cubicBezTo>
                  <a:cubicBezTo>
                    <a:pt x="13" y="66"/>
                    <a:pt x="13" y="66"/>
                    <a:pt x="13" y="66"/>
                  </a:cubicBezTo>
                  <a:cubicBezTo>
                    <a:pt x="13" y="66"/>
                    <a:pt x="13" y="66"/>
                    <a:pt x="13" y="66"/>
                  </a:cubicBezTo>
                  <a:cubicBezTo>
                    <a:pt x="13" y="66"/>
                    <a:pt x="13" y="66"/>
                    <a:pt x="13" y="66"/>
                  </a:cubicBezTo>
                  <a:cubicBezTo>
                    <a:pt x="10" y="65"/>
                    <a:pt x="9" y="63"/>
                    <a:pt x="8" y="61"/>
                  </a:cubicBezTo>
                  <a:cubicBezTo>
                    <a:pt x="8" y="61"/>
                    <a:pt x="8" y="61"/>
                    <a:pt x="8" y="61"/>
                  </a:cubicBezTo>
                  <a:cubicBezTo>
                    <a:pt x="8" y="61"/>
                    <a:pt x="8" y="61"/>
                    <a:pt x="8" y="61"/>
                  </a:cubicBezTo>
                  <a:cubicBezTo>
                    <a:pt x="8" y="61"/>
                    <a:pt x="8" y="61"/>
                    <a:pt x="8" y="61"/>
                  </a:cubicBezTo>
                  <a:cubicBezTo>
                    <a:pt x="7" y="61"/>
                    <a:pt x="7" y="61"/>
                    <a:pt x="7" y="61"/>
                  </a:cubicBezTo>
                  <a:cubicBezTo>
                    <a:pt x="8" y="61"/>
                    <a:pt x="8" y="61"/>
                    <a:pt x="8" y="61"/>
                  </a:cubicBezTo>
                  <a:cubicBezTo>
                    <a:pt x="7" y="60"/>
                    <a:pt x="7" y="59"/>
                    <a:pt x="6" y="59"/>
                  </a:cubicBezTo>
                  <a:cubicBezTo>
                    <a:pt x="6" y="59"/>
                    <a:pt x="6" y="59"/>
                    <a:pt x="6" y="59"/>
                  </a:cubicBezTo>
                  <a:cubicBezTo>
                    <a:pt x="6" y="59"/>
                    <a:pt x="6" y="59"/>
                    <a:pt x="6" y="59"/>
                  </a:cubicBezTo>
                  <a:cubicBezTo>
                    <a:pt x="6" y="58"/>
                    <a:pt x="6" y="57"/>
                    <a:pt x="6" y="56"/>
                  </a:cubicBezTo>
                  <a:cubicBezTo>
                    <a:pt x="6" y="55"/>
                    <a:pt x="6" y="55"/>
                    <a:pt x="6" y="54"/>
                  </a:cubicBezTo>
                  <a:cubicBezTo>
                    <a:pt x="6" y="54"/>
                    <a:pt x="6" y="54"/>
                    <a:pt x="6" y="54"/>
                  </a:cubicBezTo>
                  <a:cubicBezTo>
                    <a:pt x="6" y="54"/>
                    <a:pt x="6" y="54"/>
                    <a:pt x="6" y="54"/>
                  </a:cubicBezTo>
                  <a:cubicBezTo>
                    <a:pt x="6" y="54"/>
                    <a:pt x="6" y="54"/>
                    <a:pt x="6" y="54"/>
                  </a:cubicBezTo>
                  <a:cubicBezTo>
                    <a:pt x="6" y="55"/>
                    <a:pt x="6" y="55"/>
                    <a:pt x="6" y="55"/>
                  </a:cubicBezTo>
                  <a:cubicBezTo>
                    <a:pt x="6" y="55"/>
                    <a:pt x="6" y="55"/>
                    <a:pt x="6" y="55"/>
                  </a:cubicBezTo>
                  <a:cubicBezTo>
                    <a:pt x="6" y="55"/>
                    <a:pt x="6" y="55"/>
                    <a:pt x="6" y="55"/>
                  </a:cubicBezTo>
                  <a:cubicBezTo>
                    <a:pt x="6" y="54"/>
                    <a:pt x="5" y="53"/>
                    <a:pt x="5" y="53"/>
                  </a:cubicBezTo>
                  <a:cubicBezTo>
                    <a:pt x="5" y="53"/>
                    <a:pt x="5" y="53"/>
                    <a:pt x="5" y="53"/>
                  </a:cubicBezTo>
                  <a:cubicBezTo>
                    <a:pt x="5" y="53"/>
                    <a:pt x="5" y="53"/>
                    <a:pt x="5" y="53"/>
                  </a:cubicBezTo>
                  <a:cubicBezTo>
                    <a:pt x="5" y="52"/>
                    <a:pt x="6" y="50"/>
                    <a:pt x="6" y="47"/>
                  </a:cubicBezTo>
                  <a:cubicBezTo>
                    <a:pt x="6" y="47"/>
                    <a:pt x="6" y="46"/>
                    <a:pt x="6" y="46"/>
                  </a:cubicBezTo>
                  <a:cubicBezTo>
                    <a:pt x="6" y="46"/>
                    <a:pt x="6" y="46"/>
                    <a:pt x="6" y="46"/>
                  </a:cubicBezTo>
                  <a:cubicBezTo>
                    <a:pt x="6" y="46"/>
                    <a:pt x="6" y="46"/>
                    <a:pt x="6" y="46"/>
                  </a:cubicBezTo>
                  <a:cubicBezTo>
                    <a:pt x="6" y="46"/>
                    <a:pt x="6" y="46"/>
                    <a:pt x="6" y="46"/>
                  </a:cubicBezTo>
                  <a:cubicBezTo>
                    <a:pt x="6" y="46"/>
                    <a:pt x="6" y="46"/>
                    <a:pt x="6" y="46"/>
                  </a:cubicBezTo>
                  <a:cubicBezTo>
                    <a:pt x="6" y="46"/>
                    <a:pt x="6" y="46"/>
                    <a:pt x="6" y="46"/>
                  </a:cubicBezTo>
                  <a:cubicBezTo>
                    <a:pt x="6" y="46"/>
                    <a:pt x="6" y="46"/>
                    <a:pt x="6" y="46"/>
                  </a:cubicBezTo>
                  <a:cubicBezTo>
                    <a:pt x="6" y="46"/>
                    <a:pt x="6" y="46"/>
                    <a:pt x="6" y="46"/>
                  </a:cubicBezTo>
                  <a:cubicBezTo>
                    <a:pt x="6" y="43"/>
                    <a:pt x="5" y="40"/>
                    <a:pt x="4" y="38"/>
                  </a:cubicBezTo>
                  <a:cubicBezTo>
                    <a:pt x="4" y="38"/>
                    <a:pt x="4" y="38"/>
                    <a:pt x="4" y="38"/>
                  </a:cubicBezTo>
                  <a:cubicBezTo>
                    <a:pt x="4" y="38"/>
                    <a:pt x="4" y="38"/>
                    <a:pt x="4" y="38"/>
                  </a:cubicBezTo>
                  <a:cubicBezTo>
                    <a:pt x="4" y="37"/>
                    <a:pt x="4" y="37"/>
                    <a:pt x="4" y="36"/>
                  </a:cubicBezTo>
                  <a:cubicBezTo>
                    <a:pt x="4" y="36"/>
                    <a:pt x="4" y="36"/>
                    <a:pt x="4" y="36"/>
                  </a:cubicBezTo>
                  <a:cubicBezTo>
                    <a:pt x="4" y="36"/>
                    <a:pt x="4" y="36"/>
                    <a:pt x="4" y="36"/>
                  </a:cubicBezTo>
                  <a:cubicBezTo>
                    <a:pt x="4" y="35"/>
                    <a:pt x="4" y="35"/>
                    <a:pt x="4" y="35"/>
                  </a:cubicBezTo>
                  <a:cubicBezTo>
                    <a:pt x="4" y="35"/>
                    <a:pt x="4" y="35"/>
                    <a:pt x="4" y="35"/>
                  </a:cubicBezTo>
                  <a:cubicBezTo>
                    <a:pt x="4" y="35"/>
                    <a:pt x="4" y="35"/>
                    <a:pt x="4" y="35"/>
                  </a:cubicBezTo>
                  <a:cubicBezTo>
                    <a:pt x="4" y="36"/>
                    <a:pt x="4" y="36"/>
                    <a:pt x="4" y="36"/>
                  </a:cubicBezTo>
                  <a:cubicBezTo>
                    <a:pt x="4" y="37"/>
                    <a:pt x="4" y="37"/>
                    <a:pt x="4" y="37"/>
                  </a:cubicBezTo>
                  <a:cubicBezTo>
                    <a:pt x="5" y="37"/>
                    <a:pt x="5" y="37"/>
                    <a:pt x="5" y="37"/>
                  </a:cubicBezTo>
                  <a:cubicBezTo>
                    <a:pt x="5" y="36"/>
                    <a:pt x="5" y="36"/>
                    <a:pt x="5" y="36"/>
                  </a:cubicBezTo>
                  <a:cubicBezTo>
                    <a:pt x="4" y="36"/>
                    <a:pt x="4" y="36"/>
                    <a:pt x="4" y="36"/>
                  </a:cubicBezTo>
                  <a:cubicBezTo>
                    <a:pt x="4" y="37"/>
                    <a:pt x="4" y="37"/>
                    <a:pt x="4" y="37"/>
                  </a:cubicBezTo>
                  <a:cubicBezTo>
                    <a:pt x="4" y="36"/>
                    <a:pt x="4" y="36"/>
                    <a:pt x="4" y="36"/>
                  </a:cubicBezTo>
                  <a:cubicBezTo>
                    <a:pt x="4" y="36"/>
                    <a:pt x="4" y="36"/>
                    <a:pt x="4" y="36"/>
                  </a:cubicBezTo>
                  <a:cubicBezTo>
                    <a:pt x="4" y="36"/>
                    <a:pt x="4" y="36"/>
                    <a:pt x="4" y="36"/>
                  </a:cubicBezTo>
                  <a:cubicBezTo>
                    <a:pt x="4" y="36"/>
                    <a:pt x="4" y="36"/>
                    <a:pt x="4" y="36"/>
                  </a:cubicBezTo>
                  <a:cubicBezTo>
                    <a:pt x="4" y="36"/>
                    <a:pt x="4" y="35"/>
                    <a:pt x="3" y="35"/>
                  </a:cubicBezTo>
                  <a:cubicBezTo>
                    <a:pt x="3" y="35"/>
                    <a:pt x="3" y="34"/>
                    <a:pt x="3" y="33"/>
                  </a:cubicBezTo>
                  <a:cubicBezTo>
                    <a:pt x="2" y="32"/>
                    <a:pt x="2" y="30"/>
                    <a:pt x="1" y="29"/>
                  </a:cubicBezTo>
                  <a:cubicBezTo>
                    <a:pt x="1" y="29"/>
                    <a:pt x="1" y="29"/>
                    <a:pt x="1" y="29"/>
                  </a:cubicBezTo>
                  <a:cubicBezTo>
                    <a:pt x="1" y="29"/>
                    <a:pt x="1" y="29"/>
                    <a:pt x="1" y="29"/>
                  </a:cubicBezTo>
                  <a:cubicBezTo>
                    <a:pt x="1" y="29"/>
                    <a:pt x="1" y="29"/>
                    <a:pt x="1" y="29"/>
                  </a:cubicBezTo>
                  <a:cubicBezTo>
                    <a:pt x="2" y="31"/>
                    <a:pt x="2" y="31"/>
                    <a:pt x="2" y="31"/>
                  </a:cubicBezTo>
                  <a:cubicBezTo>
                    <a:pt x="1" y="29"/>
                    <a:pt x="1" y="29"/>
                    <a:pt x="1" y="29"/>
                  </a:cubicBezTo>
                  <a:cubicBezTo>
                    <a:pt x="1" y="29"/>
                    <a:pt x="1" y="29"/>
                    <a:pt x="1" y="28"/>
                  </a:cubicBezTo>
                  <a:cubicBezTo>
                    <a:pt x="1" y="28"/>
                    <a:pt x="1" y="27"/>
                    <a:pt x="2" y="26"/>
                  </a:cubicBezTo>
                  <a:cubicBezTo>
                    <a:pt x="2" y="26"/>
                    <a:pt x="3" y="25"/>
                    <a:pt x="4" y="24"/>
                  </a:cubicBezTo>
                  <a:cubicBezTo>
                    <a:pt x="5" y="23"/>
                    <a:pt x="7" y="22"/>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17"/>
                    <a:pt x="10" y="15"/>
                    <a:pt x="12" y="13"/>
                  </a:cubicBezTo>
                  <a:cubicBezTo>
                    <a:pt x="14" y="11"/>
                    <a:pt x="16" y="9"/>
                    <a:pt x="19" y="8"/>
                  </a:cubicBezTo>
                  <a:cubicBezTo>
                    <a:pt x="24" y="5"/>
                    <a:pt x="29" y="4"/>
                    <a:pt x="30" y="4"/>
                  </a:cubicBezTo>
                  <a:cubicBezTo>
                    <a:pt x="30" y="3"/>
                    <a:pt x="30" y="3"/>
                    <a:pt x="30" y="3"/>
                  </a:cubicBezTo>
                  <a:cubicBezTo>
                    <a:pt x="30" y="3"/>
                    <a:pt x="30" y="3"/>
                    <a:pt x="30" y="3"/>
                  </a:cubicBezTo>
                  <a:cubicBezTo>
                    <a:pt x="30" y="4"/>
                    <a:pt x="30" y="4"/>
                    <a:pt x="30" y="4"/>
                  </a:cubicBezTo>
                  <a:cubicBezTo>
                    <a:pt x="30" y="3"/>
                    <a:pt x="30" y="3"/>
                    <a:pt x="30" y="3"/>
                  </a:cubicBezTo>
                  <a:cubicBezTo>
                    <a:pt x="29" y="4"/>
                    <a:pt x="29" y="4"/>
                    <a:pt x="29" y="4"/>
                  </a:cubicBezTo>
                  <a:cubicBezTo>
                    <a:pt x="30" y="4"/>
                    <a:pt x="30" y="4"/>
                    <a:pt x="30" y="4"/>
                  </a:cubicBezTo>
                  <a:cubicBezTo>
                    <a:pt x="30" y="4"/>
                    <a:pt x="30" y="4"/>
                    <a:pt x="30" y="3"/>
                  </a:cubicBezTo>
                  <a:cubicBezTo>
                    <a:pt x="30" y="3"/>
                    <a:pt x="30" y="3"/>
                    <a:pt x="30" y="3"/>
                  </a:cubicBezTo>
                  <a:cubicBezTo>
                    <a:pt x="30" y="3"/>
                    <a:pt x="30" y="3"/>
                    <a:pt x="30" y="3"/>
                  </a:cubicBezTo>
                  <a:cubicBezTo>
                    <a:pt x="31" y="3"/>
                    <a:pt x="31" y="3"/>
                    <a:pt x="32" y="3"/>
                  </a:cubicBezTo>
                  <a:cubicBezTo>
                    <a:pt x="32" y="3"/>
                    <a:pt x="34" y="2"/>
                    <a:pt x="35" y="2"/>
                  </a:cubicBezTo>
                  <a:cubicBezTo>
                    <a:pt x="38" y="1"/>
                    <a:pt x="42" y="1"/>
                    <a:pt x="45" y="1"/>
                  </a:cubicBezTo>
                  <a:cubicBezTo>
                    <a:pt x="47" y="1"/>
                    <a:pt x="48" y="1"/>
                    <a:pt x="49" y="1"/>
                  </a:cubicBezTo>
                  <a:cubicBezTo>
                    <a:pt x="54" y="1"/>
                    <a:pt x="57" y="4"/>
                    <a:pt x="59" y="7"/>
                  </a:cubicBezTo>
                  <a:cubicBezTo>
                    <a:pt x="61" y="9"/>
                    <a:pt x="62" y="12"/>
                    <a:pt x="62" y="14"/>
                  </a:cubicBezTo>
                  <a:cubicBezTo>
                    <a:pt x="63" y="13"/>
                    <a:pt x="63" y="13"/>
                    <a:pt x="63" y="13"/>
                  </a:cubicBezTo>
                  <a:cubicBezTo>
                    <a:pt x="62" y="13"/>
                    <a:pt x="62" y="13"/>
                    <a:pt x="62" y="13"/>
                  </a:cubicBezTo>
                  <a:cubicBezTo>
                    <a:pt x="62" y="13"/>
                    <a:pt x="62" y="13"/>
                    <a:pt x="62" y="13"/>
                  </a:cubicBezTo>
                  <a:cubicBezTo>
                    <a:pt x="62" y="13"/>
                    <a:pt x="62" y="13"/>
                    <a:pt x="62" y="13"/>
                  </a:cubicBezTo>
                  <a:cubicBezTo>
                    <a:pt x="62" y="13"/>
                    <a:pt x="62" y="13"/>
                    <a:pt x="62" y="13"/>
                  </a:cubicBezTo>
                  <a:cubicBezTo>
                    <a:pt x="62" y="13"/>
                    <a:pt x="62" y="13"/>
                    <a:pt x="62" y="13"/>
                  </a:cubicBezTo>
                  <a:cubicBezTo>
                    <a:pt x="64" y="14"/>
                    <a:pt x="65" y="16"/>
                    <a:pt x="66" y="18"/>
                  </a:cubicBezTo>
                  <a:cubicBezTo>
                    <a:pt x="67" y="21"/>
                    <a:pt x="67" y="23"/>
                    <a:pt x="67" y="24"/>
                  </a:cubicBezTo>
                  <a:cubicBezTo>
                    <a:pt x="67" y="24"/>
                    <a:pt x="67" y="24"/>
                    <a:pt x="67" y="24"/>
                  </a:cubicBezTo>
                  <a:cubicBezTo>
                    <a:pt x="67" y="24"/>
                    <a:pt x="67" y="24"/>
                    <a:pt x="67" y="24"/>
                  </a:cubicBezTo>
                  <a:cubicBezTo>
                    <a:pt x="67" y="24"/>
                    <a:pt x="67" y="25"/>
                    <a:pt x="67" y="25"/>
                  </a:cubicBezTo>
                  <a:cubicBezTo>
                    <a:pt x="67" y="25"/>
                    <a:pt x="67" y="25"/>
                    <a:pt x="67" y="25"/>
                  </a:cubicBezTo>
                  <a:cubicBezTo>
                    <a:pt x="67" y="25"/>
                    <a:pt x="67" y="25"/>
                    <a:pt x="67" y="25"/>
                  </a:cubicBezTo>
                  <a:cubicBezTo>
                    <a:pt x="67" y="25"/>
                    <a:pt x="67" y="25"/>
                    <a:pt x="67" y="25"/>
                  </a:cubicBezTo>
                  <a:cubicBezTo>
                    <a:pt x="67" y="25"/>
                    <a:pt x="67" y="25"/>
                    <a:pt x="67" y="25"/>
                  </a:cubicBezTo>
                  <a:cubicBezTo>
                    <a:pt x="67" y="24"/>
                    <a:pt x="67" y="24"/>
                    <a:pt x="67" y="24"/>
                  </a:cubicBezTo>
                  <a:cubicBezTo>
                    <a:pt x="67" y="25"/>
                    <a:pt x="67" y="25"/>
                    <a:pt x="67" y="25"/>
                  </a:cubicBezTo>
                  <a:cubicBezTo>
                    <a:pt x="67" y="26"/>
                    <a:pt x="68" y="28"/>
                    <a:pt x="68" y="30"/>
                  </a:cubicBezTo>
                  <a:cubicBezTo>
                    <a:pt x="68" y="31"/>
                    <a:pt x="68" y="33"/>
                    <a:pt x="67" y="34"/>
                  </a:cubicBezTo>
                  <a:cubicBezTo>
                    <a:pt x="68" y="34"/>
                    <a:pt x="68" y="34"/>
                    <a:pt x="68" y="34"/>
                  </a:cubicBezTo>
                  <a:cubicBezTo>
                    <a:pt x="68" y="34"/>
                    <a:pt x="68" y="34"/>
                    <a:pt x="68" y="34"/>
                  </a:cubicBezTo>
                  <a:cubicBezTo>
                    <a:pt x="67" y="34"/>
                    <a:pt x="67" y="34"/>
                    <a:pt x="67" y="34"/>
                  </a:cubicBezTo>
                  <a:cubicBezTo>
                    <a:pt x="67" y="34"/>
                    <a:pt x="67" y="34"/>
                    <a:pt x="67" y="34"/>
                  </a:cubicBezTo>
                  <a:cubicBezTo>
                    <a:pt x="67" y="34"/>
                    <a:pt x="67" y="34"/>
                    <a:pt x="67" y="34"/>
                  </a:cubicBezTo>
                  <a:cubicBezTo>
                    <a:pt x="68" y="34"/>
                    <a:pt x="68" y="34"/>
                    <a:pt x="68" y="34"/>
                  </a:cubicBezTo>
                  <a:cubicBezTo>
                    <a:pt x="68" y="34"/>
                    <a:pt x="68" y="34"/>
                    <a:pt x="68" y="34"/>
                  </a:cubicBezTo>
                  <a:cubicBezTo>
                    <a:pt x="67" y="34"/>
                    <a:pt x="67" y="34"/>
                    <a:pt x="67" y="34"/>
                  </a:cubicBezTo>
                  <a:cubicBezTo>
                    <a:pt x="67" y="42"/>
                    <a:pt x="67" y="45"/>
                    <a:pt x="66" y="47"/>
                  </a:cubicBezTo>
                  <a:cubicBezTo>
                    <a:pt x="67" y="47"/>
                    <a:pt x="67" y="47"/>
                    <a:pt x="67" y="47"/>
                  </a:cubicBezTo>
                  <a:cubicBezTo>
                    <a:pt x="66" y="47"/>
                    <a:pt x="66" y="47"/>
                    <a:pt x="66" y="47"/>
                  </a:cubicBezTo>
                  <a:cubicBezTo>
                    <a:pt x="66" y="48"/>
                    <a:pt x="66" y="48"/>
                    <a:pt x="66" y="48"/>
                  </a:cubicBezTo>
                  <a:cubicBezTo>
                    <a:pt x="66" y="49"/>
                    <a:pt x="65" y="49"/>
                    <a:pt x="65" y="49"/>
                  </a:cubicBezTo>
                  <a:cubicBezTo>
                    <a:pt x="65" y="49"/>
                    <a:pt x="64" y="49"/>
                    <a:pt x="64" y="48"/>
                  </a:cubicBezTo>
                  <a:cubicBezTo>
                    <a:pt x="64" y="49"/>
                    <a:pt x="64" y="49"/>
                    <a:pt x="64" y="49"/>
                  </a:cubicBezTo>
                  <a:cubicBezTo>
                    <a:pt x="64" y="48"/>
                    <a:pt x="64" y="48"/>
                    <a:pt x="64" y="48"/>
                  </a:cubicBezTo>
                  <a:cubicBezTo>
                    <a:pt x="64" y="48"/>
                    <a:pt x="64" y="48"/>
                    <a:pt x="64" y="48"/>
                  </a:cubicBezTo>
                  <a:cubicBezTo>
                    <a:pt x="64" y="48"/>
                    <a:pt x="64" y="48"/>
                    <a:pt x="64" y="48"/>
                  </a:cubicBezTo>
                  <a:cubicBezTo>
                    <a:pt x="64" y="48"/>
                    <a:pt x="64" y="48"/>
                    <a:pt x="64" y="48"/>
                  </a:cubicBezTo>
                  <a:cubicBezTo>
                    <a:pt x="64" y="48"/>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3" y="47"/>
                    <a:pt x="63" y="47"/>
                    <a:pt x="63" y="47"/>
                  </a:cubicBezTo>
                  <a:cubicBezTo>
                    <a:pt x="63" y="47"/>
                    <a:pt x="63" y="47"/>
                    <a:pt x="63"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6"/>
                    <a:pt x="64" y="46"/>
                    <a:pt x="64" y="46"/>
                  </a:cubicBezTo>
                  <a:cubicBezTo>
                    <a:pt x="64" y="46"/>
                    <a:pt x="64" y="45"/>
                    <a:pt x="64" y="44"/>
                  </a:cubicBezTo>
                  <a:cubicBezTo>
                    <a:pt x="64" y="42"/>
                    <a:pt x="64" y="40"/>
                    <a:pt x="64" y="38"/>
                  </a:cubicBezTo>
                  <a:cubicBezTo>
                    <a:pt x="64" y="36"/>
                    <a:pt x="64" y="34"/>
                    <a:pt x="64" y="32"/>
                  </a:cubicBezTo>
                  <a:cubicBezTo>
                    <a:pt x="64" y="31"/>
                    <a:pt x="64" y="29"/>
                    <a:pt x="64" y="29"/>
                  </a:cubicBezTo>
                  <a:cubicBezTo>
                    <a:pt x="64" y="29"/>
                    <a:pt x="64" y="29"/>
                    <a:pt x="64" y="29"/>
                  </a:cubicBezTo>
                  <a:cubicBezTo>
                    <a:pt x="64" y="30"/>
                    <a:pt x="64" y="30"/>
                    <a:pt x="64" y="30"/>
                  </a:cubicBezTo>
                  <a:cubicBezTo>
                    <a:pt x="64" y="30"/>
                    <a:pt x="64" y="30"/>
                    <a:pt x="64" y="30"/>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30"/>
                    <a:pt x="64" y="30"/>
                    <a:pt x="64" y="30"/>
                  </a:cubicBezTo>
                  <a:cubicBezTo>
                    <a:pt x="64" y="30"/>
                    <a:pt x="64" y="30"/>
                    <a:pt x="64" y="30"/>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30"/>
                    <a:pt x="64" y="30"/>
                    <a:pt x="64" y="30"/>
                  </a:cubicBezTo>
                  <a:cubicBezTo>
                    <a:pt x="64" y="29"/>
                    <a:pt x="64" y="29"/>
                    <a:pt x="64" y="29"/>
                  </a:cubicBezTo>
                  <a:cubicBezTo>
                    <a:pt x="64" y="29"/>
                    <a:pt x="64" y="29"/>
                    <a:pt x="64" y="29"/>
                  </a:cubicBezTo>
                  <a:cubicBezTo>
                    <a:pt x="64" y="29"/>
                    <a:pt x="64" y="29"/>
                    <a:pt x="64" y="29"/>
                  </a:cubicBezTo>
                  <a:cubicBezTo>
                    <a:pt x="63" y="29"/>
                    <a:pt x="63" y="29"/>
                    <a:pt x="63" y="29"/>
                  </a:cubicBezTo>
                  <a:cubicBezTo>
                    <a:pt x="64" y="29"/>
                    <a:pt x="64" y="29"/>
                    <a:pt x="64" y="29"/>
                  </a:cubicBezTo>
                  <a:cubicBezTo>
                    <a:pt x="64" y="29"/>
                    <a:pt x="64" y="29"/>
                    <a:pt x="64" y="29"/>
                  </a:cubicBezTo>
                  <a:cubicBezTo>
                    <a:pt x="64" y="29"/>
                    <a:pt x="64" y="29"/>
                    <a:pt x="64" y="29"/>
                  </a:cubicBezTo>
                  <a:cubicBezTo>
                    <a:pt x="64" y="29"/>
                    <a:pt x="64" y="29"/>
                    <a:pt x="64" y="29"/>
                  </a:cubicBezTo>
                  <a:cubicBezTo>
                    <a:pt x="64" y="30"/>
                    <a:pt x="64" y="30"/>
                    <a:pt x="64" y="30"/>
                  </a:cubicBezTo>
                  <a:cubicBezTo>
                    <a:pt x="64" y="29"/>
                    <a:pt x="64" y="29"/>
                    <a:pt x="64" y="29"/>
                  </a:cubicBezTo>
                  <a:cubicBezTo>
                    <a:pt x="64" y="29"/>
                    <a:pt x="64" y="29"/>
                    <a:pt x="64" y="29"/>
                  </a:cubicBezTo>
                  <a:cubicBezTo>
                    <a:pt x="64" y="29"/>
                    <a:pt x="64" y="29"/>
                    <a:pt x="64" y="29"/>
                  </a:cubicBezTo>
                  <a:cubicBezTo>
                    <a:pt x="63" y="29"/>
                    <a:pt x="63" y="29"/>
                    <a:pt x="63"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3" y="28"/>
                    <a:pt x="63" y="28"/>
                  </a:cubicBezTo>
                  <a:cubicBezTo>
                    <a:pt x="63" y="27"/>
                    <a:pt x="62" y="26"/>
                    <a:pt x="62" y="24"/>
                  </a:cubicBezTo>
                  <a:cubicBezTo>
                    <a:pt x="60" y="22"/>
                    <a:pt x="59" y="19"/>
                    <a:pt x="58" y="18"/>
                  </a:cubicBezTo>
                  <a:cubicBezTo>
                    <a:pt x="58" y="18"/>
                    <a:pt x="58" y="18"/>
                    <a:pt x="58" y="18"/>
                  </a:cubicBezTo>
                  <a:cubicBezTo>
                    <a:pt x="58" y="18"/>
                    <a:pt x="58" y="18"/>
                    <a:pt x="58" y="18"/>
                  </a:cubicBezTo>
                  <a:cubicBezTo>
                    <a:pt x="57" y="18"/>
                    <a:pt x="57" y="18"/>
                    <a:pt x="57" y="18"/>
                  </a:cubicBezTo>
                  <a:cubicBezTo>
                    <a:pt x="57" y="17"/>
                    <a:pt x="57" y="17"/>
                    <a:pt x="57" y="17"/>
                  </a:cubicBezTo>
                  <a:cubicBezTo>
                    <a:pt x="57" y="17"/>
                    <a:pt x="57" y="17"/>
                    <a:pt x="57" y="17"/>
                  </a:cubicBezTo>
                  <a:cubicBezTo>
                    <a:pt x="57" y="17"/>
                    <a:pt x="57" y="17"/>
                    <a:pt x="57" y="17"/>
                  </a:cubicBezTo>
                  <a:cubicBezTo>
                    <a:pt x="57" y="18"/>
                    <a:pt x="57" y="18"/>
                    <a:pt x="57" y="18"/>
                  </a:cubicBezTo>
                  <a:cubicBezTo>
                    <a:pt x="57" y="17"/>
                    <a:pt x="57" y="17"/>
                    <a:pt x="57" y="17"/>
                  </a:cubicBezTo>
                  <a:cubicBezTo>
                    <a:pt x="57" y="17"/>
                    <a:pt x="56" y="17"/>
                    <a:pt x="55" y="17"/>
                  </a:cubicBezTo>
                  <a:cubicBezTo>
                    <a:pt x="54" y="17"/>
                    <a:pt x="53" y="17"/>
                    <a:pt x="52" y="17"/>
                  </a:cubicBezTo>
                  <a:cubicBezTo>
                    <a:pt x="50" y="17"/>
                    <a:pt x="47" y="17"/>
                    <a:pt x="46" y="16"/>
                  </a:cubicBezTo>
                  <a:cubicBezTo>
                    <a:pt x="44" y="15"/>
                    <a:pt x="42" y="15"/>
                    <a:pt x="39" y="15"/>
                  </a:cubicBezTo>
                  <a:cubicBezTo>
                    <a:pt x="37" y="15"/>
                    <a:pt x="35" y="15"/>
                    <a:pt x="32" y="16"/>
                  </a:cubicBezTo>
                  <a:cubicBezTo>
                    <a:pt x="28" y="18"/>
                    <a:pt x="25" y="19"/>
                    <a:pt x="23" y="21"/>
                  </a:cubicBezTo>
                  <a:cubicBezTo>
                    <a:pt x="21" y="23"/>
                    <a:pt x="20" y="26"/>
                    <a:pt x="20" y="33"/>
                  </a:cubicBezTo>
                  <a:cubicBezTo>
                    <a:pt x="19" y="42"/>
                    <a:pt x="19" y="47"/>
                    <a:pt x="18" y="49"/>
                  </a:cubicBezTo>
                  <a:cubicBezTo>
                    <a:pt x="19" y="49"/>
                    <a:pt x="19" y="49"/>
                    <a:pt x="19" y="49"/>
                  </a:cubicBezTo>
                  <a:cubicBezTo>
                    <a:pt x="18" y="49"/>
                    <a:pt x="18" y="49"/>
                    <a:pt x="18" y="49"/>
                  </a:cubicBezTo>
                  <a:cubicBezTo>
                    <a:pt x="18" y="49"/>
                    <a:pt x="18" y="50"/>
                    <a:pt x="18" y="50"/>
                  </a:cubicBezTo>
                  <a:cubicBezTo>
                    <a:pt x="18" y="50"/>
                    <a:pt x="18" y="50"/>
                    <a:pt x="18" y="50"/>
                  </a:cubicBezTo>
                  <a:cubicBezTo>
                    <a:pt x="18" y="50"/>
                    <a:pt x="18" y="50"/>
                    <a:pt x="18" y="50"/>
                  </a:cubicBezTo>
                  <a:cubicBezTo>
                    <a:pt x="17" y="50"/>
                    <a:pt x="17" y="51"/>
                    <a:pt x="17" y="51"/>
                  </a:cubicBezTo>
                  <a:cubicBezTo>
                    <a:pt x="17" y="51"/>
                    <a:pt x="17" y="51"/>
                    <a:pt x="17" y="51"/>
                  </a:cubicBezTo>
                  <a:cubicBezTo>
                    <a:pt x="17" y="51"/>
                    <a:pt x="17" y="51"/>
                    <a:pt x="17" y="51"/>
                  </a:cubicBezTo>
                  <a:cubicBezTo>
                    <a:pt x="17" y="51"/>
                    <a:pt x="17" y="51"/>
                    <a:pt x="17" y="51"/>
                  </a:cubicBezTo>
                  <a:cubicBezTo>
                    <a:pt x="16" y="51"/>
                    <a:pt x="16" y="50"/>
                    <a:pt x="15" y="50"/>
                  </a:cubicBezTo>
                  <a:cubicBezTo>
                    <a:pt x="15" y="50"/>
                    <a:pt x="15" y="50"/>
                    <a:pt x="15" y="50"/>
                  </a:cubicBezTo>
                  <a:cubicBezTo>
                    <a:pt x="16" y="50"/>
                    <a:pt x="16" y="50"/>
                    <a:pt x="16" y="50"/>
                  </a:cubicBezTo>
                  <a:cubicBezTo>
                    <a:pt x="15" y="50"/>
                    <a:pt x="15" y="49"/>
                    <a:pt x="15" y="49"/>
                  </a:cubicBezTo>
                  <a:cubicBezTo>
                    <a:pt x="14" y="48"/>
                    <a:pt x="14" y="48"/>
                    <a:pt x="13" y="47"/>
                  </a:cubicBezTo>
                  <a:cubicBezTo>
                    <a:pt x="12" y="45"/>
                    <a:pt x="11" y="43"/>
                    <a:pt x="10" y="42"/>
                  </a:cubicBezTo>
                  <a:cubicBezTo>
                    <a:pt x="10" y="42"/>
                    <a:pt x="10" y="42"/>
                    <a:pt x="10"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8" y="43"/>
                  </a:cubicBezTo>
                  <a:cubicBezTo>
                    <a:pt x="8" y="43"/>
                    <a:pt x="8" y="43"/>
                    <a:pt x="8" y="43"/>
                  </a:cubicBezTo>
                  <a:cubicBezTo>
                    <a:pt x="8" y="43"/>
                    <a:pt x="8" y="43"/>
                    <a:pt x="8" y="44"/>
                  </a:cubicBezTo>
                  <a:cubicBezTo>
                    <a:pt x="8" y="44"/>
                    <a:pt x="8" y="44"/>
                    <a:pt x="8" y="44"/>
                  </a:cubicBezTo>
                  <a:cubicBezTo>
                    <a:pt x="8" y="44"/>
                    <a:pt x="8" y="44"/>
                    <a:pt x="8" y="44"/>
                  </a:cubicBezTo>
                  <a:cubicBezTo>
                    <a:pt x="8" y="44"/>
                    <a:pt x="8" y="44"/>
                    <a:pt x="8" y="44"/>
                  </a:cubicBezTo>
                  <a:cubicBezTo>
                    <a:pt x="8" y="44"/>
                    <a:pt x="8" y="44"/>
                    <a:pt x="8" y="44"/>
                  </a:cubicBezTo>
                  <a:cubicBezTo>
                    <a:pt x="8" y="47"/>
                    <a:pt x="9" y="51"/>
                    <a:pt x="11" y="56"/>
                  </a:cubicBezTo>
                  <a:cubicBezTo>
                    <a:pt x="11" y="59"/>
                    <a:pt x="12" y="60"/>
                    <a:pt x="13" y="61"/>
                  </a:cubicBezTo>
                  <a:cubicBezTo>
                    <a:pt x="14" y="62"/>
                    <a:pt x="14" y="62"/>
                    <a:pt x="15" y="62"/>
                  </a:cubicBezTo>
                  <a:cubicBezTo>
                    <a:pt x="15" y="62"/>
                    <a:pt x="15" y="62"/>
                    <a:pt x="15" y="62"/>
                  </a:cubicBezTo>
                  <a:cubicBezTo>
                    <a:pt x="15" y="62"/>
                    <a:pt x="15" y="62"/>
                    <a:pt x="15" y="62"/>
                  </a:cubicBezTo>
                  <a:cubicBezTo>
                    <a:pt x="15" y="61"/>
                    <a:pt x="15" y="61"/>
                    <a:pt x="15" y="61"/>
                  </a:cubicBezTo>
                  <a:cubicBezTo>
                    <a:pt x="15" y="61"/>
                    <a:pt x="15" y="61"/>
                    <a:pt x="15" y="61"/>
                  </a:cubicBezTo>
                  <a:cubicBezTo>
                    <a:pt x="15" y="62"/>
                    <a:pt x="15" y="62"/>
                    <a:pt x="15" y="62"/>
                  </a:cubicBezTo>
                  <a:cubicBezTo>
                    <a:pt x="15" y="62"/>
                    <a:pt x="15" y="62"/>
                    <a:pt x="15" y="62"/>
                  </a:cubicBezTo>
                  <a:cubicBezTo>
                    <a:pt x="15" y="62"/>
                    <a:pt x="15" y="62"/>
                    <a:pt x="15" y="62"/>
                  </a:cubicBezTo>
                  <a:cubicBezTo>
                    <a:pt x="15" y="61"/>
                    <a:pt x="15" y="61"/>
                    <a:pt x="15" y="61"/>
                  </a:cubicBezTo>
                  <a:cubicBezTo>
                    <a:pt x="15" y="61"/>
                    <a:pt x="15" y="61"/>
                    <a:pt x="15" y="61"/>
                  </a:cubicBezTo>
                  <a:cubicBezTo>
                    <a:pt x="15" y="62"/>
                    <a:pt x="15" y="62"/>
                    <a:pt x="15" y="62"/>
                  </a:cubicBezTo>
                  <a:cubicBezTo>
                    <a:pt x="15" y="62"/>
                    <a:pt x="15" y="62"/>
                    <a:pt x="15" y="62"/>
                  </a:cubicBezTo>
                  <a:cubicBezTo>
                    <a:pt x="15" y="61"/>
                    <a:pt x="15" y="61"/>
                    <a:pt x="15" y="61"/>
                  </a:cubicBezTo>
                  <a:cubicBezTo>
                    <a:pt x="15" y="61"/>
                    <a:pt x="15" y="61"/>
                    <a:pt x="15" y="61"/>
                  </a:cubicBezTo>
                  <a:cubicBezTo>
                    <a:pt x="15" y="62"/>
                    <a:pt x="15" y="62"/>
                    <a:pt x="15" y="62"/>
                  </a:cubicBezTo>
                  <a:cubicBezTo>
                    <a:pt x="15" y="62"/>
                    <a:pt x="15" y="62"/>
                    <a:pt x="15" y="62"/>
                  </a:cubicBezTo>
                  <a:cubicBezTo>
                    <a:pt x="15" y="62"/>
                    <a:pt x="15" y="62"/>
                    <a:pt x="15" y="62"/>
                  </a:cubicBezTo>
                  <a:cubicBezTo>
                    <a:pt x="15" y="61"/>
                    <a:pt x="15" y="61"/>
                    <a:pt x="15" y="61"/>
                  </a:cubicBezTo>
                  <a:cubicBezTo>
                    <a:pt x="15" y="61"/>
                    <a:pt x="15" y="61"/>
                    <a:pt x="15" y="61"/>
                  </a:cubicBezTo>
                  <a:cubicBezTo>
                    <a:pt x="15" y="62"/>
                    <a:pt x="15" y="62"/>
                    <a:pt x="15" y="62"/>
                  </a:cubicBezTo>
                  <a:cubicBezTo>
                    <a:pt x="15" y="62"/>
                    <a:pt x="15" y="62"/>
                    <a:pt x="15" y="62"/>
                  </a:cubicBezTo>
                  <a:cubicBezTo>
                    <a:pt x="16" y="62"/>
                    <a:pt x="16" y="62"/>
                    <a:pt x="16" y="62"/>
                  </a:cubicBezTo>
                  <a:cubicBezTo>
                    <a:pt x="16" y="63"/>
                    <a:pt x="16" y="63"/>
                    <a:pt x="16" y="63"/>
                  </a:cubicBezTo>
                  <a:cubicBezTo>
                    <a:pt x="16" y="70"/>
                    <a:pt x="16" y="70"/>
                    <a:pt x="16" y="70"/>
                  </a:cubicBezTo>
                  <a:cubicBezTo>
                    <a:pt x="15" y="70"/>
                    <a:pt x="15" y="70"/>
                    <a:pt x="15" y="70"/>
                  </a:cubicBezTo>
                  <a:cubicBezTo>
                    <a:pt x="15" y="70"/>
                    <a:pt x="15" y="70"/>
                    <a:pt x="15" y="70"/>
                  </a:cubicBezTo>
                  <a:cubicBezTo>
                    <a:pt x="15" y="70"/>
                    <a:pt x="15" y="70"/>
                    <a:pt x="15" y="70"/>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86" name="Freeform 303">
              <a:extLst>
                <a:ext uri="{FF2B5EF4-FFF2-40B4-BE49-F238E27FC236}">
                  <a16:creationId xmlns:a16="http://schemas.microsoft.com/office/drawing/2014/main" id="{708A46C5-3946-4C9F-8C9D-1A1C9E1CE0D6}"/>
                </a:ext>
              </a:extLst>
            </p:cNvPr>
            <p:cNvSpPr>
              <a:spLocks/>
            </p:cNvSpPr>
            <p:nvPr/>
          </p:nvSpPr>
          <p:spPr bwMode="auto">
            <a:xfrm>
              <a:off x="7821613" y="6499225"/>
              <a:ext cx="155575" cy="71437"/>
            </a:xfrm>
            <a:custGeom>
              <a:avLst/>
              <a:gdLst>
                <a:gd name="T0" fmla="*/ 22 w 31"/>
                <a:gd name="T1" fmla="*/ 3 h 14"/>
                <a:gd name="T2" fmla="*/ 21 w 31"/>
                <a:gd name="T3" fmla="*/ 3 h 14"/>
                <a:gd name="T4" fmla="*/ 21 w 31"/>
                <a:gd name="T5" fmla="*/ 2 h 14"/>
                <a:gd name="T6" fmla="*/ 22 w 31"/>
                <a:gd name="T7" fmla="*/ 3 h 14"/>
                <a:gd name="T8" fmla="*/ 29 w 31"/>
                <a:gd name="T9" fmla="*/ 9 h 14"/>
                <a:gd name="T10" fmla="*/ 29 w 31"/>
                <a:gd name="T11" fmla="*/ 10 h 14"/>
                <a:gd name="T12" fmla="*/ 24 w 31"/>
                <a:gd name="T13" fmla="*/ 10 h 14"/>
                <a:gd name="T14" fmla="*/ 21 w 31"/>
                <a:gd name="T15" fmla="*/ 7 h 14"/>
                <a:gd name="T16" fmla="*/ 19 w 31"/>
                <a:gd name="T17" fmla="*/ 7 h 14"/>
                <a:gd name="T18" fmla="*/ 14 w 31"/>
                <a:gd name="T19" fmla="*/ 10 h 14"/>
                <a:gd name="T20" fmla="*/ 13 w 31"/>
                <a:gd name="T21" fmla="*/ 10 h 14"/>
                <a:gd name="T22" fmla="*/ 13 w 31"/>
                <a:gd name="T23" fmla="*/ 10 h 14"/>
                <a:gd name="T24" fmla="*/ 13 w 31"/>
                <a:gd name="T25" fmla="*/ 10 h 14"/>
                <a:gd name="T26" fmla="*/ 13 w 31"/>
                <a:gd name="T27" fmla="*/ 10 h 14"/>
                <a:gd name="T28" fmla="*/ 9 w 31"/>
                <a:gd name="T29" fmla="*/ 10 h 14"/>
                <a:gd name="T30" fmla="*/ 4 w 31"/>
                <a:gd name="T31" fmla="*/ 10 h 14"/>
                <a:gd name="T32" fmla="*/ 2 w 31"/>
                <a:gd name="T33" fmla="*/ 10 h 14"/>
                <a:gd name="T34" fmla="*/ 3 w 31"/>
                <a:gd name="T35" fmla="*/ 8 h 14"/>
                <a:gd name="T36" fmla="*/ 8 w 31"/>
                <a:gd name="T37" fmla="*/ 5 h 14"/>
                <a:gd name="T38" fmla="*/ 16 w 31"/>
                <a:gd name="T39" fmla="*/ 3 h 14"/>
                <a:gd name="T40" fmla="*/ 20 w 31"/>
                <a:gd name="T41" fmla="*/ 2 h 14"/>
                <a:gd name="T42" fmla="*/ 21 w 31"/>
                <a:gd name="T43" fmla="*/ 3 h 14"/>
                <a:gd name="T44" fmla="*/ 21 w 31"/>
                <a:gd name="T45" fmla="*/ 2 h 14"/>
                <a:gd name="T46" fmla="*/ 21 w 31"/>
                <a:gd name="T47" fmla="*/ 3 h 14"/>
                <a:gd name="T48" fmla="*/ 21 w 31"/>
                <a:gd name="T49" fmla="*/ 3 h 14"/>
                <a:gd name="T50" fmla="*/ 21 w 31"/>
                <a:gd name="T51" fmla="*/ 2 h 14"/>
                <a:gd name="T52" fmla="*/ 19 w 31"/>
                <a:gd name="T53" fmla="*/ 0 h 14"/>
                <a:gd name="T54" fmla="*/ 11 w 31"/>
                <a:gd name="T55" fmla="*/ 3 h 14"/>
                <a:gd name="T56" fmla="*/ 5 w 31"/>
                <a:gd name="T57" fmla="*/ 4 h 14"/>
                <a:gd name="T58" fmla="*/ 0 w 31"/>
                <a:gd name="T59" fmla="*/ 9 h 14"/>
                <a:gd name="T60" fmla="*/ 2 w 31"/>
                <a:gd name="T61" fmla="*/ 12 h 14"/>
                <a:gd name="T62" fmla="*/ 8 w 31"/>
                <a:gd name="T63" fmla="*/ 12 h 14"/>
                <a:gd name="T64" fmla="*/ 13 w 31"/>
                <a:gd name="T65" fmla="*/ 12 h 14"/>
                <a:gd name="T66" fmla="*/ 15 w 31"/>
                <a:gd name="T67" fmla="*/ 12 h 14"/>
                <a:gd name="T68" fmla="*/ 19 w 31"/>
                <a:gd name="T69" fmla="*/ 9 h 14"/>
                <a:gd name="T70" fmla="*/ 20 w 31"/>
                <a:gd name="T71" fmla="*/ 9 h 14"/>
                <a:gd name="T72" fmla="*/ 23 w 31"/>
                <a:gd name="T73" fmla="*/ 12 h 14"/>
                <a:gd name="T74" fmla="*/ 30 w 31"/>
                <a:gd name="T75" fmla="*/ 12 h 14"/>
                <a:gd name="T76" fmla="*/ 30 w 31"/>
                <a:gd name="T77" fmla="*/ 8 h 14"/>
                <a:gd name="T78" fmla="*/ 22 w 31"/>
                <a:gd name="T79" fmla="*/ 0 h 14"/>
                <a:gd name="T80" fmla="*/ 21 w 31"/>
                <a:gd name="T81" fmla="*/ 2 h 14"/>
                <a:gd name="T82" fmla="*/ 21 w 31"/>
                <a:gd name="T8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14">
                  <a:moveTo>
                    <a:pt x="21" y="2"/>
                  </a:moveTo>
                  <a:cubicBezTo>
                    <a:pt x="22" y="3"/>
                    <a:pt x="22" y="3"/>
                    <a:pt x="22" y="3"/>
                  </a:cubicBezTo>
                  <a:cubicBezTo>
                    <a:pt x="21" y="2"/>
                    <a:pt x="21" y="2"/>
                    <a:pt x="21" y="2"/>
                  </a:cubicBezTo>
                  <a:cubicBezTo>
                    <a:pt x="21" y="3"/>
                    <a:pt x="21" y="3"/>
                    <a:pt x="21" y="3"/>
                  </a:cubicBezTo>
                  <a:cubicBezTo>
                    <a:pt x="22" y="3"/>
                    <a:pt x="22" y="3"/>
                    <a:pt x="22" y="3"/>
                  </a:cubicBezTo>
                  <a:cubicBezTo>
                    <a:pt x="21" y="2"/>
                    <a:pt x="21" y="2"/>
                    <a:pt x="21" y="2"/>
                  </a:cubicBezTo>
                  <a:cubicBezTo>
                    <a:pt x="21" y="3"/>
                    <a:pt x="21" y="3"/>
                    <a:pt x="21" y="3"/>
                  </a:cubicBezTo>
                  <a:cubicBezTo>
                    <a:pt x="22" y="3"/>
                    <a:pt x="22" y="3"/>
                    <a:pt x="22" y="3"/>
                  </a:cubicBezTo>
                  <a:cubicBezTo>
                    <a:pt x="22" y="3"/>
                    <a:pt x="23" y="3"/>
                    <a:pt x="26" y="6"/>
                  </a:cubicBezTo>
                  <a:cubicBezTo>
                    <a:pt x="27" y="7"/>
                    <a:pt x="28" y="8"/>
                    <a:pt x="29" y="9"/>
                  </a:cubicBezTo>
                  <a:cubicBezTo>
                    <a:pt x="29" y="9"/>
                    <a:pt x="29" y="10"/>
                    <a:pt x="29" y="10"/>
                  </a:cubicBezTo>
                  <a:cubicBezTo>
                    <a:pt x="29" y="10"/>
                    <a:pt x="29" y="10"/>
                    <a:pt x="29" y="10"/>
                  </a:cubicBezTo>
                  <a:cubicBezTo>
                    <a:pt x="28" y="11"/>
                    <a:pt x="28" y="11"/>
                    <a:pt x="27" y="11"/>
                  </a:cubicBezTo>
                  <a:cubicBezTo>
                    <a:pt x="26" y="11"/>
                    <a:pt x="25" y="11"/>
                    <a:pt x="24" y="10"/>
                  </a:cubicBezTo>
                  <a:cubicBezTo>
                    <a:pt x="23" y="9"/>
                    <a:pt x="23" y="8"/>
                    <a:pt x="22" y="8"/>
                  </a:cubicBezTo>
                  <a:cubicBezTo>
                    <a:pt x="22" y="8"/>
                    <a:pt x="22" y="8"/>
                    <a:pt x="21" y="7"/>
                  </a:cubicBezTo>
                  <a:cubicBezTo>
                    <a:pt x="21" y="7"/>
                    <a:pt x="20" y="7"/>
                    <a:pt x="20" y="7"/>
                  </a:cubicBezTo>
                  <a:cubicBezTo>
                    <a:pt x="20" y="7"/>
                    <a:pt x="20" y="7"/>
                    <a:pt x="19" y="7"/>
                  </a:cubicBezTo>
                  <a:cubicBezTo>
                    <a:pt x="18" y="7"/>
                    <a:pt x="16" y="8"/>
                    <a:pt x="15" y="9"/>
                  </a:cubicBezTo>
                  <a:cubicBezTo>
                    <a:pt x="15" y="9"/>
                    <a:pt x="14" y="10"/>
                    <a:pt x="14"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2" y="10"/>
                    <a:pt x="11" y="10"/>
                    <a:pt x="9" y="10"/>
                  </a:cubicBezTo>
                  <a:cubicBezTo>
                    <a:pt x="8" y="10"/>
                    <a:pt x="8" y="10"/>
                    <a:pt x="8" y="10"/>
                  </a:cubicBezTo>
                  <a:cubicBezTo>
                    <a:pt x="7" y="10"/>
                    <a:pt x="5" y="10"/>
                    <a:pt x="4" y="10"/>
                  </a:cubicBezTo>
                  <a:cubicBezTo>
                    <a:pt x="3" y="10"/>
                    <a:pt x="3" y="10"/>
                    <a:pt x="3" y="10"/>
                  </a:cubicBezTo>
                  <a:cubicBezTo>
                    <a:pt x="2" y="10"/>
                    <a:pt x="2" y="10"/>
                    <a:pt x="2" y="10"/>
                  </a:cubicBezTo>
                  <a:cubicBezTo>
                    <a:pt x="2" y="9"/>
                    <a:pt x="2" y="9"/>
                    <a:pt x="2" y="9"/>
                  </a:cubicBezTo>
                  <a:cubicBezTo>
                    <a:pt x="2" y="9"/>
                    <a:pt x="2" y="9"/>
                    <a:pt x="3" y="8"/>
                  </a:cubicBezTo>
                  <a:cubicBezTo>
                    <a:pt x="3" y="8"/>
                    <a:pt x="4" y="7"/>
                    <a:pt x="5" y="6"/>
                  </a:cubicBezTo>
                  <a:cubicBezTo>
                    <a:pt x="6" y="6"/>
                    <a:pt x="7" y="5"/>
                    <a:pt x="8" y="5"/>
                  </a:cubicBezTo>
                  <a:cubicBezTo>
                    <a:pt x="9" y="5"/>
                    <a:pt x="10" y="5"/>
                    <a:pt x="11" y="5"/>
                  </a:cubicBezTo>
                  <a:cubicBezTo>
                    <a:pt x="12" y="5"/>
                    <a:pt x="14" y="4"/>
                    <a:pt x="16" y="3"/>
                  </a:cubicBezTo>
                  <a:cubicBezTo>
                    <a:pt x="17" y="2"/>
                    <a:pt x="18" y="2"/>
                    <a:pt x="19" y="2"/>
                  </a:cubicBezTo>
                  <a:cubicBezTo>
                    <a:pt x="19" y="2"/>
                    <a:pt x="20" y="2"/>
                    <a:pt x="20" y="2"/>
                  </a:cubicBezTo>
                  <a:cubicBezTo>
                    <a:pt x="21" y="3"/>
                    <a:pt x="21" y="3"/>
                    <a:pt x="21" y="3"/>
                  </a:cubicBezTo>
                  <a:cubicBezTo>
                    <a:pt x="21" y="3"/>
                    <a:pt x="21" y="3"/>
                    <a:pt x="21" y="3"/>
                  </a:cubicBezTo>
                  <a:cubicBezTo>
                    <a:pt x="21" y="3"/>
                    <a:pt x="21" y="3"/>
                    <a:pt x="21" y="3"/>
                  </a:cubicBezTo>
                  <a:cubicBezTo>
                    <a:pt x="21" y="2"/>
                    <a:pt x="21" y="2"/>
                    <a:pt x="21" y="2"/>
                  </a:cubicBezTo>
                  <a:cubicBezTo>
                    <a:pt x="21" y="3"/>
                    <a:pt x="21" y="3"/>
                    <a:pt x="21" y="3"/>
                  </a:cubicBezTo>
                  <a:cubicBezTo>
                    <a:pt x="21" y="3"/>
                    <a:pt x="21" y="3"/>
                    <a:pt x="21" y="3"/>
                  </a:cubicBezTo>
                  <a:cubicBezTo>
                    <a:pt x="21" y="2"/>
                    <a:pt x="21" y="2"/>
                    <a:pt x="21" y="2"/>
                  </a:cubicBezTo>
                  <a:cubicBezTo>
                    <a:pt x="21" y="3"/>
                    <a:pt x="21" y="3"/>
                    <a:pt x="21" y="3"/>
                  </a:cubicBezTo>
                  <a:cubicBezTo>
                    <a:pt x="21" y="3"/>
                    <a:pt x="21" y="3"/>
                    <a:pt x="22" y="3"/>
                  </a:cubicBezTo>
                  <a:cubicBezTo>
                    <a:pt x="21" y="2"/>
                    <a:pt x="21" y="2"/>
                    <a:pt x="21" y="2"/>
                  </a:cubicBezTo>
                  <a:cubicBezTo>
                    <a:pt x="22" y="1"/>
                    <a:pt x="22" y="1"/>
                    <a:pt x="22" y="1"/>
                  </a:cubicBezTo>
                  <a:cubicBezTo>
                    <a:pt x="22" y="1"/>
                    <a:pt x="21" y="0"/>
                    <a:pt x="19" y="0"/>
                  </a:cubicBezTo>
                  <a:cubicBezTo>
                    <a:pt x="18" y="0"/>
                    <a:pt x="17" y="0"/>
                    <a:pt x="15" y="1"/>
                  </a:cubicBezTo>
                  <a:cubicBezTo>
                    <a:pt x="13" y="2"/>
                    <a:pt x="12" y="3"/>
                    <a:pt x="11" y="3"/>
                  </a:cubicBezTo>
                  <a:cubicBezTo>
                    <a:pt x="10" y="3"/>
                    <a:pt x="9" y="3"/>
                    <a:pt x="8" y="3"/>
                  </a:cubicBezTo>
                  <a:cubicBezTo>
                    <a:pt x="7" y="3"/>
                    <a:pt x="6" y="3"/>
                    <a:pt x="5" y="4"/>
                  </a:cubicBezTo>
                  <a:cubicBezTo>
                    <a:pt x="4" y="4"/>
                    <a:pt x="3" y="5"/>
                    <a:pt x="2" y="6"/>
                  </a:cubicBezTo>
                  <a:cubicBezTo>
                    <a:pt x="1" y="7"/>
                    <a:pt x="0" y="8"/>
                    <a:pt x="0" y="9"/>
                  </a:cubicBezTo>
                  <a:cubicBezTo>
                    <a:pt x="0" y="10"/>
                    <a:pt x="0" y="10"/>
                    <a:pt x="0" y="10"/>
                  </a:cubicBezTo>
                  <a:cubicBezTo>
                    <a:pt x="0" y="11"/>
                    <a:pt x="1" y="12"/>
                    <a:pt x="2" y="12"/>
                  </a:cubicBezTo>
                  <a:cubicBezTo>
                    <a:pt x="3" y="12"/>
                    <a:pt x="3" y="12"/>
                    <a:pt x="4" y="12"/>
                  </a:cubicBezTo>
                  <a:cubicBezTo>
                    <a:pt x="6" y="12"/>
                    <a:pt x="7" y="12"/>
                    <a:pt x="8" y="12"/>
                  </a:cubicBezTo>
                  <a:cubicBezTo>
                    <a:pt x="9" y="12"/>
                    <a:pt x="9" y="12"/>
                    <a:pt x="9" y="12"/>
                  </a:cubicBezTo>
                  <a:cubicBezTo>
                    <a:pt x="11" y="12"/>
                    <a:pt x="12" y="12"/>
                    <a:pt x="13" y="12"/>
                  </a:cubicBezTo>
                  <a:cubicBezTo>
                    <a:pt x="13" y="12"/>
                    <a:pt x="13" y="12"/>
                    <a:pt x="13" y="12"/>
                  </a:cubicBezTo>
                  <a:cubicBezTo>
                    <a:pt x="14" y="12"/>
                    <a:pt x="15" y="12"/>
                    <a:pt x="15" y="12"/>
                  </a:cubicBezTo>
                  <a:cubicBezTo>
                    <a:pt x="16" y="11"/>
                    <a:pt x="17" y="11"/>
                    <a:pt x="17" y="10"/>
                  </a:cubicBezTo>
                  <a:cubicBezTo>
                    <a:pt x="18" y="10"/>
                    <a:pt x="19" y="9"/>
                    <a:pt x="19" y="9"/>
                  </a:cubicBezTo>
                  <a:cubicBezTo>
                    <a:pt x="20" y="9"/>
                    <a:pt x="20" y="9"/>
                    <a:pt x="20" y="9"/>
                  </a:cubicBezTo>
                  <a:cubicBezTo>
                    <a:pt x="20" y="9"/>
                    <a:pt x="20" y="9"/>
                    <a:pt x="20" y="9"/>
                  </a:cubicBezTo>
                  <a:cubicBezTo>
                    <a:pt x="20" y="9"/>
                    <a:pt x="21" y="10"/>
                    <a:pt x="21" y="10"/>
                  </a:cubicBezTo>
                  <a:cubicBezTo>
                    <a:pt x="21" y="10"/>
                    <a:pt x="22" y="11"/>
                    <a:pt x="23" y="12"/>
                  </a:cubicBezTo>
                  <a:cubicBezTo>
                    <a:pt x="24" y="13"/>
                    <a:pt x="25" y="14"/>
                    <a:pt x="27" y="14"/>
                  </a:cubicBezTo>
                  <a:cubicBezTo>
                    <a:pt x="29" y="14"/>
                    <a:pt x="30" y="12"/>
                    <a:pt x="30" y="12"/>
                  </a:cubicBezTo>
                  <a:cubicBezTo>
                    <a:pt x="31" y="11"/>
                    <a:pt x="31" y="11"/>
                    <a:pt x="31" y="10"/>
                  </a:cubicBezTo>
                  <a:cubicBezTo>
                    <a:pt x="31" y="9"/>
                    <a:pt x="31" y="8"/>
                    <a:pt x="30" y="8"/>
                  </a:cubicBezTo>
                  <a:cubicBezTo>
                    <a:pt x="30" y="7"/>
                    <a:pt x="29" y="6"/>
                    <a:pt x="28" y="4"/>
                  </a:cubicBezTo>
                  <a:cubicBezTo>
                    <a:pt x="25" y="1"/>
                    <a:pt x="23" y="0"/>
                    <a:pt x="22" y="0"/>
                  </a:cubicBezTo>
                  <a:cubicBezTo>
                    <a:pt x="21" y="0"/>
                    <a:pt x="21" y="1"/>
                    <a:pt x="21" y="1"/>
                  </a:cubicBezTo>
                  <a:cubicBezTo>
                    <a:pt x="21" y="2"/>
                    <a:pt x="21" y="2"/>
                    <a:pt x="21" y="2"/>
                  </a:cubicBezTo>
                  <a:cubicBezTo>
                    <a:pt x="22" y="1"/>
                    <a:pt x="22" y="1"/>
                    <a:pt x="22" y="1"/>
                  </a:cubicBezTo>
                  <a:lnTo>
                    <a:pt x="21"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87" name="Freeform 304">
              <a:extLst>
                <a:ext uri="{FF2B5EF4-FFF2-40B4-BE49-F238E27FC236}">
                  <a16:creationId xmlns:a16="http://schemas.microsoft.com/office/drawing/2014/main" id="{32E70833-6807-426E-8296-18AA861BFFB7}"/>
                </a:ext>
              </a:extLst>
            </p:cNvPr>
            <p:cNvSpPr>
              <a:spLocks/>
            </p:cNvSpPr>
            <p:nvPr/>
          </p:nvSpPr>
          <p:spPr bwMode="auto">
            <a:xfrm>
              <a:off x="7821613" y="6499225"/>
              <a:ext cx="160338" cy="71437"/>
            </a:xfrm>
            <a:custGeom>
              <a:avLst/>
              <a:gdLst>
                <a:gd name="T0" fmla="*/ 21 w 32"/>
                <a:gd name="T1" fmla="*/ 3 h 14"/>
                <a:gd name="T2" fmla="*/ 21 w 32"/>
                <a:gd name="T3" fmla="*/ 3 h 14"/>
                <a:gd name="T4" fmla="*/ 29 w 32"/>
                <a:gd name="T5" fmla="*/ 10 h 14"/>
                <a:gd name="T6" fmla="*/ 29 w 32"/>
                <a:gd name="T7" fmla="*/ 10 h 14"/>
                <a:gd name="T8" fmla="*/ 20 w 32"/>
                <a:gd name="T9" fmla="*/ 7 h 14"/>
                <a:gd name="T10" fmla="*/ 14 w 32"/>
                <a:gd name="T11" fmla="*/ 10 h 14"/>
                <a:gd name="T12" fmla="*/ 13 w 32"/>
                <a:gd name="T13" fmla="*/ 10 h 14"/>
                <a:gd name="T14" fmla="*/ 13 w 32"/>
                <a:gd name="T15" fmla="*/ 10 h 14"/>
                <a:gd name="T16" fmla="*/ 9 w 32"/>
                <a:gd name="T17" fmla="*/ 9 h 14"/>
                <a:gd name="T18" fmla="*/ 4 w 32"/>
                <a:gd name="T19" fmla="*/ 10 h 14"/>
                <a:gd name="T20" fmla="*/ 3 w 32"/>
                <a:gd name="T21" fmla="*/ 9 h 14"/>
                <a:gd name="T22" fmla="*/ 3 w 32"/>
                <a:gd name="T23" fmla="*/ 9 h 14"/>
                <a:gd name="T24" fmla="*/ 3 w 32"/>
                <a:gd name="T25" fmla="*/ 9 h 14"/>
                <a:gd name="T26" fmla="*/ 8 w 32"/>
                <a:gd name="T27" fmla="*/ 6 h 14"/>
                <a:gd name="T28" fmla="*/ 20 w 32"/>
                <a:gd name="T29" fmla="*/ 3 h 14"/>
                <a:gd name="T30" fmla="*/ 20 w 32"/>
                <a:gd name="T31" fmla="*/ 3 h 14"/>
                <a:gd name="T32" fmla="*/ 20 w 32"/>
                <a:gd name="T33" fmla="*/ 3 h 14"/>
                <a:gd name="T34" fmla="*/ 22 w 32"/>
                <a:gd name="T35" fmla="*/ 0 h 14"/>
                <a:gd name="T36" fmla="*/ 8 w 32"/>
                <a:gd name="T37" fmla="*/ 3 h 14"/>
                <a:gd name="T38" fmla="*/ 0 w 32"/>
                <a:gd name="T39" fmla="*/ 10 h 14"/>
                <a:gd name="T40" fmla="*/ 8 w 32"/>
                <a:gd name="T41" fmla="*/ 12 h 14"/>
                <a:gd name="T42" fmla="*/ 13 w 32"/>
                <a:gd name="T43" fmla="*/ 13 h 14"/>
                <a:gd name="T44" fmla="*/ 19 w 32"/>
                <a:gd name="T45" fmla="*/ 10 h 14"/>
                <a:gd name="T46" fmla="*/ 20 w 32"/>
                <a:gd name="T47" fmla="*/ 10 h 14"/>
                <a:gd name="T48" fmla="*/ 21 w 32"/>
                <a:gd name="T49" fmla="*/ 10 h 14"/>
                <a:gd name="T50" fmla="*/ 32 w 32"/>
                <a:gd name="T51" fmla="*/ 10 h 14"/>
                <a:gd name="T52" fmla="*/ 22 w 32"/>
                <a:gd name="T53" fmla="*/ 0 h 14"/>
                <a:gd name="T54" fmla="*/ 21 w 32"/>
                <a:gd name="T55" fmla="*/ 1 h 14"/>
                <a:gd name="T56" fmla="*/ 21 w 32"/>
                <a:gd name="T57" fmla="*/ 1 h 14"/>
                <a:gd name="T58" fmla="*/ 30 w 32"/>
                <a:gd name="T59" fmla="*/ 8 h 14"/>
                <a:gd name="T60" fmla="*/ 27 w 32"/>
                <a:gd name="T61" fmla="*/ 14 h 14"/>
                <a:gd name="T62" fmla="*/ 20 w 32"/>
                <a:gd name="T63" fmla="*/ 9 h 14"/>
                <a:gd name="T64" fmla="*/ 20 w 32"/>
                <a:gd name="T65" fmla="*/ 9 h 14"/>
                <a:gd name="T66" fmla="*/ 15 w 32"/>
                <a:gd name="T67" fmla="*/ 11 h 14"/>
                <a:gd name="T68" fmla="*/ 8 w 32"/>
                <a:gd name="T69" fmla="*/ 12 h 14"/>
                <a:gd name="T70" fmla="*/ 0 w 32"/>
                <a:gd name="T71" fmla="*/ 10 h 14"/>
                <a:gd name="T72" fmla="*/ 2 w 32"/>
                <a:gd name="T73" fmla="*/ 6 h 14"/>
                <a:gd name="T74" fmla="*/ 22 w 32"/>
                <a:gd name="T75" fmla="*/ 1 h 14"/>
                <a:gd name="T76" fmla="*/ 21 w 32"/>
                <a:gd name="T77" fmla="*/ 2 h 14"/>
                <a:gd name="T78" fmla="*/ 21 w 32"/>
                <a:gd name="T79" fmla="*/ 2 h 14"/>
                <a:gd name="T80" fmla="*/ 21 w 32"/>
                <a:gd name="T81" fmla="*/ 2 h 14"/>
                <a:gd name="T82" fmla="*/ 21 w 32"/>
                <a:gd name="T83" fmla="*/ 2 h 14"/>
                <a:gd name="T84" fmla="*/ 11 w 32"/>
                <a:gd name="T85" fmla="*/ 5 h 14"/>
                <a:gd name="T86" fmla="*/ 3 w 32"/>
                <a:gd name="T87" fmla="*/ 8 h 14"/>
                <a:gd name="T88" fmla="*/ 2 w 32"/>
                <a:gd name="T89" fmla="*/ 10 h 14"/>
                <a:gd name="T90" fmla="*/ 8 w 32"/>
                <a:gd name="T91" fmla="*/ 10 h 14"/>
                <a:gd name="T92" fmla="*/ 13 w 32"/>
                <a:gd name="T93" fmla="*/ 10 h 14"/>
                <a:gd name="T94" fmla="*/ 14 w 32"/>
                <a:gd name="T95" fmla="*/ 10 h 14"/>
                <a:gd name="T96" fmla="*/ 13 w 32"/>
                <a:gd name="T97" fmla="*/ 10 h 14"/>
                <a:gd name="T98" fmla="*/ 14 w 32"/>
                <a:gd name="T99" fmla="*/ 10 h 14"/>
                <a:gd name="T100" fmla="*/ 19 w 32"/>
                <a:gd name="T101" fmla="*/ 7 h 14"/>
                <a:gd name="T102" fmla="*/ 22 w 32"/>
                <a:gd name="T103" fmla="*/ 8 h 14"/>
                <a:gd name="T104" fmla="*/ 29 w 32"/>
                <a:gd name="T105" fmla="*/ 10 h 14"/>
                <a:gd name="T106" fmla="*/ 22 w 32"/>
                <a:gd name="T107" fmla="*/ 2 h 14"/>
                <a:gd name="T108" fmla="*/ 21 w 32"/>
                <a:gd name="T109" fmla="*/ 3 h 14"/>
                <a:gd name="T110" fmla="*/ 21 w 32"/>
                <a:gd name="T11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14">
                  <a:moveTo>
                    <a:pt x="21" y="2"/>
                  </a:moveTo>
                  <a:cubicBezTo>
                    <a:pt x="21" y="2"/>
                    <a:pt x="21" y="2"/>
                    <a:pt x="21" y="2"/>
                  </a:cubicBezTo>
                  <a:cubicBezTo>
                    <a:pt x="21" y="3"/>
                    <a:pt x="21" y="3"/>
                    <a:pt x="21" y="3"/>
                  </a:cubicBezTo>
                  <a:cubicBezTo>
                    <a:pt x="22" y="3"/>
                    <a:pt x="22" y="3"/>
                    <a:pt x="22" y="3"/>
                  </a:cubicBezTo>
                  <a:cubicBezTo>
                    <a:pt x="22" y="2"/>
                    <a:pt x="22" y="2"/>
                    <a:pt x="22" y="2"/>
                  </a:cubicBezTo>
                  <a:cubicBezTo>
                    <a:pt x="21" y="2"/>
                    <a:pt x="21" y="2"/>
                    <a:pt x="21" y="2"/>
                  </a:cubicBezTo>
                  <a:cubicBezTo>
                    <a:pt x="21" y="3"/>
                    <a:pt x="21" y="3"/>
                    <a:pt x="21" y="3"/>
                  </a:cubicBezTo>
                  <a:cubicBezTo>
                    <a:pt x="21" y="3"/>
                    <a:pt x="21" y="3"/>
                    <a:pt x="21" y="3"/>
                  </a:cubicBezTo>
                  <a:cubicBezTo>
                    <a:pt x="22" y="3"/>
                    <a:pt x="22" y="3"/>
                    <a:pt x="22" y="3"/>
                  </a:cubicBezTo>
                  <a:cubicBezTo>
                    <a:pt x="22" y="3"/>
                    <a:pt x="22" y="3"/>
                    <a:pt x="22" y="3"/>
                  </a:cubicBezTo>
                  <a:cubicBezTo>
                    <a:pt x="22" y="2"/>
                    <a:pt x="22" y="2"/>
                    <a:pt x="22" y="2"/>
                  </a:cubicBezTo>
                  <a:cubicBezTo>
                    <a:pt x="21" y="2"/>
                    <a:pt x="21" y="2"/>
                    <a:pt x="21" y="2"/>
                  </a:cubicBezTo>
                  <a:cubicBezTo>
                    <a:pt x="21" y="3"/>
                    <a:pt x="21" y="3"/>
                    <a:pt x="21" y="3"/>
                  </a:cubicBezTo>
                  <a:cubicBezTo>
                    <a:pt x="21" y="3"/>
                    <a:pt x="21" y="3"/>
                    <a:pt x="21" y="3"/>
                  </a:cubicBezTo>
                  <a:cubicBezTo>
                    <a:pt x="22" y="3"/>
                    <a:pt x="22" y="3"/>
                    <a:pt x="22" y="3"/>
                  </a:cubicBezTo>
                  <a:cubicBezTo>
                    <a:pt x="22" y="3"/>
                    <a:pt x="22" y="3"/>
                    <a:pt x="22" y="3"/>
                  </a:cubicBezTo>
                  <a:cubicBezTo>
                    <a:pt x="22" y="3"/>
                    <a:pt x="22" y="3"/>
                    <a:pt x="22" y="3"/>
                  </a:cubicBezTo>
                  <a:cubicBezTo>
                    <a:pt x="22" y="3"/>
                    <a:pt x="22" y="3"/>
                    <a:pt x="22" y="3"/>
                  </a:cubicBezTo>
                  <a:cubicBezTo>
                    <a:pt x="22" y="3"/>
                    <a:pt x="23" y="3"/>
                    <a:pt x="26" y="6"/>
                  </a:cubicBezTo>
                  <a:cubicBezTo>
                    <a:pt x="27" y="7"/>
                    <a:pt x="28" y="8"/>
                    <a:pt x="28" y="9"/>
                  </a:cubicBezTo>
                  <a:cubicBezTo>
                    <a:pt x="29" y="9"/>
                    <a:pt x="29" y="9"/>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8" y="10"/>
                    <a:pt x="27" y="11"/>
                    <a:pt x="27" y="11"/>
                  </a:cubicBezTo>
                  <a:cubicBezTo>
                    <a:pt x="27" y="11"/>
                    <a:pt x="27" y="11"/>
                    <a:pt x="27" y="11"/>
                  </a:cubicBezTo>
                  <a:cubicBezTo>
                    <a:pt x="26" y="11"/>
                    <a:pt x="25" y="11"/>
                    <a:pt x="24" y="10"/>
                  </a:cubicBezTo>
                  <a:cubicBezTo>
                    <a:pt x="23" y="9"/>
                    <a:pt x="23" y="8"/>
                    <a:pt x="22" y="8"/>
                  </a:cubicBezTo>
                  <a:cubicBezTo>
                    <a:pt x="22" y="7"/>
                    <a:pt x="22" y="7"/>
                    <a:pt x="21" y="7"/>
                  </a:cubicBezTo>
                  <a:cubicBezTo>
                    <a:pt x="21" y="7"/>
                    <a:pt x="20" y="7"/>
                    <a:pt x="20" y="7"/>
                  </a:cubicBezTo>
                  <a:cubicBezTo>
                    <a:pt x="20" y="7"/>
                    <a:pt x="20" y="7"/>
                    <a:pt x="20" y="7"/>
                  </a:cubicBezTo>
                  <a:cubicBezTo>
                    <a:pt x="20" y="7"/>
                    <a:pt x="20" y="7"/>
                    <a:pt x="20" y="7"/>
                  </a:cubicBezTo>
                  <a:cubicBezTo>
                    <a:pt x="20" y="7"/>
                    <a:pt x="20" y="7"/>
                    <a:pt x="20" y="7"/>
                  </a:cubicBezTo>
                  <a:cubicBezTo>
                    <a:pt x="20" y="7"/>
                    <a:pt x="20" y="7"/>
                    <a:pt x="19" y="7"/>
                  </a:cubicBezTo>
                  <a:cubicBezTo>
                    <a:pt x="19" y="7"/>
                    <a:pt x="19" y="7"/>
                    <a:pt x="19" y="7"/>
                  </a:cubicBezTo>
                  <a:cubicBezTo>
                    <a:pt x="18" y="7"/>
                    <a:pt x="16" y="8"/>
                    <a:pt x="15" y="9"/>
                  </a:cubicBezTo>
                  <a:cubicBezTo>
                    <a:pt x="15" y="9"/>
                    <a:pt x="14" y="9"/>
                    <a:pt x="14" y="10"/>
                  </a:cubicBezTo>
                  <a:cubicBezTo>
                    <a:pt x="14" y="10"/>
                    <a:pt x="14" y="10"/>
                    <a:pt x="14" y="10"/>
                  </a:cubicBezTo>
                  <a:cubicBezTo>
                    <a:pt x="14" y="10"/>
                    <a:pt x="14" y="10"/>
                    <a:pt x="14"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4" y="10"/>
                  </a:cubicBezTo>
                  <a:cubicBezTo>
                    <a:pt x="14" y="10"/>
                    <a:pt x="14" y="10"/>
                    <a:pt x="14"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4" y="10"/>
                  </a:cubicBezTo>
                  <a:cubicBezTo>
                    <a:pt x="14" y="10"/>
                    <a:pt x="14" y="10"/>
                    <a:pt x="14" y="10"/>
                  </a:cubicBezTo>
                  <a:cubicBezTo>
                    <a:pt x="13" y="10"/>
                    <a:pt x="13" y="10"/>
                    <a:pt x="13" y="10"/>
                  </a:cubicBezTo>
                  <a:cubicBezTo>
                    <a:pt x="13" y="10"/>
                    <a:pt x="13" y="10"/>
                    <a:pt x="13" y="10"/>
                  </a:cubicBezTo>
                  <a:cubicBezTo>
                    <a:pt x="12" y="10"/>
                    <a:pt x="11" y="10"/>
                    <a:pt x="9" y="9"/>
                  </a:cubicBezTo>
                  <a:cubicBezTo>
                    <a:pt x="9" y="9"/>
                    <a:pt x="9" y="9"/>
                    <a:pt x="9" y="9"/>
                  </a:cubicBezTo>
                  <a:cubicBezTo>
                    <a:pt x="8" y="9"/>
                    <a:pt x="8" y="9"/>
                    <a:pt x="8" y="9"/>
                  </a:cubicBezTo>
                  <a:cubicBezTo>
                    <a:pt x="8" y="9"/>
                    <a:pt x="8" y="9"/>
                    <a:pt x="8" y="9"/>
                  </a:cubicBezTo>
                  <a:cubicBezTo>
                    <a:pt x="8" y="9"/>
                    <a:pt x="8" y="9"/>
                    <a:pt x="8" y="9"/>
                  </a:cubicBezTo>
                  <a:cubicBezTo>
                    <a:pt x="7" y="9"/>
                    <a:pt x="5" y="10"/>
                    <a:pt x="4" y="10"/>
                  </a:cubicBezTo>
                  <a:cubicBezTo>
                    <a:pt x="4" y="10"/>
                    <a:pt x="4" y="10"/>
                    <a:pt x="4" y="10"/>
                  </a:cubicBezTo>
                  <a:cubicBezTo>
                    <a:pt x="4" y="10"/>
                    <a:pt x="4" y="10"/>
                    <a:pt x="4" y="10"/>
                  </a:cubicBezTo>
                  <a:cubicBezTo>
                    <a:pt x="3" y="10"/>
                    <a:pt x="3" y="10"/>
                    <a:pt x="3" y="9"/>
                  </a:cubicBezTo>
                  <a:cubicBezTo>
                    <a:pt x="3" y="10"/>
                    <a:pt x="3" y="10"/>
                    <a:pt x="3" y="10"/>
                  </a:cubicBezTo>
                  <a:cubicBezTo>
                    <a:pt x="3" y="9"/>
                    <a:pt x="3" y="9"/>
                    <a:pt x="3" y="9"/>
                  </a:cubicBezTo>
                  <a:cubicBezTo>
                    <a:pt x="3" y="9"/>
                    <a:pt x="3" y="9"/>
                    <a:pt x="3" y="9"/>
                  </a:cubicBezTo>
                  <a:cubicBezTo>
                    <a:pt x="3" y="9"/>
                    <a:pt x="3" y="9"/>
                    <a:pt x="3" y="9"/>
                  </a:cubicBezTo>
                  <a:cubicBezTo>
                    <a:pt x="3" y="10"/>
                    <a:pt x="3" y="10"/>
                    <a:pt x="3" y="10"/>
                  </a:cubicBezTo>
                  <a:cubicBezTo>
                    <a:pt x="3" y="9"/>
                    <a:pt x="3" y="9"/>
                    <a:pt x="3" y="9"/>
                  </a:cubicBezTo>
                  <a:cubicBezTo>
                    <a:pt x="3" y="9"/>
                    <a:pt x="3" y="9"/>
                    <a:pt x="3" y="9"/>
                  </a:cubicBezTo>
                  <a:cubicBezTo>
                    <a:pt x="3" y="10"/>
                    <a:pt x="3" y="10"/>
                    <a:pt x="3" y="10"/>
                  </a:cubicBezTo>
                  <a:cubicBezTo>
                    <a:pt x="3" y="9"/>
                    <a:pt x="3" y="9"/>
                    <a:pt x="3" y="9"/>
                  </a:cubicBezTo>
                  <a:cubicBezTo>
                    <a:pt x="3" y="9"/>
                    <a:pt x="3" y="9"/>
                    <a:pt x="3" y="9"/>
                  </a:cubicBezTo>
                  <a:cubicBezTo>
                    <a:pt x="3" y="9"/>
                    <a:pt x="3" y="9"/>
                    <a:pt x="3" y="9"/>
                  </a:cubicBezTo>
                  <a:cubicBezTo>
                    <a:pt x="2" y="10"/>
                    <a:pt x="2" y="10"/>
                    <a:pt x="2" y="10"/>
                  </a:cubicBezTo>
                  <a:cubicBezTo>
                    <a:pt x="3" y="9"/>
                    <a:pt x="3" y="9"/>
                    <a:pt x="3" y="9"/>
                  </a:cubicBezTo>
                  <a:cubicBezTo>
                    <a:pt x="3" y="9"/>
                    <a:pt x="3" y="9"/>
                    <a:pt x="3" y="9"/>
                  </a:cubicBezTo>
                  <a:cubicBezTo>
                    <a:pt x="2" y="9"/>
                    <a:pt x="2" y="9"/>
                    <a:pt x="2"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4" y="8"/>
                    <a:pt x="5" y="7"/>
                    <a:pt x="6" y="7"/>
                  </a:cubicBezTo>
                  <a:cubicBezTo>
                    <a:pt x="6" y="6"/>
                    <a:pt x="7" y="6"/>
                    <a:pt x="8" y="6"/>
                  </a:cubicBezTo>
                  <a:cubicBezTo>
                    <a:pt x="8" y="6"/>
                    <a:pt x="8" y="6"/>
                    <a:pt x="8" y="6"/>
                  </a:cubicBezTo>
                  <a:cubicBezTo>
                    <a:pt x="8" y="6"/>
                    <a:pt x="8" y="6"/>
                    <a:pt x="8" y="6"/>
                  </a:cubicBezTo>
                  <a:cubicBezTo>
                    <a:pt x="9" y="6"/>
                    <a:pt x="10" y="6"/>
                    <a:pt x="11" y="5"/>
                  </a:cubicBezTo>
                  <a:cubicBezTo>
                    <a:pt x="12" y="5"/>
                    <a:pt x="14" y="4"/>
                    <a:pt x="16" y="3"/>
                  </a:cubicBezTo>
                  <a:cubicBezTo>
                    <a:pt x="17" y="3"/>
                    <a:pt x="18" y="3"/>
                    <a:pt x="19" y="3"/>
                  </a:cubicBezTo>
                  <a:cubicBezTo>
                    <a:pt x="19" y="3"/>
                    <a:pt x="20" y="3"/>
                    <a:pt x="20" y="3"/>
                  </a:cubicBezTo>
                  <a:cubicBezTo>
                    <a:pt x="20" y="2"/>
                    <a:pt x="20" y="2"/>
                    <a:pt x="20" y="2"/>
                  </a:cubicBezTo>
                  <a:cubicBezTo>
                    <a:pt x="20" y="3"/>
                    <a:pt x="20" y="3"/>
                    <a:pt x="20" y="3"/>
                  </a:cubicBezTo>
                  <a:cubicBezTo>
                    <a:pt x="20" y="3"/>
                    <a:pt x="20" y="3"/>
                    <a:pt x="20" y="3"/>
                  </a:cubicBezTo>
                  <a:cubicBezTo>
                    <a:pt x="20" y="3"/>
                    <a:pt x="20" y="3"/>
                    <a:pt x="20" y="3"/>
                  </a:cubicBezTo>
                  <a:cubicBezTo>
                    <a:pt x="21" y="3"/>
                    <a:pt x="21" y="3"/>
                    <a:pt x="21" y="3"/>
                  </a:cubicBezTo>
                  <a:cubicBezTo>
                    <a:pt x="21" y="2"/>
                    <a:pt x="21" y="2"/>
                    <a:pt x="21" y="2"/>
                  </a:cubicBezTo>
                  <a:cubicBezTo>
                    <a:pt x="21" y="2"/>
                    <a:pt x="21" y="2"/>
                    <a:pt x="21" y="2"/>
                  </a:cubicBezTo>
                  <a:cubicBezTo>
                    <a:pt x="20" y="2"/>
                    <a:pt x="20" y="2"/>
                    <a:pt x="20" y="2"/>
                  </a:cubicBezTo>
                  <a:cubicBezTo>
                    <a:pt x="20" y="3"/>
                    <a:pt x="20" y="3"/>
                    <a:pt x="20" y="3"/>
                  </a:cubicBezTo>
                  <a:cubicBezTo>
                    <a:pt x="20" y="3"/>
                    <a:pt x="20" y="3"/>
                    <a:pt x="20" y="3"/>
                  </a:cubicBezTo>
                  <a:cubicBezTo>
                    <a:pt x="21" y="3"/>
                    <a:pt x="21" y="3"/>
                    <a:pt x="21" y="3"/>
                  </a:cubicBezTo>
                  <a:cubicBezTo>
                    <a:pt x="21" y="2"/>
                    <a:pt x="21" y="2"/>
                    <a:pt x="21" y="2"/>
                  </a:cubicBezTo>
                  <a:cubicBezTo>
                    <a:pt x="21" y="2"/>
                    <a:pt x="21" y="2"/>
                    <a:pt x="21" y="2"/>
                  </a:cubicBezTo>
                  <a:cubicBezTo>
                    <a:pt x="20" y="2"/>
                    <a:pt x="20" y="2"/>
                    <a:pt x="20" y="2"/>
                  </a:cubicBezTo>
                  <a:cubicBezTo>
                    <a:pt x="20" y="3"/>
                    <a:pt x="20" y="3"/>
                    <a:pt x="20" y="3"/>
                  </a:cubicBezTo>
                  <a:cubicBezTo>
                    <a:pt x="20" y="3"/>
                    <a:pt x="20" y="3"/>
                    <a:pt x="20" y="3"/>
                  </a:cubicBezTo>
                  <a:cubicBezTo>
                    <a:pt x="21" y="3"/>
                    <a:pt x="21" y="3"/>
                    <a:pt x="21" y="3"/>
                  </a:cubicBezTo>
                  <a:cubicBezTo>
                    <a:pt x="22" y="3"/>
                    <a:pt x="22" y="3"/>
                    <a:pt x="22" y="3"/>
                  </a:cubicBezTo>
                  <a:cubicBezTo>
                    <a:pt x="22" y="3"/>
                    <a:pt x="22" y="3"/>
                    <a:pt x="22" y="3"/>
                  </a:cubicBezTo>
                  <a:cubicBezTo>
                    <a:pt x="21" y="2"/>
                    <a:pt x="21" y="2"/>
                    <a:pt x="21" y="2"/>
                  </a:cubicBezTo>
                  <a:cubicBezTo>
                    <a:pt x="22" y="1"/>
                    <a:pt x="22" y="1"/>
                    <a:pt x="22" y="1"/>
                  </a:cubicBezTo>
                  <a:cubicBezTo>
                    <a:pt x="22" y="1"/>
                    <a:pt x="22" y="1"/>
                    <a:pt x="22" y="1"/>
                  </a:cubicBezTo>
                  <a:cubicBezTo>
                    <a:pt x="22" y="0"/>
                    <a:pt x="22" y="0"/>
                    <a:pt x="22" y="0"/>
                  </a:cubicBezTo>
                  <a:cubicBezTo>
                    <a:pt x="22" y="0"/>
                    <a:pt x="21" y="0"/>
                    <a:pt x="19" y="0"/>
                  </a:cubicBezTo>
                  <a:cubicBezTo>
                    <a:pt x="19" y="0"/>
                    <a:pt x="19" y="0"/>
                    <a:pt x="19" y="0"/>
                  </a:cubicBezTo>
                  <a:cubicBezTo>
                    <a:pt x="19" y="0"/>
                    <a:pt x="19" y="0"/>
                    <a:pt x="19" y="0"/>
                  </a:cubicBezTo>
                  <a:cubicBezTo>
                    <a:pt x="19" y="0"/>
                    <a:pt x="19" y="0"/>
                    <a:pt x="19" y="0"/>
                  </a:cubicBezTo>
                  <a:cubicBezTo>
                    <a:pt x="18" y="0"/>
                    <a:pt x="17" y="0"/>
                    <a:pt x="15" y="1"/>
                  </a:cubicBezTo>
                  <a:cubicBezTo>
                    <a:pt x="13" y="2"/>
                    <a:pt x="12" y="2"/>
                    <a:pt x="10" y="3"/>
                  </a:cubicBezTo>
                  <a:cubicBezTo>
                    <a:pt x="9" y="3"/>
                    <a:pt x="9" y="3"/>
                    <a:pt x="8" y="3"/>
                  </a:cubicBezTo>
                  <a:cubicBezTo>
                    <a:pt x="7" y="3"/>
                    <a:pt x="6" y="3"/>
                    <a:pt x="5" y="4"/>
                  </a:cubicBezTo>
                  <a:cubicBezTo>
                    <a:pt x="4" y="4"/>
                    <a:pt x="3" y="5"/>
                    <a:pt x="2" y="6"/>
                  </a:cubicBezTo>
                  <a:cubicBezTo>
                    <a:pt x="2" y="6"/>
                    <a:pt x="2" y="6"/>
                    <a:pt x="2" y="6"/>
                  </a:cubicBezTo>
                  <a:cubicBezTo>
                    <a:pt x="2" y="6"/>
                    <a:pt x="2" y="6"/>
                    <a:pt x="2" y="6"/>
                  </a:cubicBezTo>
                  <a:cubicBezTo>
                    <a:pt x="1" y="7"/>
                    <a:pt x="0" y="8"/>
                    <a:pt x="0" y="9"/>
                  </a:cubicBezTo>
                  <a:cubicBezTo>
                    <a:pt x="0" y="9"/>
                    <a:pt x="0" y="9"/>
                    <a:pt x="0" y="9"/>
                  </a:cubicBezTo>
                  <a:cubicBezTo>
                    <a:pt x="0" y="10"/>
                    <a:pt x="0" y="10"/>
                    <a:pt x="0" y="10"/>
                  </a:cubicBezTo>
                  <a:cubicBezTo>
                    <a:pt x="0" y="10"/>
                    <a:pt x="0" y="10"/>
                    <a:pt x="0" y="10"/>
                  </a:cubicBezTo>
                  <a:cubicBezTo>
                    <a:pt x="0" y="10"/>
                    <a:pt x="0" y="10"/>
                    <a:pt x="0" y="10"/>
                  </a:cubicBezTo>
                  <a:cubicBezTo>
                    <a:pt x="0" y="11"/>
                    <a:pt x="1" y="12"/>
                    <a:pt x="2" y="12"/>
                  </a:cubicBezTo>
                  <a:cubicBezTo>
                    <a:pt x="2" y="12"/>
                    <a:pt x="2" y="12"/>
                    <a:pt x="2" y="12"/>
                  </a:cubicBezTo>
                  <a:cubicBezTo>
                    <a:pt x="2" y="12"/>
                    <a:pt x="2" y="12"/>
                    <a:pt x="2" y="12"/>
                  </a:cubicBezTo>
                  <a:cubicBezTo>
                    <a:pt x="2" y="12"/>
                    <a:pt x="3" y="12"/>
                    <a:pt x="4" y="12"/>
                  </a:cubicBezTo>
                  <a:cubicBezTo>
                    <a:pt x="6" y="12"/>
                    <a:pt x="7" y="12"/>
                    <a:pt x="8" y="12"/>
                  </a:cubicBezTo>
                  <a:cubicBezTo>
                    <a:pt x="8" y="12"/>
                    <a:pt x="8" y="12"/>
                    <a:pt x="8" y="12"/>
                  </a:cubicBezTo>
                  <a:cubicBezTo>
                    <a:pt x="9" y="12"/>
                    <a:pt x="9" y="12"/>
                    <a:pt x="9" y="12"/>
                  </a:cubicBezTo>
                  <a:cubicBezTo>
                    <a:pt x="9" y="12"/>
                    <a:pt x="9" y="12"/>
                    <a:pt x="9" y="12"/>
                  </a:cubicBezTo>
                  <a:cubicBezTo>
                    <a:pt x="9" y="12"/>
                    <a:pt x="9" y="12"/>
                    <a:pt x="9" y="12"/>
                  </a:cubicBezTo>
                  <a:cubicBezTo>
                    <a:pt x="10" y="12"/>
                    <a:pt x="12" y="13"/>
                    <a:pt x="13" y="13"/>
                  </a:cubicBezTo>
                  <a:cubicBezTo>
                    <a:pt x="13" y="13"/>
                    <a:pt x="13" y="13"/>
                    <a:pt x="13" y="13"/>
                  </a:cubicBezTo>
                  <a:cubicBezTo>
                    <a:pt x="13" y="13"/>
                    <a:pt x="13" y="13"/>
                    <a:pt x="13" y="13"/>
                  </a:cubicBezTo>
                  <a:cubicBezTo>
                    <a:pt x="13" y="13"/>
                    <a:pt x="13" y="13"/>
                    <a:pt x="13" y="13"/>
                  </a:cubicBezTo>
                  <a:cubicBezTo>
                    <a:pt x="14" y="13"/>
                    <a:pt x="15" y="12"/>
                    <a:pt x="15" y="12"/>
                  </a:cubicBezTo>
                  <a:cubicBezTo>
                    <a:pt x="15" y="12"/>
                    <a:pt x="15" y="12"/>
                    <a:pt x="15" y="12"/>
                  </a:cubicBezTo>
                  <a:cubicBezTo>
                    <a:pt x="15" y="12"/>
                    <a:pt x="15" y="12"/>
                    <a:pt x="15" y="12"/>
                  </a:cubicBezTo>
                  <a:cubicBezTo>
                    <a:pt x="16" y="12"/>
                    <a:pt x="17" y="11"/>
                    <a:pt x="18" y="11"/>
                  </a:cubicBezTo>
                  <a:cubicBezTo>
                    <a:pt x="18" y="10"/>
                    <a:pt x="19" y="10"/>
                    <a:pt x="19" y="10"/>
                  </a:cubicBezTo>
                  <a:cubicBezTo>
                    <a:pt x="19" y="10"/>
                    <a:pt x="19" y="10"/>
                    <a:pt x="19" y="10"/>
                  </a:cubicBezTo>
                  <a:cubicBezTo>
                    <a:pt x="19" y="10"/>
                    <a:pt x="19" y="10"/>
                    <a:pt x="19" y="10"/>
                  </a:cubicBezTo>
                  <a:cubicBezTo>
                    <a:pt x="20" y="10"/>
                    <a:pt x="20" y="10"/>
                    <a:pt x="20" y="10"/>
                  </a:cubicBezTo>
                  <a:cubicBezTo>
                    <a:pt x="20" y="9"/>
                    <a:pt x="20" y="9"/>
                    <a:pt x="20" y="9"/>
                  </a:cubicBezTo>
                  <a:cubicBezTo>
                    <a:pt x="20" y="10"/>
                    <a:pt x="20" y="10"/>
                    <a:pt x="20" y="10"/>
                  </a:cubicBezTo>
                  <a:cubicBezTo>
                    <a:pt x="20" y="10"/>
                    <a:pt x="20" y="10"/>
                    <a:pt x="20" y="10"/>
                  </a:cubicBezTo>
                  <a:cubicBezTo>
                    <a:pt x="20" y="10"/>
                    <a:pt x="20" y="10"/>
                    <a:pt x="20" y="10"/>
                  </a:cubicBezTo>
                  <a:cubicBezTo>
                    <a:pt x="20" y="10"/>
                    <a:pt x="20" y="10"/>
                    <a:pt x="20" y="10"/>
                  </a:cubicBezTo>
                  <a:cubicBezTo>
                    <a:pt x="20" y="9"/>
                    <a:pt x="20" y="9"/>
                    <a:pt x="20" y="9"/>
                  </a:cubicBezTo>
                  <a:cubicBezTo>
                    <a:pt x="20" y="10"/>
                    <a:pt x="20" y="10"/>
                    <a:pt x="20" y="10"/>
                  </a:cubicBezTo>
                  <a:cubicBezTo>
                    <a:pt x="20" y="10"/>
                    <a:pt x="20" y="10"/>
                    <a:pt x="20" y="10"/>
                  </a:cubicBezTo>
                  <a:cubicBezTo>
                    <a:pt x="20" y="9"/>
                    <a:pt x="20" y="9"/>
                    <a:pt x="20" y="9"/>
                  </a:cubicBezTo>
                  <a:cubicBezTo>
                    <a:pt x="20" y="10"/>
                    <a:pt x="20" y="10"/>
                    <a:pt x="20" y="10"/>
                  </a:cubicBezTo>
                  <a:cubicBezTo>
                    <a:pt x="20" y="10"/>
                    <a:pt x="20" y="10"/>
                    <a:pt x="20" y="10"/>
                  </a:cubicBezTo>
                  <a:cubicBezTo>
                    <a:pt x="21" y="10"/>
                    <a:pt x="21" y="10"/>
                    <a:pt x="21" y="10"/>
                  </a:cubicBezTo>
                  <a:cubicBezTo>
                    <a:pt x="21" y="10"/>
                    <a:pt x="22" y="11"/>
                    <a:pt x="23" y="12"/>
                  </a:cubicBezTo>
                  <a:cubicBezTo>
                    <a:pt x="24" y="13"/>
                    <a:pt x="25" y="14"/>
                    <a:pt x="27" y="14"/>
                  </a:cubicBezTo>
                  <a:cubicBezTo>
                    <a:pt x="27" y="14"/>
                    <a:pt x="27" y="14"/>
                    <a:pt x="27" y="14"/>
                  </a:cubicBezTo>
                  <a:cubicBezTo>
                    <a:pt x="27" y="14"/>
                    <a:pt x="27" y="14"/>
                    <a:pt x="27" y="14"/>
                  </a:cubicBezTo>
                  <a:cubicBezTo>
                    <a:pt x="27" y="14"/>
                    <a:pt x="27" y="14"/>
                    <a:pt x="27" y="14"/>
                  </a:cubicBezTo>
                  <a:cubicBezTo>
                    <a:pt x="29" y="14"/>
                    <a:pt x="30" y="13"/>
                    <a:pt x="31" y="12"/>
                  </a:cubicBezTo>
                  <a:cubicBezTo>
                    <a:pt x="31" y="12"/>
                    <a:pt x="32" y="11"/>
                    <a:pt x="32" y="10"/>
                  </a:cubicBezTo>
                  <a:cubicBezTo>
                    <a:pt x="32" y="10"/>
                    <a:pt x="32" y="10"/>
                    <a:pt x="32" y="10"/>
                  </a:cubicBezTo>
                  <a:cubicBezTo>
                    <a:pt x="32" y="10"/>
                    <a:pt x="32" y="10"/>
                    <a:pt x="32" y="10"/>
                  </a:cubicBezTo>
                  <a:cubicBezTo>
                    <a:pt x="32" y="10"/>
                    <a:pt x="32" y="10"/>
                    <a:pt x="32" y="10"/>
                  </a:cubicBezTo>
                  <a:cubicBezTo>
                    <a:pt x="32" y="9"/>
                    <a:pt x="31" y="8"/>
                    <a:pt x="31" y="7"/>
                  </a:cubicBezTo>
                  <a:cubicBezTo>
                    <a:pt x="30" y="6"/>
                    <a:pt x="29" y="5"/>
                    <a:pt x="28" y="4"/>
                  </a:cubicBezTo>
                  <a:cubicBezTo>
                    <a:pt x="25" y="1"/>
                    <a:pt x="23" y="0"/>
                    <a:pt x="22" y="0"/>
                  </a:cubicBezTo>
                  <a:cubicBezTo>
                    <a:pt x="22" y="0"/>
                    <a:pt x="22" y="0"/>
                    <a:pt x="22" y="0"/>
                  </a:cubicBezTo>
                  <a:cubicBezTo>
                    <a:pt x="21" y="0"/>
                    <a:pt x="21" y="0"/>
                    <a:pt x="21" y="0"/>
                  </a:cubicBezTo>
                  <a:cubicBezTo>
                    <a:pt x="20" y="0"/>
                    <a:pt x="20" y="0"/>
                    <a:pt x="20" y="0"/>
                  </a:cubicBezTo>
                  <a:cubicBezTo>
                    <a:pt x="21" y="2"/>
                    <a:pt x="21" y="2"/>
                    <a:pt x="21" y="2"/>
                  </a:cubicBezTo>
                  <a:cubicBezTo>
                    <a:pt x="21" y="2"/>
                    <a:pt x="21" y="2"/>
                    <a:pt x="21" y="2"/>
                  </a:cubicBezTo>
                  <a:cubicBezTo>
                    <a:pt x="22" y="1"/>
                    <a:pt x="22" y="1"/>
                    <a:pt x="22" y="1"/>
                  </a:cubicBezTo>
                  <a:cubicBezTo>
                    <a:pt x="21" y="1"/>
                    <a:pt x="21" y="1"/>
                    <a:pt x="21" y="1"/>
                  </a:cubicBezTo>
                  <a:cubicBezTo>
                    <a:pt x="21" y="1"/>
                    <a:pt x="21" y="1"/>
                    <a:pt x="21" y="1"/>
                  </a:cubicBezTo>
                  <a:cubicBezTo>
                    <a:pt x="21" y="2"/>
                    <a:pt x="21" y="2"/>
                    <a:pt x="21" y="2"/>
                  </a:cubicBezTo>
                  <a:cubicBezTo>
                    <a:pt x="21" y="2"/>
                    <a:pt x="21" y="2"/>
                    <a:pt x="21" y="2"/>
                  </a:cubicBezTo>
                  <a:cubicBezTo>
                    <a:pt x="21" y="2"/>
                    <a:pt x="21" y="2"/>
                    <a:pt x="21" y="2"/>
                  </a:cubicBezTo>
                  <a:cubicBezTo>
                    <a:pt x="21" y="2"/>
                    <a:pt x="21" y="2"/>
                    <a:pt x="21" y="2"/>
                  </a:cubicBezTo>
                  <a:cubicBezTo>
                    <a:pt x="22" y="1"/>
                    <a:pt x="22" y="1"/>
                    <a:pt x="22" y="1"/>
                  </a:cubicBezTo>
                  <a:cubicBezTo>
                    <a:pt x="21" y="1"/>
                    <a:pt x="21" y="1"/>
                    <a:pt x="21" y="1"/>
                  </a:cubicBezTo>
                  <a:cubicBezTo>
                    <a:pt x="21" y="1"/>
                    <a:pt x="21" y="1"/>
                    <a:pt x="21" y="1"/>
                  </a:cubicBezTo>
                  <a:cubicBezTo>
                    <a:pt x="21" y="0"/>
                    <a:pt x="21" y="0"/>
                    <a:pt x="21" y="0"/>
                  </a:cubicBezTo>
                  <a:cubicBezTo>
                    <a:pt x="21" y="1"/>
                    <a:pt x="21" y="1"/>
                    <a:pt x="21" y="1"/>
                  </a:cubicBezTo>
                  <a:cubicBezTo>
                    <a:pt x="21" y="1"/>
                    <a:pt x="21" y="1"/>
                    <a:pt x="21" y="1"/>
                  </a:cubicBezTo>
                  <a:cubicBezTo>
                    <a:pt x="21" y="1"/>
                    <a:pt x="21" y="1"/>
                    <a:pt x="22" y="1"/>
                  </a:cubicBezTo>
                  <a:cubicBezTo>
                    <a:pt x="22" y="1"/>
                    <a:pt x="22" y="1"/>
                    <a:pt x="22" y="1"/>
                  </a:cubicBezTo>
                  <a:cubicBezTo>
                    <a:pt x="23" y="1"/>
                    <a:pt x="24" y="1"/>
                    <a:pt x="27" y="4"/>
                  </a:cubicBezTo>
                  <a:cubicBezTo>
                    <a:pt x="29" y="6"/>
                    <a:pt x="30" y="7"/>
                    <a:pt x="30" y="8"/>
                  </a:cubicBezTo>
                  <a:cubicBezTo>
                    <a:pt x="31" y="9"/>
                    <a:pt x="31" y="9"/>
                    <a:pt x="31" y="10"/>
                  </a:cubicBezTo>
                  <a:cubicBezTo>
                    <a:pt x="31" y="10"/>
                    <a:pt x="31" y="10"/>
                    <a:pt x="31" y="10"/>
                  </a:cubicBezTo>
                  <a:cubicBezTo>
                    <a:pt x="31" y="10"/>
                    <a:pt x="31" y="10"/>
                    <a:pt x="31" y="10"/>
                  </a:cubicBezTo>
                  <a:cubicBezTo>
                    <a:pt x="31" y="10"/>
                    <a:pt x="31" y="10"/>
                    <a:pt x="31" y="10"/>
                  </a:cubicBezTo>
                  <a:cubicBezTo>
                    <a:pt x="31" y="11"/>
                    <a:pt x="31" y="11"/>
                    <a:pt x="30" y="12"/>
                  </a:cubicBezTo>
                  <a:cubicBezTo>
                    <a:pt x="30" y="12"/>
                    <a:pt x="28" y="13"/>
                    <a:pt x="27" y="13"/>
                  </a:cubicBezTo>
                  <a:cubicBezTo>
                    <a:pt x="27" y="14"/>
                    <a:pt x="27" y="14"/>
                    <a:pt x="27" y="14"/>
                  </a:cubicBezTo>
                  <a:cubicBezTo>
                    <a:pt x="27" y="13"/>
                    <a:pt x="27" y="13"/>
                    <a:pt x="27" y="13"/>
                  </a:cubicBezTo>
                  <a:cubicBezTo>
                    <a:pt x="27" y="13"/>
                    <a:pt x="27" y="13"/>
                    <a:pt x="27" y="13"/>
                  </a:cubicBezTo>
                  <a:cubicBezTo>
                    <a:pt x="25" y="13"/>
                    <a:pt x="24" y="13"/>
                    <a:pt x="23" y="12"/>
                  </a:cubicBezTo>
                  <a:cubicBezTo>
                    <a:pt x="22" y="11"/>
                    <a:pt x="21" y="10"/>
                    <a:pt x="21" y="10"/>
                  </a:cubicBezTo>
                  <a:cubicBezTo>
                    <a:pt x="21" y="9"/>
                    <a:pt x="21" y="9"/>
                    <a:pt x="21" y="9"/>
                  </a:cubicBezTo>
                  <a:cubicBezTo>
                    <a:pt x="21" y="9"/>
                    <a:pt x="21" y="9"/>
                    <a:pt x="21"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19" y="9"/>
                  </a:cubicBezTo>
                  <a:cubicBezTo>
                    <a:pt x="19" y="9"/>
                    <a:pt x="19" y="9"/>
                    <a:pt x="19" y="9"/>
                  </a:cubicBezTo>
                  <a:cubicBezTo>
                    <a:pt x="19" y="9"/>
                    <a:pt x="19" y="9"/>
                    <a:pt x="19" y="9"/>
                  </a:cubicBezTo>
                  <a:cubicBezTo>
                    <a:pt x="19" y="9"/>
                    <a:pt x="18" y="10"/>
                    <a:pt x="17" y="10"/>
                  </a:cubicBezTo>
                  <a:cubicBezTo>
                    <a:pt x="16" y="10"/>
                    <a:pt x="16" y="11"/>
                    <a:pt x="15" y="12"/>
                  </a:cubicBezTo>
                  <a:cubicBezTo>
                    <a:pt x="15" y="12"/>
                    <a:pt x="15" y="12"/>
                    <a:pt x="15" y="12"/>
                  </a:cubicBezTo>
                  <a:cubicBezTo>
                    <a:pt x="15" y="11"/>
                    <a:pt x="15" y="11"/>
                    <a:pt x="15" y="11"/>
                  </a:cubicBezTo>
                  <a:cubicBezTo>
                    <a:pt x="14" y="12"/>
                    <a:pt x="14" y="12"/>
                    <a:pt x="13" y="12"/>
                  </a:cubicBezTo>
                  <a:cubicBezTo>
                    <a:pt x="13" y="12"/>
                    <a:pt x="13" y="12"/>
                    <a:pt x="13" y="12"/>
                  </a:cubicBezTo>
                  <a:cubicBezTo>
                    <a:pt x="13" y="12"/>
                    <a:pt x="13" y="12"/>
                    <a:pt x="13" y="12"/>
                  </a:cubicBezTo>
                  <a:cubicBezTo>
                    <a:pt x="13" y="12"/>
                    <a:pt x="13" y="12"/>
                    <a:pt x="13" y="12"/>
                  </a:cubicBezTo>
                  <a:cubicBezTo>
                    <a:pt x="12" y="12"/>
                    <a:pt x="11" y="12"/>
                    <a:pt x="9" y="12"/>
                  </a:cubicBezTo>
                  <a:cubicBezTo>
                    <a:pt x="9" y="12"/>
                    <a:pt x="9" y="12"/>
                    <a:pt x="9" y="12"/>
                  </a:cubicBezTo>
                  <a:cubicBezTo>
                    <a:pt x="8" y="12"/>
                    <a:pt x="8" y="12"/>
                    <a:pt x="8" y="12"/>
                  </a:cubicBezTo>
                  <a:cubicBezTo>
                    <a:pt x="8" y="12"/>
                    <a:pt x="8" y="12"/>
                    <a:pt x="8" y="12"/>
                  </a:cubicBezTo>
                  <a:cubicBezTo>
                    <a:pt x="7" y="12"/>
                    <a:pt x="6" y="12"/>
                    <a:pt x="4" y="12"/>
                  </a:cubicBezTo>
                  <a:cubicBezTo>
                    <a:pt x="3" y="12"/>
                    <a:pt x="3" y="12"/>
                    <a:pt x="2" y="12"/>
                  </a:cubicBezTo>
                  <a:cubicBezTo>
                    <a:pt x="2" y="12"/>
                    <a:pt x="2" y="12"/>
                    <a:pt x="2" y="12"/>
                  </a:cubicBezTo>
                  <a:cubicBezTo>
                    <a:pt x="2" y="12"/>
                    <a:pt x="2" y="12"/>
                    <a:pt x="2" y="12"/>
                  </a:cubicBezTo>
                  <a:cubicBezTo>
                    <a:pt x="1" y="11"/>
                    <a:pt x="1" y="11"/>
                    <a:pt x="1" y="10"/>
                  </a:cubicBezTo>
                  <a:cubicBezTo>
                    <a:pt x="0" y="10"/>
                    <a:pt x="0" y="10"/>
                    <a:pt x="0" y="10"/>
                  </a:cubicBezTo>
                  <a:cubicBezTo>
                    <a:pt x="1" y="10"/>
                    <a:pt x="1" y="10"/>
                    <a:pt x="1" y="10"/>
                  </a:cubicBezTo>
                  <a:cubicBezTo>
                    <a:pt x="0" y="9"/>
                    <a:pt x="0" y="9"/>
                    <a:pt x="0" y="9"/>
                  </a:cubicBezTo>
                  <a:cubicBezTo>
                    <a:pt x="0" y="9"/>
                    <a:pt x="0" y="9"/>
                    <a:pt x="0" y="9"/>
                  </a:cubicBezTo>
                  <a:cubicBezTo>
                    <a:pt x="0" y="9"/>
                    <a:pt x="0" y="9"/>
                    <a:pt x="0" y="9"/>
                  </a:cubicBezTo>
                  <a:cubicBezTo>
                    <a:pt x="0" y="8"/>
                    <a:pt x="1" y="7"/>
                    <a:pt x="2" y="6"/>
                  </a:cubicBezTo>
                  <a:cubicBezTo>
                    <a:pt x="2" y="6"/>
                    <a:pt x="2" y="6"/>
                    <a:pt x="2" y="6"/>
                  </a:cubicBezTo>
                  <a:cubicBezTo>
                    <a:pt x="2" y="6"/>
                    <a:pt x="2" y="6"/>
                    <a:pt x="2" y="6"/>
                  </a:cubicBezTo>
                  <a:cubicBezTo>
                    <a:pt x="3" y="5"/>
                    <a:pt x="4" y="5"/>
                    <a:pt x="6" y="4"/>
                  </a:cubicBezTo>
                  <a:cubicBezTo>
                    <a:pt x="6" y="4"/>
                    <a:pt x="7" y="3"/>
                    <a:pt x="8" y="3"/>
                  </a:cubicBezTo>
                  <a:cubicBezTo>
                    <a:pt x="9" y="3"/>
                    <a:pt x="10" y="3"/>
                    <a:pt x="11" y="3"/>
                  </a:cubicBezTo>
                  <a:cubicBezTo>
                    <a:pt x="12" y="3"/>
                    <a:pt x="13" y="2"/>
                    <a:pt x="15" y="1"/>
                  </a:cubicBezTo>
                  <a:cubicBezTo>
                    <a:pt x="17" y="1"/>
                    <a:pt x="18" y="0"/>
                    <a:pt x="19" y="0"/>
                  </a:cubicBezTo>
                  <a:cubicBezTo>
                    <a:pt x="19" y="0"/>
                    <a:pt x="19" y="0"/>
                    <a:pt x="19" y="0"/>
                  </a:cubicBezTo>
                  <a:cubicBezTo>
                    <a:pt x="21" y="0"/>
                    <a:pt x="21" y="1"/>
                    <a:pt x="22" y="1"/>
                  </a:cubicBezTo>
                  <a:cubicBezTo>
                    <a:pt x="22" y="1"/>
                    <a:pt x="22" y="1"/>
                    <a:pt x="22" y="1"/>
                  </a:cubicBezTo>
                  <a:cubicBezTo>
                    <a:pt x="21" y="1"/>
                    <a:pt x="21" y="1"/>
                    <a:pt x="21" y="1"/>
                  </a:cubicBezTo>
                  <a:cubicBezTo>
                    <a:pt x="21" y="1"/>
                    <a:pt x="21" y="1"/>
                    <a:pt x="21" y="1"/>
                  </a:cubicBezTo>
                  <a:cubicBezTo>
                    <a:pt x="21" y="2"/>
                    <a:pt x="21" y="2"/>
                    <a:pt x="21" y="2"/>
                  </a:cubicBezTo>
                  <a:cubicBezTo>
                    <a:pt x="21" y="3"/>
                    <a:pt x="21" y="3"/>
                    <a:pt x="21" y="3"/>
                  </a:cubicBezTo>
                  <a:cubicBezTo>
                    <a:pt x="22" y="3"/>
                    <a:pt x="22" y="3"/>
                    <a:pt x="22" y="3"/>
                  </a:cubicBezTo>
                  <a:cubicBezTo>
                    <a:pt x="21" y="2"/>
                    <a:pt x="21" y="2"/>
                    <a:pt x="21" y="2"/>
                  </a:cubicBezTo>
                  <a:cubicBezTo>
                    <a:pt x="21" y="2"/>
                    <a:pt x="21" y="2"/>
                    <a:pt x="21" y="2"/>
                  </a:cubicBezTo>
                  <a:cubicBezTo>
                    <a:pt x="21" y="2"/>
                    <a:pt x="21" y="2"/>
                    <a:pt x="21" y="2"/>
                  </a:cubicBezTo>
                  <a:cubicBezTo>
                    <a:pt x="21" y="3"/>
                    <a:pt x="21" y="3"/>
                    <a:pt x="21" y="3"/>
                  </a:cubicBezTo>
                  <a:cubicBezTo>
                    <a:pt x="21" y="3"/>
                    <a:pt x="21" y="3"/>
                    <a:pt x="21" y="3"/>
                  </a:cubicBezTo>
                  <a:cubicBezTo>
                    <a:pt x="21" y="2"/>
                    <a:pt x="21" y="2"/>
                    <a:pt x="21" y="2"/>
                  </a:cubicBezTo>
                  <a:cubicBezTo>
                    <a:pt x="21" y="2"/>
                    <a:pt x="21" y="2"/>
                    <a:pt x="21" y="2"/>
                  </a:cubicBezTo>
                  <a:cubicBezTo>
                    <a:pt x="21" y="2"/>
                    <a:pt x="21" y="2"/>
                    <a:pt x="21" y="2"/>
                  </a:cubicBezTo>
                  <a:cubicBezTo>
                    <a:pt x="20" y="2"/>
                    <a:pt x="20" y="2"/>
                    <a:pt x="20" y="2"/>
                  </a:cubicBezTo>
                  <a:cubicBezTo>
                    <a:pt x="21" y="3"/>
                    <a:pt x="21" y="3"/>
                    <a:pt x="21" y="3"/>
                  </a:cubicBezTo>
                  <a:cubicBezTo>
                    <a:pt x="21" y="2"/>
                    <a:pt x="21" y="2"/>
                    <a:pt x="21" y="2"/>
                  </a:cubicBezTo>
                  <a:cubicBezTo>
                    <a:pt x="21" y="2"/>
                    <a:pt x="21" y="2"/>
                    <a:pt x="21" y="2"/>
                  </a:cubicBezTo>
                  <a:cubicBezTo>
                    <a:pt x="21" y="3"/>
                    <a:pt x="21" y="3"/>
                    <a:pt x="21" y="3"/>
                  </a:cubicBezTo>
                  <a:cubicBezTo>
                    <a:pt x="21" y="3"/>
                    <a:pt x="21" y="3"/>
                    <a:pt x="21" y="3"/>
                  </a:cubicBezTo>
                  <a:cubicBezTo>
                    <a:pt x="21" y="2"/>
                    <a:pt x="21" y="2"/>
                    <a:pt x="21" y="2"/>
                  </a:cubicBezTo>
                  <a:cubicBezTo>
                    <a:pt x="21" y="2"/>
                    <a:pt x="21" y="2"/>
                    <a:pt x="21" y="2"/>
                  </a:cubicBezTo>
                  <a:cubicBezTo>
                    <a:pt x="21" y="2"/>
                    <a:pt x="21" y="2"/>
                    <a:pt x="21" y="2"/>
                  </a:cubicBezTo>
                  <a:cubicBezTo>
                    <a:pt x="20" y="2"/>
                    <a:pt x="20" y="2"/>
                    <a:pt x="20" y="2"/>
                  </a:cubicBezTo>
                  <a:cubicBezTo>
                    <a:pt x="21" y="3"/>
                    <a:pt x="21" y="3"/>
                    <a:pt x="21" y="3"/>
                  </a:cubicBezTo>
                  <a:cubicBezTo>
                    <a:pt x="21" y="2"/>
                    <a:pt x="21" y="2"/>
                    <a:pt x="21" y="2"/>
                  </a:cubicBezTo>
                  <a:cubicBezTo>
                    <a:pt x="21" y="2"/>
                    <a:pt x="21" y="2"/>
                    <a:pt x="21" y="2"/>
                  </a:cubicBezTo>
                  <a:cubicBezTo>
                    <a:pt x="21" y="2"/>
                    <a:pt x="21" y="2"/>
                    <a:pt x="21" y="2"/>
                  </a:cubicBezTo>
                  <a:cubicBezTo>
                    <a:pt x="21" y="2"/>
                    <a:pt x="21" y="2"/>
                    <a:pt x="21" y="2"/>
                  </a:cubicBezTo>
                  <a:cubicBezTo>
                    <a:pt x="20" y="2"/>
                    <a:pt x="20" y="2"/>
                    <a:pt x="20" y="2"/>
                  </a:cubicBezTo>
                  <a:cubicBezTo>
                    <a:pt x="20" y="2"/>
                    <a:pt x="20" y="2"/>
                    <a:pt x="20" y="2"/>
                  </a:cubicBezTo>
                  <a:cubicBezTo>
                    <a:pt x="20" y="2"/>
                    <a:pt x="20" y="2"/>
                    <a:pt x="20" y="2"/>
                  </a:cubicBezTo>
                  <a:cubicBezTo>
                    <a:pt x="20" y="2"/>
                    <a:pt x="20" y="2"/>
                    <a:pt x="19" y="2"/>
                  </a:cubicBezTo>
                  <a:cubicBezTo>
                    <a:pt x="18" y="2"/>
                    <a:pt x="17" y="2"/>
                    <a:pt x="16" y="3"/>
                  </a:cubicBezTo>
                  <a:cubicBezTo>
                    <a:pt x="14" y="4"/>
                    <a:pt x="12" y="4"/>
                    <a:pt x="11" y="5"/>
                  </a:cubicBezTo>
                  <a:cubicBezTo>
                    <a:pt x="10" y="5"/>
                    <a:pt x="9" y="5"/>
                    <a:pt x="8" y="5"/>
                  </a:cubicBezTo>
                  <a:cubicBezTo>
                    <a:pt x="8" y="5"/>
                    <a:pt x="8" y="5"/>
                    <a:pt x="8" y="5"/>
                  </a:cubicBezTo>
                  <a:cubicBezTo>
                    <a:pt x="8" y="5"/>
                    <a:pt x="8" y="5"/>
                    <a:pt x="8" y="5"/>
                  </a:cubicBezTo>
                  <a:cubicBezTo>
                    <a:pt x="7" y="5"/>
                    <a:pt x="6" y="5"/>
                    <a:pt x="5" y="6"/>
                  </a:cubicBezTo>
                  <a:cubicBezTo>
                    <a:pt x="4" y="7"/>
                    <a:pt x="3" y="7"/>
                    <a:pt x="3" y="8"/>
                  </a:cubicBezTo>
                  <a:cubicBezTo>
                    <a:pt x="3" y="8"/>
                    <a:pt x="3" y="8"/>
                    <a:pt x="3" y="8"/>
                  </a:cubicBezTo>
                  <a:cubicBezTo>
                    <a:pt x="3" y="8"/>
                    <a:pt x="3" y="8"/>
                    <a:pt x="3" y="8"/>
                  </a:cubicBezTo>
                  <a:cubicBezTo>
                    <a:pt x="2" y="9"/>
                    <a:pt x="2" y="9"/>
                    <a:pt x="2" y="9"/>
                  </a:cubicBezTo>
                  <a:cubicBezTo>
                    <a:pt x="2" y="9"/>
                    <a:pt x="2" y="9"/>
                    <a:pt x="2" y="9"/>
                  </a:cubicBezTo>
                  <a:cubicBezTo>
                    <a:pt x="2" y="9"/>
                    <a:pt x="2" y="9"/>
                    <a:pt x="2" y="9"/>
                  </a:cubicBezTo>
                  <a:cubicBezTo>
                    <a:pt x="2" y="10"/>
                    <a:pt x="2" y="10"/>
                    <a:pt x="2" y="10"/>
                  </a:cubicBezTo>
                  <a:cubicBezTo>
                    <a:pt x="2" y="10"/>
                    <a:pt x="2" y="10"/>
                    <a:pt x="2" y="10"/>
                  </a:cubicBezTo>
                  <a:cubicBezTo>
                    <a:pt x="2" y="10"/>
                    <a:pt x="2" y="10"/>
                    <a:pt x="2" y="10"/>
                  </a:cubicBezTo>
                  <a:cubicBezTo>
                    <a:pt x="2" y="10"/>
                    <a:pt x="2" y="10"/>
                    <a:pt x="2" y="10"/>
                  </a:cubicBezTo>
                  <a:cubicBezTo>
                    <a:pt x="3" y="10"/>
                    <a:pt x="3" y="10"/>
                    <a:pt x="3" y="10"/>
                  </a:cubicBezTo>
                  <a:cubicBezTo>
                    <a:pt x="3" y="10"/>
                    <a:pt x="3" y="10"/>
                    <a:pt x="3" y="10"/>
                  </a:cubicBezTo>
                  <a:cubicBezTo>
                    <a:pt x="3" y="10"/>
                    <a:pt x="3" y="10"/>
                    <a:pt x="3" y="10"/>
                  </a:cubicBezTo>
                  <a:cubicBezTo>
                    <a:pt x="3" y="10"/>
                    <a:pt x="3" y="10"/>
                    <a:pt x="4" y="10"/>
                  </a:cubicBezTo>
                  <a:cubicBezTo>
                    <a:pt x="4" y="10"/>
                    <a:pt x="4" y="10"/>
                    <a:pt x="4" y="10"/>
                  </a:cubicBezTo>
                  <a:cubicBezTo>
                    <a:pt x="4" y="10"/>
                    <a:pt x="4" y="10"/>
                    <a:pt x="4" y="10"/>
                  </a:cubicBezTo>
                  <a:cubicBezTo>
                    <a:pt x="5" y="10"/>
                    <a:pt x="7" y="10"/>
                    <a:pt x="8" y="10"/>
                  </a:cubicBezTo>
                  <a:cubicBezTo>
                    <a:pt x="8" y="10"/>
                    <a:pt x="8" y="10"/>
                    <a:pt x="8" y="10"/>
                  </a:cubicBezTo>
                  <a:cubicBezTo>
                    <a:pt x="8" y="10"/>
                    <a:pt x="8" y="10"/>
                    <a:pt x="8" y="10"/>
                  </a:cubicBezTo>
                  <a:cubicBezTo>
                    <a:pt x="9" y="10"/>
                    <a:pt x="9" y="10"/>
                    <a:pt x="9" y="10"/>
                  </a:cubicBezTo>
                  <a:cubicBezTo>
                    <a:pt x="9" y="10"/>
                    <a:pt x="9" y="10"/>
                    <a:pt x="9" y="10"/>
                  </a:cubicBezTo>
                  <a:cubicBezTo>
                    <a:pt x="9" y="10"/>
                    <a:pt x="9" y="10"/>
                    <a:pt x="9" y="10"/>
                  </a:cubicBezTo>
                  <a:cubicBezTo>
                    <a:pt x="11" y="10"/>
                    <a:pt x="12"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4"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4" y="10"/>
                  </a:cubicBezTo>
                  <a:cubicBezTo>
                    <a:pt x="13" y="10"/>
                    <a:pt x="13" y="10"/>
                    <a:pt x="13"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6" y="9"/>
                  </a:cubicBezTo>
                  <a:cubicBezTo>
                    <a:pt x="17" y="8"/>
                    <a:pt x="18" y="8"/>
                    <a:pt x="19" y="8"/>
                  </a:cubicBezTo>
                  <a:cubicBezTo>
                    <a:pt x="19" y="7"/>
                    <a:pt x="19" y="7"/>
                    <a:pt x="19" y="7"/>
                  </a:cubicBezTo>
                  <a:cubicBezTo>
                    <a:pt x="19" y="8"/>
                    <a:pt x="19" y="8"/>
                    <a:pt x="19" y="8"/>
                  </a:cubicBezTo>
                  <a:cubicBezTo>
                    <a:pt x="20" y="8"/>
                    <a:pt x="20" y="8"/>
                    <a:pt x="20" y="8"/>
                  </a:cubicBezTo>
                  <a:cubicBezTo>
                    <a:pt x="20" y="8"/>
                    <a:pt x="20" y="8"/>
                    <a:pt x="20" y="8"/>
                  </a:cubicBezTo>
                  <a:cubicBezTo>
                    <a:pt x="20" y="8"/>
                    <a:pt x="20" y="8"/>
                    <a:pt x="20" y="8"/>
                  </a:cubicBezTo>
                  <a:cubicBezTo>
                    <a:pt x="20" y="8"/>
                    <a:pt x="20" y="8"/>
                    <a:pt x="20" y="8"/>
                  </a:cubicBezTo>
                  <a:cubicBezTo>
                    <a:pt x="20" y="8"/>
                    <a:pt x="21" y="8"/>
                    <a:pt x="21" y="8"/>
                  </a:cubicBezTo>
                  <a:cubicBezTo>
                    <a:pt x="21" y="8"/>
                    <a:pt x="22" y="8"/>
                    <a:pt x="22" y="8"/>
                  </a:cubicBezTo>
                  <a:cubicBezTo>
                    <a:pt x="22" y="9"/>
                    <a:pt x="23" y="9"/>
                    <a:pt x="24" y="10"/>
                  </a:cubicBezTo>
                  <a:cubicBezTo>
                    <a:pt x="25" y="11"/>
                    <a:pt x="26" y="12"/>
                    <a:pt x="27" y="12"/>
                  </a:cubicBezTo>
                  <a:cubicBezTo>
                    <a:pt x="27" y="12"/>
                    <a:pt x="27" y="12"/>
                    <a:pt x="27" y="12"/>
                  </a:cubicBezTo>
                  <a:cubicBezTo>
                    <a:pt x="28" y="12"/>
                    <a:pt x="29" y="11"/>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9"/>
                    <a:pt x="29" y="9"/>
                  </a:cubicBezTo>
                  <a:cubicBezTo>
                    <a:pt x="28" y="8"/>
                    <a:pt x="27" y="7"/>
                    <a:pt x="26" y="6"/>
                  </a:cubicBezTo>
                  <a:cubicBezTo>
                    <a:pt x="24" y="3"/>
                    <a:pt x="22" y="2"/>
                    <a:pt x="22" y="2"/>
                  </a:cubicBezTo>
                  <a:cubicBezTo>
                    <a:pt x="22" y="2"/>
                    <a:pt x="22" y="2"/>
                    <a:pt x="22" y="2"/>
                  </a:cubicBezTo>
                  <a:cubicBezTo>
                    <a:pt x="22" y="2"/>
                    <a:pt x="22" y="2"/>
                    <a:pt x="22" y="2"/>
                  </a:cubicBezTo>
                  <a:cubicBezTo>
                    <a:pt x="21" y="2"/>
                    <a:pt x="21" y="2"/>
                    <a:pt x="21" y="2"/>
                  </a:cubicBezTo>
                  <a:cubicBezTo>
                    <a:pt x="21" y="3"/>
                    <a:pt x="21" y="3"/>
                    <a:pt x="21" y="3"/>
                  </a:cubicBezTo>
                  <a:cubicBezTo>
                    <a:pt x="22" y="3"/>
                    <a:pt x="22" y="3"/>
                    <a:pt x="22" y="3"/>
                  </a:cubicBezTo>
                  <a:cubicBezTo>
                    <a:pt x="22" y="2"/>
                    <a:pt x="22" y="2"/>
                    <a:pt x="22" y="2"/>
                  </a:cubicBezTo>
                  <a:cubicBezTo>
                    <a:pt x="21" y="2"/>
                    <a:pt x="21" y="2"/>
                    <a:pt x="21" y="2"/>
                  </a:cubicBezTo>
                  <a:cubicBezTo>
                    <a:pt x="21" y="2"/>
                    <a:pt x="21" y="2"/>
                    <a:pt x="21" y="2"/>
                  </a:cubicBezTo>
                  <a:cubicBezTo>
                    <a:pt x="21" y="3"/>
                    <a:pt x="21" y="3"/>
                    <a:pt x="21" y="3"/>
                  </a:cubicBezTo>
                  <a:cubicBezTo>
                    <a:pt x="22" y="3"/>
                    <a:pt x="22" y="3"/>
                    <a:pt x="22" y="3"/>
                  </a:cubicBezTo>
                  <a:cubicBezTo>
                    <a:pt x="21" y="2"/>
                    <a:pt x="21" y="2"/>
                    <a:pt x="21" y="2"/>
                  </a:cubicBezTo>
                  <a:cubicBezTo>
                    <a:pt x="21" y="2"/>
                    <a:pt x="21" y="2"/>
                    <a:pt x="21" y="2"/>
                  </a:cubicBezTo>
                  <a:cubicBezTo>
                    <a:pt x="21" y="3"/>
                    <a:pt x="21" y="3"/>
                    <a:pt x="21" y="3"/>
                  </a:cubicBezTo>
                  <a:cubicBezTo>
                    <a:pt x="22" y="3"/>
                    <a:pt x="22" y="3"/>
                    <a:pt x="22" y="3"/>
                  </a:cubicBezTo>
                  <a:cubicBezTo>
                    <a:pt x="22" y="2"/>
                    <a:pt x="22" y="2"/>
                    <a:pt x="22" y="2"/>
                  </a:cubicBezTo>
                  <a:cubicBezTo>
                    <a:pt x="21" y="2"/>
                    <a:pt x="21" y="2"/>
                    <a:pt x="21" y="2"/>
                  </a:cubicBezTo>
                  <a:cubicBezTo>
                    <a:pt x="21" y="2"/>
                    <a:pt x="21" y="2"/>
                    <a:pt x="21" y="2"/>
                  </a:cubicBezTo>
                  <a:cubicBezTo>
                    <a:pt x="21" y="3"/>
                    <a:pt x="21" y="3"/>
                    <a:pt x="21" y="3"/>
                  </a:cubicBezTo>
                  <a:cubicBezTo>
                    <a:pt x="22" y="3"/>
                    <a:pt x="22" y="3"/>
                    <a:pt x="22" y="3"/>
                  </a:cubicBezTo>
                  <a:cubicBezTo>
                    <a:pt x="21" y="2"/>
                    <a:pt x="21" y="2"/>
                    <a:pt x="21" y="2"/>
                  </a:cubicBezTo>
                  <a:cubicBezTo>
                    <a:pt x="21" y="2"/>
                    <a:pt x="21" y="2"/>
                    <a:pt x="21" y="2"/>
                  </a:cubicBezTo>
                  <a:cubicBezTo>
                    <a:pt x="21" y="2"/>
                    <a:pt x="21" y="2"/>
                    <a:pt x="21"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88" name="Freeform 305">
              <a:extLst>
                <a:ext uri="{FF2B5EF4-FFF2-40B4-BE49-F238E27FC236}">
                  <a16:creationId xmlns:a16="http://schemas.microsoft.com/office/drawing/2014/main" id="{A2E31121-334F-4FC3-99F5-07F897756A42}"/>
                </a:ext>
              </a:extLst>
            </p:cNvPr>
            <p:cNvSpPr>
              <a:spLocks/>
            </p:cNvSpPr>
            <p:nvPr/>
          </p:nvSpPr>
          <p:spPr bwMode="auto">
            <a:xfrm>
              <a:off x="7761288" y="6596063"/>
              <a:ext cx="176213" cy="92075"/>
            </a:xfrm>
            <a:custGeom>
              <a:avLst/>
              <a:gdLst>
                <a:gd name="T0" fmla="*/ 1 w 35"/>
                <a:gd name="T1" fmla="*/ 1 h 18"/>
                <a:gd name="T2" fmla="*/ 0 w 35"/>
                <a:gd name="T3" fmla="*/ 2 h 18"/>
                <a:gd name="T4" fmla="*/ 23 w 35"/>
                <a:gd name="T5" fmla="*/ 15 h 18"/>
                <a:gd name="T6" fmla="*/ 24 w 35"/>
                <a:gd name="T7" fmla="*/ 15 h 18"/>
                <a:gd name="T8" fmla="*/ 31 w 35"/>
                <a:gd name="T9" fmla="*/ 11 h 18"/>
                <a:gd name="T10" fmla="*/ 34 w 35"/>
                <a:gd name="T11" fmla="*/ 7 h 18"/>
                <a:gd name="T12" fmla="*/ 33 w 35"/>
                <a:gd name="T13" fmla="*/ 6 h 18"/>
                <a:gd name="T14" fmla="*/ 32 w 35"/>
                <a:gd name="T15" fmla="*/ 7 h 18"/>
                <a:gd name="T16" fmla="*/ 33 w 35"/>
                <a:gd name="T17" fmla="*/ 10 h 18"/>
                <a:gd name="T18" fmla="*/ 34 w 35"/>
                <a:gd name="T19" fmla="*/ 9 h 18"/>
                <a:gd name="T20" fmla="*/ 33 w 35"/>
                <a:gd name="T21" fmla="*/ 9 h 18"/>
                <a:gd name="T22" fmla="*/ 33 w 35"/>
                <a:gd name="T23" fmla="*/ 9 h 18"/>
                <a:gd name="T24" fmla="*/ 24 w 35"/>
                <a:gd name="T25" fmla="*/ 15 h 18"/>
                <a:gd name="T26" fmla="*/ 23 w 35"/>
                <a:gd name="T27" fmla="*/ 16 h 18"/>
                <a:gd name="T28" fmla="*/ 12 w 35"/>
                <a:gd name="T29" fmla="*/ 12 h 18"/>
                <a:gd name="T30" fmla="*/ 7 w 35"/>
                <a:gd name="T31" fmla="*/ 9 h 18"/>
                <a:gd name="T32" fmla="*/ 5 w 35"/>
                <a:gd name="T33" fmla="*/ 8 h 18"/>
                <a:gd name="T34" fmla="*/ 4 w 35"/>
                <a:gd name="T35" fmla="*/ 9 h 18"/>
                <a:gd name="T36" fmla="*/ 5 w 35"/>
                <a:gd name="T37" fmla="*/ 9 h 18"/>
                <a:gd name="T38" fmla="*/ 2 w 35"/>
                <a:gd name="T39" fmla="*/ 1 h 18"/>
                <a:gd name="T40" fmla="*/ 1 w 35"/>
                <a:gd name="T41" fmla="*/ 1 h 18"/>
                <a:gd name="T42" fmla="*/ 0 w 35"/>
                <a:gd name="T43" fmla="*/ 2 h 18"/>
                <a:gd name="T44" fmla="*/ 1 w 35"/>
                <a:gd name="T45" fmla="*/ 1 h 18"/>
                <a:gd name="T46" fmla="*/ 0 w 35"/>
                <a:gd name="T47" fmla="*/ 2 h 18"/>
                <a:gd name="T48" fmla="*/ 3 w 35"/>
                <a:gd name="T49" fmla="*/ 10 h 18"/>
                <a:gd name="T50" fmla="*/ 3 w 35"/>
                <a:gd name="T51" fmla="*/ 10 h 18"/>
                <a:gd name="T52" fmla="*/ 11 w 35"/>
                <a:gd name="T53" fmla="*/ 14 h 18"/>
                <a:gd name="T54" fmla="*/ 23 w 35"/>
                <a:gd name="T55" fmla="*/ 18 h 18"/>
                <a:gd name="T56" fmla="*/ 25 w 35"/>
                <a:gd name="T57" fmla="*/ 17 h 18"/>
                <a:gd name="T58" fmla="*/ 35 w 35"/>
                <a:gd name="T59" fmla="*/ 10 h 18"/>
                <a:gd name="T60" fmla="*/ 35 w 35"/>
                <a:gd name="T61" fmla="*/ 9 h 18"/>
                <a:gd name="T62" fmla="*/ 34 w 35"/>
                <a:gd name="T63" fmla="*/ 6 h 18"/>
                <a:gd name="T64" fmla="*/ 33 w 35"/>
                <a:gd name="T65" fmla="*/ 5 h 18"/>
                <a:gd name="T66" fmla="*/ 32 w 35"/>
                <a:gd name="T67" fmla="*/ 6 h 18"/>
                <a:gd name="T68" fmla="*/ 29 w 35"/>
                <a:gd name="T69" fmla="*/ 9 h 18"/>
                <a:gd name="T70" fmla="*/ 23 w 35"/>
                <a:gd name="T71" fmla="*/ 13 h 18"/>
                <a:gd name="T72" fmla="*/ 24 w 35"/>
                <a:gd name="T73" fmla="*/ 14 h 18"/>
                <a:gd name="T74" fmla="*/ 24 w 35"/>
                <a:gd name="T75" fmla="*/ 13 h 18"/>
                <a:gd name="T76" fmla="*/ 8 w 35"/>
                <a:gd name="T77" fmla="*/ 6 h 18"/>
                <a:gd name="T78" fmla="*/ 4 w 35"/>
                <a:gd name="T79" fmla="*/ 2 h 18"/>
                <a:gd name="T80" fmla="*/ 2 w 35"/>
                <a:gd name="T81" fmla="*/ 1 h 18"/>
                <a:gd name="T82" fmla="*/ 2 w 35"/>
                <a:gd name="T83" fmla="*/ 1 h 18"/>
                <a:gd name="T84" fmla="*/ 2 w 35"/>
                <a:gd name="T85" fmla="*/ 1 h 18"/>
                <a:gd name="T86" fmla="*/ 1 w 35"/>
                <a:gd name="T87" fmla="*/ 0 h 18"/>
                <a:gd name="T88" fmla="*/ 0 w 35"/>
                <a:gd name="T89" fmla="*/ 2 h 18"/>
                <a:gd name="T90" fmla="*/ 1 w 35"/>
                <a:gd name="T9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18">
                  <a:moveTo>
                    <a:pt x="1" y="1"/>
                  </a:moveTo>
                  <a:cubicBezTo>
                    <a:pt x="0" y="2"/>
                    <a:pt x="0" y="2"/>
                    <a:pt x="0" y="2"/>
                  </a:cubicBezTo>
                  <a:cubicBezTo>
                    <a:pt x="0" y="2"/>
                    <a:pt x="9" y="13"/>
                    <a:pt x="23" y="15"/>
                  </a:cubicBezTo>
                  <a:cubicBezTo>
                    <a:pt x="24" y="15"/>
                    <a:pt x="24" y="15"/>
                    <a:pt x="24" y="15"/>
                  </a:cubicBezTo>
                  <a:cubicBezTo>
                    <a:pt x="27" y="13"/>
                    <a:pt x="29" y="12"/>
                    <a:pt x="31" y="11"/>
                  </a:cubicBezTo>
                  <a:cubicBezTo>
                    <a:pt x="32" y="10"/>
                    <a:pt x="33" y="8"/>
                    <a:pt x="34" y="7"/>
                  </a:cubicBezTo>
                  <a:cubicBezTo>
                    <a:pt x="33" y="6"/>
                    <a:pt x="33" y="6"/>
                    <a:pt x="33" y="6"/>
                  </a:cubicBezTo>
                  <a:cubicBezTo>
                    <a:pt x="32" y="7"/>
                    <a:pt x="32" y="7"/>
                    <a:pt x="32" y="7"/>
                  </a:cubicBezTo>
                  <a:cubicBezTo>
                    <a:pt x="33" y="10"/>
                    <a:pt x="33" y="10"/>
                    <a:pt x="33" y="10"/>
                  </a:cubicBezTo>
                  <a:cubicBezTo>
                    <a:pt x="34" y="9"/>
                    <a:pt x="34" y="9"/>
                    <a:pt x="34" y="9"/>
                  </a:cubicBezTo>
                  <a:cubicBezTo>
                    <a:pt x="33" y="9"/>
                    <a:pt x="33" y="9"/>
                    <a:pt x="33" y="9"/>
                  </a:cubicBezTo>
                  <a:cubicBezTo>
                    <a:pt x="33" y="9"/>
                    <a:pt x="33" y="9"/>
                    <a:pt x="33" y="9"/>
                  </a:cubicBezTo>
                  <a:cubicBezTo>
                    <a:pt x="33" y="9"/>
                    <a:pt x="30" y="14"/>
                    <a:pt x="24" y="15"/>
                  </a:cubicBezTo>
                  <a:cubicBezTo>
                    <a:pt x="24" y="15"/>
                    <a:pt x="24" y="16"/>
                    <a:pt x="23" y="16"/>
                  </a:cubicBezTo>
                  <a:cubicBezTo>
                    <a:pt x="20" y="16"/>
                    <a:pt x="15" y="14"/>
                    <a:pt x="12" y="12"/>
                  </a:cubicBezTo>
                  <a:cubicBezTo>
                    <a:pt x="10" y="11"/>
                    <a:pt x="8" y="10"/>
                    <a:pt x="7" y="9"/>
                  </a:cubicBezTo>
                  <a:cubicBezTo>
                    <a:pt x="5" y="9"/>
                    <a:pt x="5" y="8"/>
                    <a:pt x="5" y="8"/>
                  </a:cubicBezTo>
                  <a:cubicBezTo>
                    <a:pt x="4" y="9"/>
                    <a:pt x="4" y="9"/>
                    <a:pt x="4" y="9"/>
                  </a:cubicBezTo>
                  <a:cubicBezTo>
                    <a:pt x="5" y="9"/>
                    <a:pt x="5" y="9"/>
                    <a:pt x="5" y="9"/>
                  </a:cubicBezTo>
                  <a:cubicBezTo>
                    <a:pt x="2" y="1"/>
                    <a:pt x="2" y="1"/>
                    <a:pt x="2" y="1"/>
                  </a:cubicBezTo>
                  <a:cubicBezTo>
                    <a:pt x="1" y="1"/>
                    <a:pt x="1" y="1"/>
                    <a:pt x="1" y="1"/>
                  </a:cubicBezTo>
                  <a:cubicBezTo>
                    <a:pt x="0" y="2"/>
                    <a:pt x="0" y="2"/>
                    <a:pt x="0" y="2"/>
                  </a:cubicBezTo>
                  <a:cubicBezTo>
                    <a:pt x="1" y="1"/>
                    <a:pt x="1" y="1"/>
                    <a:pt x="1" y="1"/>
                  </a:cubicBezTo>
                  <a:cubicBezTo>
                    <a:pt x="0" y="2"/>
                    <a:pt x="0" y="2"/>
                    <a:pt x="0" y="2"/>
                  </a:cubicBezTo>
                  <a:cubicBezTo>
                    <a:pt x="3" y="10"/>
                    <a:pt x="3" y="10"/>
                    <a:pt x="3" y="10"/>
                  </a:cubicBezTo>
                  <a:cubicBezTo>
                    <a:pt x="3" y="10"/>
                    <a:pt x="3" y="10"/>
                    <a:pt x="3" y="10"/>
                  </a:cubicBezTo>
                  <a:cubicBezTo>
                    <a:pt x="4" y="10"/>
                    <a:pt x="7" y="12"/>
                    <a:pt x="11" y="14"/>
                  </a:cubicBezTo>
                  <a:cubicBezTo>
                    <a:pt x="15" y="16"/>
                    <a:pt x="19" y="18"/>
                    <a:pt x="23" y="18"/>
                  </a:cubicBezTo>
                  <a:cubicBezTo>
                    <a:pt x="24" y="18"/>
                    <a:pt x="24" y="18"/>
                    <a:pt x="25" y="17"/>
                  </a:cubicBezTo>
                  <a:cubicBezTo>
                    <a:pt x="31" y="16"/>
                    <a:pt x="35" y="10"/>
                    <a:pt x="35" y="10"/>
                  </a:cubicBezTo>
                  <a:cubicBezTo>
                    <a:pt x="35" y="10"/>
                    <a:pt x="35" y="9"/>
                    <a:pt x="35" y="9"/>
                  </a:cubicBezTo>
                  <a:cubicBezTo>
                    <a:pt x="34" y="6"/>
                    <a:pt x="34" y="6"/>
                    <a:pt x="34" y="6"/>
                  </a:cubicBezTo>
                  <a:cubicBezTo>
                    <a:pt x="34" y="5"/>
                    <a:pt x="34" y="5"/>
                    <a:pt x="33" y="5"/>
                  </a:cubicBezTo>
                  <a:cubicBezTo>
                    <a:pt x="33" y="5"/>
                    <a:pt x="32" y="5"/>
                    <a:pt x="32" y="6"/>
                  </a:cubicBezTo>
                  <a:cubicBezTo>
                    <a:pt x="32" y="7"/>
                    <a:pt x="31" y="8"/>
                    <a:pt x="29" y="9"/>
                  </a:cubicBezTo>
                  <a:cubicBezTo>
                    <a:pt x="28" y="10"/>
                    <a:pt x="26" y="12"/>
                    <a:pt x="23" y="13"/>
                  </a:cubicBezTo>
                  <a:cubicBezTo>
                    <a:pt x="24" y="14"/>
                    <a:pt x="24" y="14"/>
                    <a:pt x="24" y="14"/>
                  </a:cubicBezTo>
                  <a:cubicBezTo>
                    <a:pt x="24" y="13"/>
                    <a:pt x="24" y="13"/>
                    <a:pt x="24" y="13"/>
                  </a:cubicBezTo>
                  <a:cubicBezTo>
                    <a:pt x="17" y="12"/>
                    <a:pt x="12" y="9"/>
                    <a:pt x="8" y="6"/>
                  </a:cubicBezTo>
                  <a:cubicBezTo>
                    <a:pt x="6" y="5"/>
                    <a:pt x="5" y="3"/>
                    <a:pt x="4" y="2"/>
                  </a:cubicBezTo>
                  <a:cubicBezTo>
                    <a:pt x="3" y="2"/>
                    <a:pt x="3" y="1"/>
                    <a:pt x="2" y="1"/>
                  </a:cubicBezTo>
                  <a:cubicBezTo>
                    <a:pt x="2" y="1"/>
                    <a:pt x="2" y="1"/>
                    <a:pt x="2" y="1"/>
                  </a:cubicBezTo>
                  <a:cubicBezTo>
                    <a:pt x="2" y="1"/>
                    <a:pt x="2" y="1"/>
                    <a:pt x="2" y="1"/>
                  </a:cubicBezTo>
                  <a:cubicBezTo>
                    <a:pt x="2" y="0"/>
                    <a:pt x="1" y="0"/>
                    <a:pt x="1" y="0"/>
                  </a:cubicBezTo>
                  <a:cubicBezTo>
                    <a:pt x="0" y="1"/>
                    <a:pt x="0" y="1"/>
                    <a:pt x="0" y="2"/>
                  </a:cubicBezTo>
                  <a:lnTo>
                    <a:pt x="1" y="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89" name="Freeform 306">
              <a:extLst>
                <a:ext uri="{FF2B5EF4-FFF2-40B4-BE49-F238E27FC236}">
                  <a16:creationId xmlns:a16="http://schemas.microsoft.com/office/drawing/2014/main" id="{6125D23D-5DB8-4C70-84B4-AAF11D226B39}"/>
                </a:ext>
              </a:extLst>
            </p:cNvPr>
            <p:cNvSpPr>
              <a:spLocks/>
            </p:cNvSpPr>
            <p:nvPr/>
          </p:nvSpPr>
          <p:spPr bwMode="auto">
            <a:xfrm>
              <a:off x="7761288" y="6596063"/>
              <a:ext cx="180975" cy="92075"/>
            </a:xfrm>
            <a:custGeom>
              <a:avLst/>
              <a:gdLst>
                <a:gd name="T0" fmla="*/ 0 w 36"/>
                <a:gd name="T1" fmla="*/ 2 h 18"/>
                <a:gd name="T2" fmla="*/ 0 w 36"/>
                <a:gd name="T3" fmla="*/ 2 h 18"/>
                <a:gd name="T4" fmla="*/ 23 w 36"/>
                <a:gd name="T5" fmla="*/ 15 h 18"/>
                <a:gd name="T6" fmla="*/ 31 w 36"/>
                <a:gd name="T7" fmla="*/ 11 h 18"/>
                <a:gd name="T8" fmla="*/ 33 w 36"/>
                <a:gd name="T9" fmla="*/ 6 h 18"/>
                <a:gd name="T10" fmla="*/ 33 w 36"/>
                <a:gd name="T11" fmla="*/ 10 h 18"/>
                <a:gd name="T12" fmla="*/ 33 w 36"/>
                <a:gd name="T13" fmla="*/ 9 h 18"/>
                <a:gd name="T14" fmla="*/ 24 w 36"/>
                <a:gd name="T15" fmla="*/ 15 h 18"/>
                <a:gd name="T16" fmla="*/ 23 w 36"/>
                <a:gd name="T17" fmla="*/ 15 h 18"/>
                <a:gd name="T18" fmla="*/ 5 w 36"/>
                <a:gd name="T19" fmla="*/ 8 h 18"/>
                <a:gd name="T20" fmla="*/ 5 w 36"/>
                <a:gd name="T21" fmla="*/ 9 h 18"/>
                <a:gd name="T22" fmla="*/ 1 w 36"/>
                <a:gd name="T23" fmla="*/ 1 h 18"/>
                <a:gd name="T24" fmla="*/ 3 w 36"/>
                <a:gd name="T25" fmla="*/ 1 h 18"/>
                <a:gd name="T26" fmla="*/ 3 w 36"/>
                <a:gd name="T27" fmla="*/ 10 h 18"/>
                <a:gd name="T28" fmla="*/ 23 w 36"/>
                <a:gd name="T29" fmla="*/ 18 h 18"/>
                <a:gd name="T30" fmla="*/ 35 w 36"/>
                <a:gd name="T31" fmla="*/ 10 h 18"/>
                <a:gd name="T32" fmla="*/ 35 w 36"/>
                <a:gd name="T33" fmla="*/ 10 h 18"/>
                <a:gd name="T34" fmla="*/ 35 w 36"/>
                <a:gd name="T35" fmla="*/ 10 h 18"/>
                <a:gd name="T36" fmla="*/ 36 w 36"/>
                <a:gd name="T37" fmla="*/ 9 h 18"/>
                <a:gd name="T38" fmla="*/ 32 w 36"/>
                <a:gd name="T39" fmla="*/ 6 h 18"/>
                <a:gd name="T40" fmla="*/ 23 w 36"/>
                <a:gd name="T41" fmla="*/ 14 h 18"/>
                <a:gd name="T42" fmla="*/ 24 w 36"/>
                <a:gd name="T43" fmla="*/ 13 h 18"/>
                <a:gd name="T44" fmla="*/ 2 w 36"/>
                <a:gd name="T45" fmla="*/ 1 h 18"/>
                <a:gd name="T46" fmla="*/ 0 w 36"/>
                <a:gd name="T47" fmla="*/ 1 h 18"/>
                <a:gd name="T48" fmla="*/ 1 w 36"/>
                <a:gd name="T49" fmla="*/ 1 h 18"/>
                <a:gd name="T50" fmla="*/ 0 w 36"/>
                <a:gd name="T51" fmla="*/ 2 h 18"/>
                <a:gd name="T52" fmla="*/ 1 w 36"/>
                <a:gd name="T53" fmla="*/ 1 h 18"/>
                <a:gd name="T54" fmla="*/ 2 w 36"/>
                <a:gd name="T55" fmla="*/ 1 h 18"/>
                <a:gd name="T56" fmla="*/ 24 w 36"/>
                <a:gd name="T57" fmla="*/ 13 h 18"/>
                <a:gd name="T58" fmla="*/ 23 w 36"/>
                <a:gd name="T59" fmla="*/ 13 h 18"/>
                <a:gd name="T60" fmla="*/ 32 w 36"/>
                <a:gd name="T61" fmla="*/ 6 h 18"/>
                <a:gd name="T62" fmla="*/ 35 w 36"/>
                <a:gd name="T63" fmla="*/ 9 h 18"/>
                <a:gd name="T64" fmla="*/ 35 w 36"/>
                <a:gd name="T65" fmla="*/ 10 h 18"/>
                <a:gd name="T66" fmla="*/ 11 w 36"/>
                <a:gd name="T67" fmla="*/ 14 h 18"/>
                <a:gd name="T68" fmla="*/ 3 w 36"/>
                <a:gd name="T69" fmla="*/ 9 h 18"/>
                <a:gd name="T70" fmla="*/ 1 w 36"/>
                <a:gd name="T71" fmla="*/ 1 h 18"/>
                <a:gd name="T72" fmla="*/ 2 w 36"/>
                <a:gd name="T73" fmla="*/ 1 h 18"/>
                <a:gd name="T74" fmla="*/ 4 w 36"/>
                <a:gd name="T75" fmla="*/ 9 h 18"/>
                <a:gd name="T76" fmla="*/ 6 w 36"/>
                <a:gd name="T77" fmla="*/ 10 h 18"/>
                <a:gd name="T78" fmla="*/ 23 w 36"/>
                <a:gd name="T79" fmla="*/ 16 h 18"/>
                <a:gd name="T80" fmla="*/ 33 w 36"/>
                <a:gd name="T81" fmla="*/ 9 h 18"/>
                <a:gd name="T82" fmla="*/ 33 w 36"/>
                <a:gd name="T83" fmla="*/ 9 h 18"/>
                <a:gd name="T84" fmla="*/ 33 w 36"/>
                <a:gd name="T85" fmla="*/ 10 h 18"/>
                <a:gd name="T86" fmla="*/ 33 w 36"/>
                <a:gd name="T87" fmla="*/ 7 h 18"/>
                <a:gd name="T88" fmla="*/ 30 w 36"/>
                <a:gd name="T89" fmla="*/ 11 h 18"/>
                <a:gd name="T90" fmla="*/ 23 w 36"/>
                <a:gd name="T91" fmla="*/ 15 h 18"/>
                <a:gd name="T92" fmla="*/ 2 w 36"/>
                <a:gd name="T93" fmla="*/ 4 h 18"/>
                <a:gd name="T94" fmla="*/ 0 w 36"/>
                <a:gd name="T95" fmla="*/ 2 h 18"/>
                <a:gd name="T96" fmla="*/ 1 w 36"/>
                <a:gd name="T9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 h="18">
                  <a:moveTo>
                    <a:pt x="1" y="1"/>
                  </a:moveTo>
                  <a:cubicBezTo>
                    <a:pt x="1" y="1"/>
                    <a:pt x="1" y="1"/>
                    <a:pt x="1"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9" y="13"/>
                    <a:pt x="23" y="15"/>
                  </a:cubicBezTo>
                  <a:cubicBezTo>
                    <a:pt x="23" y="15"/>
                    <a:pt x="23" y="15"/>
                    <a:pt x="23" y="15"/>
                  </a:cubicBezTo>
                  <a:cubicBezTo>
                    <a:pt x="24" y="15"/>
                    <a:pt x="24" y="15"/>
                    <a:pt x="24" y="15"/>
                  </a:cubicBezTo>
                  <a:cubicBezTo>
                    <a:pt x="24" y="15"/>
                    <a:pt x="24" y="15"/>
                    <a:pt x="24" y="15"/>
                  </a:cubicBezTo>
                  <a:cubicBezTo>
                    <a:pt x="24" y="15"/>
                    <a:pt x="24" y="15"/>
                    <a:pt x="24" y="15"/>
                  </a:cubicBezTo>
                  <a:cubicBezTo>
                    <a:pt x="27" y="14"/>
                    <a:pt x="29" y="12"/>
                    <a:pt x="31" y="11"/>
                  </a:cubicBezTo>
                  <a:cubicBezTo>
                    <a:pt x="33" y="10"/>
                    <a:pt x="34" y="8"/>
                    <a:pt x="34" y="7"/>
                  </a:cubicBezTo>
                  <a:cubicBezTo>
                    <a:pt x="35" y="7"/>
                    <a:pt x="35" y="7"/>
                    <a:pt x="35" y="7"/>
                  </a:cubicBezTo>
                  <a:cubicBezTo>
                    <a:pt x="33" y="6"/>
                    <a:pt x="33" y="6"/>
                    <a:pt x="33" y="6"/>
                  </a:cubicBezTo>
                  <a:cubicBezTo>
                    <a:pt x="33" y="6"/>
                    <a:pt x="33" y="6"/>
                    <a:pt x="33" y="6"/>
                  </a:cubicBezTo>
                  <a:cubicBezTo>
                    <a:pt x="32" y="6"/>
                    <a:pt x="32" y="6"/>
                    <a:pt x="32" y="6"/>
                  </a:cubicBezTo>
                  <a:cubicBezTo>
                    <a:pt x="32" y="6"/>
                    <a:pt x="32" y="6"/>
                    <a:pt x="32" y="6"/>
                  </a:cubicBezTo>
                  <a:cubicBezTo>
                    <a:pt x="32" y="7"/>
                    <a:pt x="32" y="7"/>
                    <a:pt x="32" y="7"/>
                  </a:cubicBezTo>
                  <a:cubicBezTo>
                    <a:pt x="33" y="10"/>
                    <a:pt x="33" y="10"/>
                    <a:pt x="33" y="10"/>
                  </a:cubicBezTo>
                  <a:cubicBezTo>
                    <a:pt x="33" y="10"/>
                    <a:pt x="33" y="10"/>
                    <a:pt x="33" y="10"/>
                  </a:cubicBezTo>
                  <a:cubicBezTo>
                    <a:pt x="34" y="10"/>
                    <a:pt x="34" y="10"/>
                    <a:pt x="34" y="10"/>
                  </a:cubicBezTo>
                  <a:cubicBezTo>
                    <a:pt x="35" y="9"/>
                    <a:pt x="35" y="9"/>
                    <a:pt x="35" y="9"/>
                  </a:cubicBezTo>
                  <a:cubicBezTo>
                    <a:pt x="33" y="9"/>
                    <a:pt x="33" y="9"/>
                    <a:pt x="33" y="9"/>
                  </a:cubicBezTo>
                  <a:cubicBezTo>
                    <a:pt x="33" y="8"/>
                    <a:pt x="33" y="8"/>
                    <a:pt x="33" y="8"/>
                  </a:cubicBezTo>
                  <a:cubicBezTo>
                    <a:pt x="33" y="9"/>
                    <a:pt x="33" y="9"/>
                    <a:pt x="33" y="9"/>
                  </a:cubicBezTo>
                  <a:cubicBezTo>
                    <a:pt x="33" y="9"/>
                    <a:pt x="33" y="9"/>
                    <a:pt x="33" y="9"/>
                  </a:cubicBezTo>
                  <a:cubicBezTo>
                    <a:pt x="33" y="9"/>
                    <a:pt x="29" y="14"/>
                    <a:pt x="24" y="15"/>
                  </a:cubicBezTo>
                  <a:cubicBezTo>
                    <a:pt x="24" y="15"/>
                    <a:pt x="24" y="15"/>
                    <a:pt x="23" y="15"/>
                  </a:cubicBezTo>
                  <a:cubicBezTo>
                    <a:pt x="23" y="15"/>
                    <a:pt x="23" y="15"/>
                    <a:pt x="23" y="15"/>
                  </a:cubicBezTo>
                  <a:cubicBezTo>
                    <a:pt x="23" y="16"/>
                    <a:pt x="23" y="16"/>
                    <a:pt x="23" y="16"/>
                  </a:cubicBezTo>
                  <a:cubicBezTo>
                    <a:pt x="23" y="15"/>
                    <a:pt x="23" y="15"/>
                    <a:pt x="23" y="15"/>
                  </a:cubicBezTo>
                  <a:cubicBezTo>
                    <a:pt x="23" y="15"/>
                    <a:pt x="23" y="15"/>
                    <a:pt x="23" y="15"/>
                  </a:cubicBezTo>
                  <a:cubicBezTo>
                    <a:pt x="20" y="15"/>
                    <a:pt x="16" y="13"/>
                    <a:pt x="12" y="12"/>
                  </a:cubicBezTo>
                  <a:cubicBezTo>
                    <a:pt x="10" y="11"/>
                    <a:pt x="8" y="10"/>
                    <a:pt x="7" y="9"/>
                  </a:cubicBezTo>
                  <a:cubicBezTo>
                    <a:pt x="6" y="8"/>
                    <a:pt x="5" y="8"/>
                    <a:pt x="5" y="8"/>
                  </a:cubicBezTo>
                  <a:cubicBezTo>
                    <a:pt x="5" y="8"/>
                    <a:pt x="5" y="8"/>
                    <a:pt x="5" y="8"/>
                  </a:cubicBezTo>
                  <a:cubicBezTo>
                    <a:pt x="4" y="9"/>
                    <a:pt x="4" y="9"/>
                    <a:pt x="4" y="9"/>
                  </a:cubicBezTo>
                  <a:cubicBezTo>
                    <a:pt x="3" y="10"/>
                    <a:pt x="3" y="10"/>
                    <a:pt x="3" y="10"/>
                  </a:cubicBezTo>
                  <a:cubicBezTo>
                    <a:pt x="5" y="9"/>
                    <a:pt x="5" y="9"/>
                    <a:pt x="5" y="9"/>
                  </a:cubicBezTo>
                  <a:cubicBezTo>
                    <a:pt x="5" y="9"/>
                    <a:pt x="5" y="9"/>
                    <a:pt x="5" y="9"/>
                  </a:cubicBezTo>
                  <a:cubicBezTo>
                    <a:pt x="2" y="1"/>
                    <a:pt x="2" y="1"/>
                    <a:pt x="2" y="1"/>
                  </a:cubicBezTo>
                  <a:cubicBezTo>
                    <a:pt x="1" y="1"/>
                    <a:pt x="1" y="1"/>
                    <a:pt x="1" y="1"/>
                  </a:cubicBezTo>
                  <a:cubicBezTo>
                    <a:pt x="1" y="1"/>
                    <a:pt x="1" y="1"/>
                    <a:pt x="1" y="1"/>
                  </a:cubicBezTo>
                  <a:cubicBezTo>
                    <a:pt x="0" y="2"/>
                    <a:pt x="0" y="2"/>
                    <a:pt x="0" y="2"/>
                  </a:cubicBezTo>
                  <a:cubicBezTo>
                    <a:pt x="1" y="2"/>
                    <a:pt x="1" y="2"/>
                    <a:pt x="1" y="2"/>
                  </a:cubicBezTo>
                  <a:cubicBezTo>
                    <a:pt x="1" y="2"/>
                    <a:pt x="1" y="2"/>
                    <a:pt x="1" y="2"/>
                  </a:cubicBezTo>
                  <a:cubicBezTo>
                    <a:pt x="3" y="1"/>
                    <a:pt x="3" y="1"/>
                    <a:pt x="3" y="1"/>
                  </a:cubicBezTo>
                  <a:cubicBezTo>
                    <a:pt x="0" y="2"/>
                    <a:pt x="0" y="2"/>
                    <a:pt x="0" y="2"/>
                  </a:cubicBezTo>
                  <a:cubicBezTo>
                    <a:pt x="0" y="2"/>
                    <a:pt x="0" y="2"/>
                    <a:pt x="0" y="2"/>
                  </a:cubicBezTo>
                  <a:cubicBezTo>
                    <a:pt x="3" y="10"/>
                    <a:pt x="3" y="10"/>
                    <a:pt x="3" y="10"/>
                  </a:cubicBezTo>
                  <a:cubicBezTo>
                    <a:pt x="3" y="10"/>
                    <a:pt x="3" y="10"/>
                    <a:pt x="3" y="10"/>
                  </a:cubicBezTo>
                  <a:cubicBezTo>
                    <a:pt x="3" y="10"/>
                    <a:pt x="3" y="10"/>
                    <a:pt x="3" y="10"/>
                  </a:cubicBezTo>
                  <a:cubicBezTo>
                    <a:pt x="3" y="10"/>
                    <a:pt x="3" y="10"/>
                    <a:pt x="3" y="10"/>
                  </a:cubicBezTo>
                  <a:cubicBezTo>
                    <a:pt x="3" y="10"/>
                    <a:pt x="6" y="12"/>
                    <a:pt x="10" y="14"/>
                  </a:cubicBezTo>
                  <a:cubicBezTo>
                    <a:pt x="15" y="16"/>
                    <a:pt x="19" y="18"/>
                    <a:pt x="23" y="18"/>
                  </a:cubicBezTo>
                  <a:cubicBezTo>
                    <a:pt x="24" y="18"/>
                    <a:pt x="24" y="18"/>
                    <a:pt x="25" y="18"/>
                  </a:cubicBezTo>
                  <a:cubicBezTo>
                    <a:pt x="28" y="17"/>
                    <a:pt x="31" y="15"/>
                    <a:pt x="33" y="13"/>
                  </a:cubicBezTo>
                  <a:cubicBezTo>
                    <a:pt x="34" y="12"/>
                    <a:pt x="34" y="12"/>
                    <a:pt x="35" y="11"/>
                  </a:cubicBezTo>
                  <a:cubicBezTo>
                    <a:pt x="35" y="11"/>
                    <a:pt x="35" y="11"/>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6" y="10"/>
                    <a:pt x="36" y="9"/>
                  </a:cubicBezTo>
                  <a:cubicBezTo>
                    <a:pt x="36" y="9"/>
                    <a:pt x="36" y="9"/>
                    <a:pt x="36" y="9"/>
                  </a:cubicBezTo>
                  <a:cubicBezTo>
                    <a:pt x="34" y="6"/>
                    <a:pt x="34" y="6"/>
                    <a:pt x="34" y="6"/>
                  </a:cubicBezTo>
                  <a:cubicBezTo>
                    <a:pt x="34" y="5"/>
                    <a:pt x="34" y="5"/>
                    <a:pt x="33" y="5"/>
                  </a:cubicBezTo>
                  <a:cubicBezTo>
                    <a:pt x="33" y="5"/>
                    <a:pt x="33" y="5"/>
                    <a:pt x="33" y="5"/>
                  </a:cubicBezTo>
                  <a:cubicBezTo>
                    <a:pt x="33" y="5"/>
                    <a:pt x="32" y="5"/>
                    <a:pt x="32" y="6"/>
                  </a:cubicBezTo>
                  <a:cubicBezTo>
                    <a:pt x="31" y="7"/>
                    <a:pt x="31" y="8"/>
                    <a:pt x="29" y="9"/>
                  </a:cubicBezTo>
                  <a:cubicBezTo>
                    <a:pt x="28" y="10"/>
                    <a:pt x="26" y="11"/>
                    <a:pt x="23" y="13"/>
                  </a:cubicBezTo>
                  <a:cubicBezTo>
                    <a:pt x="23" y="13"/>
                    <a:pt x="23" y="13"/>
                    <a:pt x="23" y="13"/>
                  </a:cubicBezTo>
                  <a:cubicBezTo>
                    <a:pt x="23" y="14"/>
                    <a:pt x="23" y="14"/>
                    <a:pt x="23" y="14"/>
                  </a:cubicBezTo>
                  <a:cubicBezTo>
                    <a:pt x="24" y="15"/>
                    <a:pt x="24" y="15"/>
                    <a:pt x="24" y="15"/>
                  </a:cubicBezTo>
                  <a:cubicBezTo>
                    <a:pt x="24" y="13"/>
                    <a:pt x="24" y="13"/>
                    <a:pt x="24" y="13"/>
                  </a:cubicBezTo>
                  <a:cubicBezTo>
                    <a:pt x="24" y="13"/>
                    <a:pt x="24" y="13"/>
                    <a:pt x="24" y="13"/>
                  </a:cubicBezTo>
                  <a:cubicBezTo>
                    <a:pt x="24" y="13"/>
                    <a:pt x="24" y="13"/>
                    <a:pt x="24" y="13"/>
                  </a:cubicBezTo>
                  <a:cubicBezTo>
                    <a:pt x="17" y="12"/>
                    <a:pt x="12" y="9"/>
                    <a:pt x="8" y="6"/>
                  </a:cubicBezTo>
                  <a:cubicBezTo>
                    <a:pt x="6" y="4"/>
                    <a:pt x="5" y="3"/>
                    <a:pt x="4" y="2"/>
                  </a:cubicBezTo>
                  <a:cubicBezTo>
                    <a:pt x="3" y="2"/>
                    <a:pt x="3" y="1"/>
                    <a:pt x="3" y="1"/>
                  </a:cubicBezTo>
                  <a:cubicBezTo>
                    <a:pt x="2" y="1"/>
                    <a:pt x="2" y="1"/>
                    <a:pt x="2" y="1"/>
                  </a:cubicBezTo>
                  <a:cubicBezTo>
                    <a:pt x="2" y="1"/>
                    <a:pt x="2" y="1"/>
                    <a:pt x="2" y="1"/>
                  </a:cubicBezTo>
                  <a:cubicBezTo>
                    <a:pt x="2" y="0"/>
                    <a:pt x="2" y="0"/>
                    <a:pt x="1" y="0"/>
                  </a:cubicBezTo>
                  <a:cubicBezTo>
                    <a:pt x="1" y="0"/>
                    <a:pt x="1" y="0"/>
                    <a:pt x="1" y="0"/>
                  </a:cubicBezTo>
                  <a:cubicBezTo>
                    <a:pt x="0" y="0"/>
                    <a:pt x="0" y="1"/>
                    <a:pt x="0" y="1"/>
                  </a:cubicBezTo>
                  <a:cubicBezTo>
                    <a:pt x="0" y="2"/>
                    <a:pt x="0" y="2"/>
                    <a:pt x="0" y="2"/>
                  </a:cubicBezTo>
                  <a:cubicBezTo>
                    <a:pt x="0" y="2"/>
                    <a:pt x="0" y="2"/>
                    <a:pt x="0" y="2"/>
                  </a:cubicBezTo>
                  <a:cubicBezTo>
                    <a:pt x="1" y="2"/>
                    <a:pt x="1" y="2"/>
                    <a:pt x="1" y="2"/>
                  </a:cubicBezTo>
                  <a:cubicBezTo>
                    <a:pt x="1" y="1"/>
                    <a:pt x="1" y="1"/>
                    <a:pt x="1" y="1"/>
                  </a:cubicBezTo>
                  <a:cubicBezTo>
                    <a:pt x="1" y="1"/>
                    <a:pt x="1" y="1"/>
                    <a:pt x="1" y="1"/>
                  </a:cubicBezTo>
                  <a:cubicBezTo>
                    <a:pt x="1" y="1"/>
                    <a:pt x="1" y="1"/>
                    <a:pt x="1" y="1"/>
                  </a:cubicBezTo>
                  <a:cubicBezTo>
                    <a:pt x="1" y="1"/>
                    <a:pt x="1" y="1"/>
                    <a:pt x="1" y="1"/>
                  </a:cubicBezTo>
                  <a:cubicBezTo>
                    <a:pt x="0" y="2"/>
                    <a:pt x="0" y="2"/>
                    <a:pt x="0" y="2"/>
                  </a:cubicBezTo>
                  <a:cubicBezTo>
                    <a:pt x="0" y="2"/>
                    <a:pt x="0" y="2"/>
                    <a:pt x="0" y="2"/>
                  </a:cubicBezTo>
                  <a:cubicBezTo>
                    <a:pt x="0" y="2"/>
                    <a:pt x="0" y="2"/>
                    <a:pt x="0" y="2"/>
                  </a:cubicBezTo>
                  <a:cubicBezTo>
                    <a:pt x="0" y="1"/>
                    <a:pt x="0" y="1"/>
                    <a:pt x="0" y="1"/>
                  </a:cubicBezTo>
                  <a:cubicBezTo>
                    <a:pt x="0"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2"/>
                    <a:pt x="3" y="2"/>
                    <a:pt x="3" y="3"/>
                  </a:cubicBezTo>
                  <a:cubicBezTo>
                    <a:pt x="4" y="4"/>
                    <a:pt x="6" y="5"/>
                    <a:pt x="8" y="6"/>
                  </a:cubicBezTo>
                  <a:cubicBezTo>
                    <a:pt x="11" y="9"/>
                    <a:pt x="17" y="12"/>
                    <a:pt x="24" y="13"/>
                  </a:cubicBezTo>
                  <a:cubicBezTo>
                    <a:pt x="24" y="13"/>
                    <a:pt x="24" y="13"/>
                    <a:pt x="24"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6" y="12"/>
                    <a:pt x="28" y="11"/>
                    <a:pt x="29" y="9"/>
                  </a:cubicBezTo>
                  <a:cubicBezTo>
                    <a:pt x="31" y="8"/>
                    <a:pt x="32" y="7"/>
                    <a:pt x="32" y="6"/>
                  </a:cubicBezTo>
                  <a:cubicBezTo>
                    <a:pt x="33" y="6"/>
                    <a:pt x="33" y="5"/>
                    <a:pt x="33" y="5"/>
                  </a:cubicBezTo>
                  <a:cubicBezTo>
                    <a:pt x="33" y="5"/>
                    <a:pt x="33" y="5"/>
                    <a:pt x="33" y="5"/>
                  </a:cubicBezTo>
                  <a:cubicBezTo>
                    <a:pt x="34" y="5"/>
                    <a:pt x="34" y="6"/>
                    <a:pt x="34" y="6"/>
                  </a:cubicBezTo>
                  <a:cubicBezTo>
                    <a:pt x="35" y="9"/>
                    <a:pt x="35" y="9"/>
                    <a:pt x="35" y="9"/>
                  </a:cubicBezTo>
                  <a:cubicBezTo>
                    <a:pt x="35" y="9"/>
                    <a:pt x="35" y="9"/>
                    <a:pt x="35" y="9"/>
                  </a:cubicBezTo>
                  <a:cubicBezTo>
                    <a:pt x="35" y="10"/>
                    <a:pt x="35" y="10"/>
                    <a:pt x="35" y="10"/>
                  </a:cubicBezTo>
                  <a:cubicBezTo>
                    <a:pt x="35" y="10"/>
                    <a:pt x="35" y="10"/>
                    <a:pt x="35" y="10"/>
                  </a:cubicBezTo>
                  <a:cubicBezTo>
                    <a:pt x="35" y="10"/>
                    <a:pt x="35" y="10"/>
                    <a:pt x="35" y="10"/>
                  </a:cubicBezTo>
                  <a:cubicBezTo>
                    <a:pt x="35" y="10"/>
                    <a:pt x="35" y="10"/>
                    <a:pt x="35" y="10"/>
                  </a:cubicBezTo>
                  <a:cubicBezTo>
                    <a:pt x="34" y="11"/>
                    <a:pt x="31" y="16"/>
                    <a:pt x="25" y="17"/>
                  </a:cubicBezTo>
                  <a:cubicBezTo>
                    <a:pt x="24" y="17"/>
                    <a:pt x="24" y="17"/>
                    <a:pt x="23" y="17"/>
                  </a:cubicBezTo>
                  <a:cubicBezTo>
                    <a:pt x="20" y="17"/>
                    <a:pt x="15" y="16"/>
                    <a:pt x="11" y="14"/>
                  </a:cubicBezTo>
                  <a:cubicBezTo>
                    <a:pt x="7" y="12"/>
                    <a:pt x="4" y="10"/>
                    <a:pt x="4" y="10"/>
                  </a:cubicBezTo>
                  <a:cubicBezTo>
                    <a:pt x="3" y="10"/>
                    <a:pt x="3" y="10"/>
                    <a:pt x="3" y="10"/>
                  </a:cubicBezTo>
                  <a:cubicBezTo>
                    <a:pt x="4" y="10"/>
                    <a:pt x="4" y="10"/>
                    <a:pt x="4" y="10"/>
                  </a:cubicBezTo>
                  <a:cubicBezTo>
                    <a:pt x="3" y="9"/>
                    <a:pt x="3" y="9"/>
                    <a:pt x="3" y="9"/>
                  </a:cubicBezTo>
                  <a:cubicBezTo>
                    <a:pt x="1" y="2"/>
                    <a:pt x="1" y="2"/>
                    <a:pt x="1" y="2"/>
                  </a:cubicBezTo>
                  <a:cubicBezTo>
                    <a:pt x="1" y="2"/>
                    <a:pt x="1" y="2"/>
                    <a:pt x="1" y="2"/>
                  </a:cubicBezTo>
                  <a:cubicBezTo>
                    <a:pt x="1" y="1"/>
                    <a:pt x="1" y="1"/>
                    <a:pt x="1" y="1"/>
                  </a:cubicBezTo>
                  <a:cubicBezTo>
                    <a:pt x="1" y="1"/>
                    <a:pt x="1" y="1"/>
                    <a:pt x="1" y="1"/>
                  </a:cubicBezTo>
                  <a:cubicBezTo>
                    <a:pt x="0" y="2"/>
                    <a:pt x="0" y="2"/>
                    <a:pt x="0" y="2"/>
                  </a:cubicBezTo>
                  <a:cubicBezTo>
                    <a:pt x="1" y="2"/>
                    <a:pt x="1" y="2"/>
                    <a:pt x="1" y="2"/>
                  </a:cubicBezTo>
                  <a:cubicBezTo>
                    <a:pt x="1" y="2"/>
                    <a:pt x="1" y="2"/>
                    <a:pt x="1" y="2"/>
                  </a:cubicBezTo>
                  <a:cubicBezTo>
                    <a:pt x="2" y="1"/>
                    <a:pt x="2" y="1"/>
                    <a:pt x="2" y="1"/>
                  </a:cubicBezTo>
                  <a:cubicBezTo>
                    <a:pt x="5" y="9"/>
                    <a:pt x="5" y="9"/>
                    <a:pt x="5" y="9"/>
                  </a:cubicBezTo>
                  <a:cubicBezTo>
                    <a:pt x="4" y="9"/>
                    <a:pt x="4" y="9"/>
                    <a:pt x="4" y="9"/>
                  </a:cubicBezTo>
                  <a:cubicBezTo>
                    <a:pt x="4" y="9"/>
                    <a:pt x="4" y="9"/>
                    <a:pt x="4" y="9"/>
                  </a:cubicBezTo>
                  <a:cubicBezTo>
                    <a:pt x="4" y="9"/>
                    <a:pt x="4" y="9"/>
                    <a:pt x="4" y="9"/>
                  </a:cubicBezTo>
                  <a:cubicBezTo>
                    <a:pt x="5" y="8"/>
                    <a:pt x="5" y="8"/>
                    <a:pt x="5" y="8"/>
                  </a:cubicBezTo>
                  <a:cubicBezTo>
                    <a:pt x="5" y="8"/>
                    <a:pt x="5" y="8"/>
                    <a:pt x="5" y="8"/>
                  </a:cubicBezTo>
                  <a:cubicBezTo>
                    <a:pt x="4" y="9"/>
                    <a:pt x="4" y="9"/>
                    <a:pt x="4" y="9"/>
                  </a:cubicBezTo>
                  <a:cubicBezTo>
                    <a:pt x="4" y="9"/>
                    <a:pt x="5" y="9"/>
                    <a:pt x="6" y="10"/>
                  </a:cubicBezTo>
                  <a:cubicBezTo>
                    <a:pt x="8" y="10"/>
                    <a:pt x="9" y="11"/>
                    <a:pt x="11" y="12"/>
                  </a:cubicBezTo>
                  <a:cubicBezTo>
                    <a:pt x="15" y="14"/>
                    <a:pt x="20" y="16"/>
                    <a:pt x="23" y="16"/>
                  </a:cubicBezTo>
                  <a:cubicBezTo>
                    <a:pt x="23" y="16"/>
                    <a:pt x="23" y="16"/>
                    <a:pt x="23" y="16"/>
                  </a:cubicBezTo>
                  <a:cubicBezTo>
                    <a:pt x="23" y="16"/>
                    <a:pt x="23" y="16"/>
                    <a:pt x="23" y="16"/>
                  </a:cubicBezTo>
                  <a:cubicBezTo>
                    <a:pt x="23" y="16"/>
                    <a:pt x="23" y="16"/>
                    <a:pt x="23" y="16"/>
                  </a:cubicBezTo>
                  <a:cubicBezTo>
                    <a:pt x="24" y="16"/>
                    <a:pt x="24" y="16"/>
                    <a:pt x="25" y="16"/>
                  </a:cubicBezTo>
                  <a:cubicBezTo>
                    <a:pt x="30" y="14"/>
                    <a:pt x="33" y="10"/>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10"/>
                    <a:pt x="33" y="10"/>
                    <a:pt x="33" y="10"/>
                  </a:cubicBezTo>
                  <a:cubicBezTo>
                    <a:pt x="33" y="10"/>
                    <a:pt x="33" y="10"/>
                    <a:pt x="33" y="10"/>
                  </a:cubicBezTo>
                  <a:cubicBezTo>
                    <a:pt x="32" y="6"/>
                    <a:pt x="32" y="6"/>
                    <a:pt x="32" y="6"/>
                  </a:cubicBezTo>
                  <a:cubicBezTo>
                    <a:pt x="32" y="7"/>
                    <a:pt x="32" y="7"/>
                    <a:pt x="32" y="7"/>
                  </a:cubicBezTo>
                  <a:cubicBezTo>
                    <a:pt x="32" y="7"/>
                    <a:pt x="32" y="7"/>
                    <a:pt x="32" y="7"/>
                  </a:cubicBezTo>
                  <a:cubicBezTo>
                    <a:pt x="33" y="7"/>
                    <a:pt x="33" y="7"/>
                    <a:pt x="33" y="7"/>
                  </a:cubicBezTo>
                  <a:cubicBezTo>
                    <a:pt x="34" y="7"/>
                    <a:pt x="34" y="7"/>
                    <a:pt x="34" y="7"/>
                  </a:cubicBezTo>
                  <a:cubicBezTo>
                    <a:pt x="34" y="7"/>
                    <a:pt x="34" y="7"/>
                    <a:pt x="34" y="7"/>
                  </a:cubicBezTo>
                  <a:cubicBezTo>
                    <a:pt x="34" y="7"/>
                    <a:pt x="34" y="7"/>
                    <a:pt x="34" y="7"/>
                  </a:cubicBezTo>
                  <a:cubicBezTo>
                    <a:pt x="33" y="8"/>
                    <a:pt x="32" y="9"/>
                    <a:pt x="30" y="11"/>
                  </a:cubicBezTo>
                  <a:cubicBezTo>
                    <a:pt x="29" y="12"/>
                    <a:pt x="27" y="13"/>
                    <a:pt x="24" y="15"/>
                  </a:cubicBezTo>
                  <a:cubicBezTo>
                    <a:pt x="24" y="15"/>
                    <a:pt x="24" y="15"/>
                    <a:pt x="24" y="15"/>
                  </a:cubicBezTo>
                  <a:cubicBezTo>
                    <a:pt x="24" y="15"/>
                    <a:pt x="24" y="15"/>
                    <a:pt x="24" y="15"/>
                  </a:cubicBezTo>
                  <a:cubicBezTo>
                    <a:pt x="23" y="15"/>
                    <a:pt x="23" y="15"/>
                    <a:pt x="23" y="15"/>
                  </a:cubicBezTo>
                  <a:cubicBezTo>
                    <a:pt x="23" y="15"/>
                    <a:pt x="23" y="15"/>
                    <a:pt x="23" y="15"/>
                  </a:cubicBezTo>
                  <a:cubicBezTo>
                    <a:pt x="23" y="15"/>
                    <a:pt x="23" y="15"/>
                    <a:pt x="23" y="15"/>
                  </a:cubicBezTo>
                  <a:cubicBezTo>
                    <a:pt x="16" y="14"/>
                    <a:pt x="11" y="11"/>
                    <a:pt x="7" y="8"/>
                  </a:cubicBezTo>
                  <a:cubicBezTo>
                    <a:pt x="5" y="6"/>
                    <a:pt x="3" y="5"/>
                    <a:pt x="2" y="4"/>
                  </a:cubicBezTo>
                  <a:cubicBezTo>
                    <a:pt x="2" y="3"/>
                    <a:pt x="1" y="3"/>
                    <a:pt x="1" y="2"/>
                  </a:cubicBezTo>
                  <a:cubicBezTo>
                    <a:pt x="1" y="2"/>
                    <a:pt x="1" y="2"/>
                    <a:pt x="1" y="2"/>
                  </a:cubicBezTo>
                  <a:cubicBezTo>
                    <a:pt x="1" y="2"/>
                    <a:pt x="1" y="2"/>
                    <a:pt x="1" y="2"/>
                  </a:cubicBezTo>
                  <a:cubicBezTo>
                    <a:pt x="0" y="2"/>
                    <a:pt x="0" y="2"/>
                    <a:pt x="0" y="2"/>
                  </a:cubicBezTo>
                  <a:cubicBezTo>
                    <a:pt x="1" y="2"/>
                    <a:pt x="1" y="2"/>
                    <a:pt x="1" y="2"/>
                  </a:cubicBezTo>
                  <a:cubicBezTo>
                    <a:pt x="1" y="2"/>
                    <a:pt x="1" y="2"/>
                    <a:pt x="1" y="2"/>
                  </a:cubicBezTo>
                  <a:cubicBezTo>
                    <a:pt x="3" y="1"/>
                    <a:pt x="3" y="1"/>
                    <a:pt x="3" y="1"/>
                  </a:cubicBezTo>
                  <a:cubicBezTo>
                    <a:pt x="1" y="1"/>
                    <a:pt x="1" y="1"/>
                    <a:pt x="1" y="1"/>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90" name="Freeform 307">
              <a:extLst>
                <a:ext uri="{FF2B5EF4-FFF2-40B4-BE49-F238E27FC236}">
                  <a16:creationId xmlns:a16="http://schemas.microsoft.com/office/drawing/2014/main" id="{2E748CD7-DE94-491F-941E-18CC657DDE1A}"/>
                </a:ext>
              </a:extLst>
            </p:cNvPr>
            <p:cNvSpPr>
              <a:spLocks/>
            </p:cNvSpPr>
            <p:nvPr/>
          </p:nvSpPr>
          <p:spPr bwMode="auto">
            <a:xfrm>
              <a:off x="7821613" y="6683375"/>
              <a:ext cx="46038" cy="25400"/>
            </a:xfrm>
            <a:custGeom>
              <a:avLst/>
              <a:gdLst>
                <a:gd name="T0" fmla="*/ 1 w 9"/>
                <a:gd name="T1" fmla="*/ 2 h 5"/>
                <a:gd name="T2" fmla="*/ 7 w 9"/>
                <a:gd name="T3" fmla="*/ 5 h 5"/>
                <a:gd name="T4" fmla="*/ 9 w 9"/>
                <a:gd name="T5" fmla="*/ 5 h 5"/>
                <a:gd name="T6" fmla="*/ 8 w 9"/>
                <a:gd name="T7" fmla="*/ 3 h 5"/>
                <a:gd name="T8" fmla="*/ 2 w 9"/>
                <a:gd name="T9" fmla="*/ 0 h 5"/>
                <a:gd name="T10" fmla="*/ 0 w 9"/>
                <a:gd name="T11" fmla="*/ 0 h 5"/>
                <a:gd name="T12" fmla="*/ 1 w 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1" y="2"/>
                  </a:moveTo>
                  <a:cubicBezTo>
                    <a:pt x="7" y="5"/>
                    <a:pt x="7" y="5"/>
                    <a:pt x="7" y="5"/>
                  </a:cubicBezTo>
                  <a:cubicBezTo>
                    <a:pt x="8" y="5"/>
                    <a:pt x="8" y="5"/>
                    <a:pt x="9" y="5"/>
                  </a:cubicBezTo>
                  <a:cubicBezTo>
                    <a:pt x="9" y="4"/>
                    <a:pt x="9" y="3"/>
                    <a:pt x="8" y="3"/>
                  </a:cubicBezTo>
                  <a:cubicBezTo>
                    <a:pt x="2" y="0"/>
                    <a:pt x="2" y="0"/>
                    <a:pt x="2" y="0"/>
                  </a:cubicBezTo>
                  <a:cubicBezTo>
                    <a:pt x="1" y="0"/>
                    <a:pt x="1" y="0"/>
                    <a:pt x="0" y="0"/>
                  </a:cubicBezTo>
                  <a:cubicBezTo>
                    <a:pt x="0" y="1"/>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91" name="Freeform 308">
              <a:extLst>
                <a:ext uri="{FF2B5EF4-FFF2-40B4-BE49-F238E27FC236}">
                  <a16:creationId xmlns:a16="http://schemas.microsoft.com/office/drawing/2014/main" id="{C0EC0586-2020-4FB8-9CFF-44BBB24E418E}"/>
                </a:ext>
              </a:extLst>
            </p:cNvPr>
            <p:cNvSpPr>
              <a:spLocks/>
            </p:cNvSpPr>
            <p:nvPr/>
          </p:nvSpPr>
          <p:spPr bwMode="auto">
            <a:xfrm>
              <a:off x="7821613" y="6678613"/>
              <a:ext cx="46038" cy="36512"/>
            </a:xfrm>
            <a:custGeom>
              <a:avLst/>
              <a:gdLst>
                <a:gd name="T0" fmla="*/ 1 w 9"/>
                <a:gd name="T1" fmla="*/ 3 h 7"/>
                <a:gd name="T2" fmla="*/ 7 w 9"/>
                <a:gd name="T3" fmla="*/ 6 h 7"/>
                <a:gd name="T4" fmla="*/ 8 w 9"/>
                <a:gd name="T5" fmla="*/ 7 h 7"/>
                <a:gd name="T6" fmla="*/ 9 w 9"/>
                <a:gd name="T7" fmla="*/ 6 h 7"/>
                <a:gd name="T8" fmla="*/ 9 w 9"/>
                <a:gd name="T9" fmla="*/ 5 h 7"/>
                <a:gd name="T10" fmla="*/ 8 w 9"/>
                <a:gd name="T11" fmla="*/ 4 h 7"/>
                <a:gd name="T12" fmla="*/ 2 w 9"/>
                <a:gd name="T13" fmla="*/ 1 h 7"/>
                <a:gd name="T14" fmla="*/ 1 w 9"/>
                <a:gd name="T15" fmla="*/ 0 h 7"/>
                <a:gd name="T16" fmla="*/ 0 w 9"/>
                <a:gd name="T17" fmla="*/ 1 h 7"/>
                <a:gd name="T18" fmla="*/ 0 w 9"/>
                <a:gd name="T19" fmla="*/ 2 h 7"/>
                <a:gd name="T20" fmla="*/ 1 w 9"/>
                <a:gd name="T21" fmla="*/ 3 h 7"/>
                <a:gd name="T22" fmla="*/ 1 w 9"/>
                <a:gd name="T23" fmla="*/ 3 h 7"/>
                <a:gd name="T24" fmla="*/ 0 w 9"/>
                <a:gd name="T25" fmla="*/ 2 h 7"/>
                <a:gd name="T26" fmla="*/ 1 w 9"/>
                <a:gd name="T27" fmla="*/ 2 h 7"/>
                <a:gd name="T28" fmla="*/ 1 w 9"/>
                <a:gd name="T29" fmla="*/ 1 h 7"/>
                <a:gd name="T30" fmla="*/ 2 w 9"/>
                <a:gd name="T31" fmla="*/ 1 h 7"/>
                <a:gd name="T32" fmla="*/ 8 w 9"/>
                <a:gd name="T33" fmla="*/ 4 h 7"/>
                <a:gd name="T34" fmla="*/ 9 w 9"/>
                <a:gd name="T35" fmla="*/ 5 h 7"/>
                <a:gd name="T36" fmla="*/ 8 w 9"/>
                <a:gd name="T37" fmla="*/ 5 h 7"/>
                <a:gd name="T38" fmla="*/ 8 w 9"/>
                <a:gd name="T39" fmla="*/ 6 h 7"/>
                <a:gd name="T40" fmla="*/ 7 w 9"/>
                <a:gd name="T41" fmla="*/ 6 h 7"/>
                <a:gd name="T42" fmla="*/ 1 w 9"/>
                <a:gd name="T4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7">
                  <a:moveTo>
                    <a:pt x="1" y="3"/>
                  </a:moveTo>
                  <a:cubicBezTo>
                    <a:pt x="7" y="6"/>
                    <a:pt x="7" y="6"/>
                    <a:pt x="7" y="6"/>
                  </a:cubicBezTo>
                  <a:cubicBezTo>
                    <a:pt x="8" y="7"/>
                    <a:pt x="8" y="7"/>
                    <a:pt x="8" y="7"/>
                  </a:cubicBezTo>
                  <a:cubicBezTo>
                    <a:pt x="8" y="7"/>
                    <a:pt x="9" y="6"/>
                    <a:pt x="9" y="6"/>
                  </a:cubicBezTo>
                  <a:cubicBezTo>
                    <a:pt x="9" y="5"/>
                    <a:pt x="9" y="5"/>
                    <a:pt x="9" y="5"/>
                  </a:cubicBezTo>
                  <a:cubicBezTo>
                    <a:pt x="9" y="5"/>
                    <a:pt x="9" y="4"/>
                    <a:pt x="8" y="4"/>
                  </a:cubicBezTo>
                  <a:cubicBezTo>
                    <a:pt x="2" y="1"/>
                    <a:pt x="2" y="1"/>
                    <a:pt x="2" y="1"/>
                  </a:cubicBezTo>
                  <a:cubicBezTo>
                    <a:pt x="1" y="0"/>
                    <a:pt x="1" y="0"/>
                    <a:pt x="1" y="0"/>
                  </a:cubicBezTo>
                  <a:cubicBezTo>
                    <a:pt x="1" y="0"/>
                    <a:pt x="0" y="1"/>
                    <a:pt x="0" y="1"/>
                  </a:cubicBezTo>
                  <a:cubicBezTo>
                    <a:pt x="0" y="2"/>
                    <a:pt x="0" y="2"/>
                    <a:pt x="0" y="2"/>
                  </a:cubicBezTo>
                  <a:cubicBezTo>
                    <a:pt x="0" y="2"/>
                    <a:pt x="0" y="3"/>
                    <a:pt x="1" y="3"/>
                  </a:cubicBezTo>
                  <a:cubicBezTo>
                    <a:pt x="1" y="3"/>
                    <a:pt x="1" y="3"/>
                    <a:pt x="1" y="3"/>
                  </a:cubicBezTo>
                  <a:cubicBezTo>
                    <a:pt x="1" y="2"/>
                    <a:pt x="0" y="2"/>
                    <a:pt x="0" y="2"/>
                  </a:cubicBezTo>
                  <a:cubicBezTo>
                    <a:pt x="1" y="2"/>
                    <a:pt x="1" y="2"/>
                    <a:pt x="1" y="2"/>
                  </a:cubicBezTo>
                  <a:cubicBezTo>
                    <a:pt x="1" y="1"/>
                    <a:pt x="1" y="1"/>
                    <a:pt x="1" y="1"/>
                  </a:cubicBezTo>
                  <a:cubicBezTo>
                    <a:pt x="2" y="1"/>
                    <a:pt x="2" y="1"/>
                    <a:pt x="2" y="1"/>
                  </a:cubicBezTo>
                  <a:cubicBezTo>
                    <a:pt x="8" y="4"/>
                    <a:pt x="8" y="4"/>
                    <a:pt x="8" y="4"/>
                  </a:cubicBezTo>
                  <a:cubicBezTo>
                    <a:pt x="8" y="5"/>
                    <a:pt x="9" y="5"/>
                    <a:pt x="9" y="5"/>
                  </a:cubicBezTo>
                  <a:cubicBezTo>
                    <a:pt x="8" y="5"/>
                    <a:pt x="8" y="5"/>
                    <a:pt x="8" y="5"/>
                  </a:cubicBezTo>
                  <a:cubicBezTo>
                    <a:pt x="8" y="6"/>
                    <a:pt x="8" y="6"/>
                    <a:pt x="8" y="6"/>
                  </a:cubicBezTo>
                  <a:cubicBezTo>
                    <a:pt x="7" y="6"/>
                    <a:pt x="7" y="6"/>
                    <a:pt x="7" y="6"/>
                  </a:cubicBezTo>
                  <a:cubicBezTo>
                    <a:pt x="1" y="3"/>
                    <a:pt x="1" y="3"/>
                    <a:pt x="1" y="3"/>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92" name="Freeform 309">
              <a:extLst>
                <a:ext uri="{FF2B5EF4-FFF2-40B4-BE49-F238E27FC236}">
                  <a16:creationId xmlns:a16="http://schemas.microsoft.com/office/drawing/2014/main" id="{130980F7-2D63-43D6-9301-616BC0F45718}"/>
                </a:ext>
              </a:extLst>
            </p:cNvPr>
            <p:cNvSpPr>
              <a:spLocks/>
            </p:cNvSpPr>
            <p:nvPr/>
          </p:nvSpPr>
          <p:spPr bwMode="auto">
            <a:xfrm>
              <a:off x="7826375" y="6683375"/>
              <a:ext cx="36513" cy="31750"/>
            </a:xfrm>
            <a:custGeom>
              <a:avLst/>
              <a:gdLst>
                <a:gd name="T0" fmla="*/ 5 w 7"/>
                <a:gd name="T1" fmla="*/ 0 h 6"/>
                <a:gd name="T2" fmla="*/ 1 w 7"/>
                <a:gd name="T3" fmla="*/ 4 h 6"/>
                <a:gd name="T4" fmla="*/ 1 w 7"/>
                <a:gd name="T5" fmla="*/ 6 h 6"/>
                <a:gd name="T6" fmla="*/ 3 w 7"/>
                <a:gd name="T7" fmla="*/ 6 h 6"/>
                <a:gd name="T8" fmla="*/ 6 w 7"/>
                <a:gd name="T9" fmla="*/ 2 h 6"/>
                <a:gd name="T10" fmla="*/ 6 w 7"/>
                <a:gd name="T11" fmla="*/ 0 h 6"/>
                <a:gd name="T12" fmla="*/ 5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5" y="0"/>
                  </a:moveTo>
                  <a:cubicBezTo>
                    <a:pt x="1" y="4"/>
                    <a:pt x="1" y="4"/>
                    <a:pt x="1" y="4"/>
                  </a:cubicBezTo>
                  <a:cubicBezTo>
                    <a:pt x="0" y="5"/>
                    <a:pt x="1" y="5"/>
                    <a:pt x="1" y="6"/>
                  </a:cubicBezTo>
                  <a:cubicBezTo>
                    <a:pt x="1" y="6"/>
                    <a:pt x="2" y="6"/>
                    <a:pt x="3" y="6"/>
                  </a:cubicBezTo>
                  <a:cubicBezTo>
                    <a:pt x="6" y="2"/>
                    <a:pt x="6" y="2"/>
                    <a:pt x="6" y="2"/>
                  </a:cubicBezTo>
                  <a:cubicBezTo>
                    <a:pt x="7" y="1"/>
                    <a:pt x="7" y="0"/>
                    <a:pt x="6" y="0"/>
                  </a:cubicBezTo>
                  <a:cubicBezTo>
                    <a:pt x="6" y="0"/>
                    <a:pt x="5"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93" name="Freeform 310">
              <a:extLst>
                <a:ext uri="{FF2B5EF4-FFF2-40B4-BE49-F238E27FC236}">
                  <a16:creationId xmlns:a16="http://schemas.microsoft.com/office/drawing/2014/main" id="{B4E04D84-4CFA-46D2-A090-6042F9BE3181}"/>
                </a:ext>
              </a:extLst>
            </p:cNvPr>
            <p:cNvSpPr>
              <a:spLocks/>
            </p:cNvSpPr>
            <p:nvPr/>
          </p:nvSpPr>
          <p:spPr bwMode="auto">
            <a:xfrm>
              <a:off x="7826375" y="6678613"/>
              <a:ext cx="36513" cy="36512"/>
            </a:xfrm>
            <a:custGeom>
              <a:avLst/>
              <a:gdLst>
                <a:gd name="T0" fmla="*/ 5 w 7"/>
                <a:gd name="T1" fmla="*/ 1 h 7"/>
                <a:gd name="T2" fmla="*/ 1 w 7"/>
                <a:gd name="T3" fmla="*/ 5 h 7"/>
                <a:gd name="T4" fmla="*/ 0 w 7"/>
                <a:gd name="T5" fmla="*/ 6 h 7"/>
                <a:gd name="T6" fmla="*/ 1 w 7"/>
                <a:gd name="T7" fmla="*/ 7 h 7"/>
                <a:gd name="T8" fmla="*/ 2 w 7"/>
                <a:gd name="T9" fmla="*/ 7 h 7"/>
                <a:gd name="T10" fmla="*/ 3 w 7"/>
                <a:gd name="T11" fmla="*/ 7 h 7"/>
                <a:gd name="T12" fmla="*/ 7 w 7"/>
                <a:gd name="T13" fmla="*/ 3 h 7"/>
                <a:gd name="T14" fmla="*/ 7 w 7"/>
                <a:gd name="T15" fmla="*/ 2 h 7"/>
                <a:gd name="T16" fmla="*/ 7 w 7"/>
                <a:gd name="T17" fmla="*/ 1 h 7"/>
                <a:gd name="T18" fmla="*/ 6 w 7"/>
                <a:gd name="T19" fmla="*/ 0 h 7"/>
                <a:gd name="T20" fmla="*/ 5 w 7"/>
                <a:gd name="T21" fmla="*/ 1 h 7"/>
                <a:gd name="T22" fmla="*/ 5 w 7"/>
                <a:gd name="T23" fmla="*/ 1 h 7"/>
                <a:gd name="T24" fmla="*/ 6 w 7"/>
                <a:gd name="T25" fmla="*/ 1 h 7"/>
                <a:gd name="T26" fmla="*/ 6 w 7"/>
                <a:gd name="T27" fmla="*/ 1 h 7"/>
                <a:gd name="T28" fmla="*/ 6 w 7"/>
                <a:gd name="T29" fmla="*/ 2 h 7"/>
                <a:gd name="T30" fmla="*/ 6 w 7"/>
                <a:gd name="T31" fmla="*/ 2 h 7"/>
                <a:gd name="T32" fmla="*/ 2 w 7"/>
                <a:gd name="T33" fmla="*/ 7 h 7"/>
                <a:gd name="T34" fmla="*/ 2 w 7"/>
                <a:gd name="T35" fmla="*/ 7 h 7"/>
                <a:gd name="T36" fmla="*/ 1 w 7"/>
                <a:gd name="T37" fmla="*/ 7 h 7"/>
                <a:gd name="T38" fmla="*/ 1 w 7"/>
                <a:gd name="T39" fmla="*/ 6 h 7"/>
                <a:gd name="T40" fmla="*/ 1 w 7"/>
                <a:gd name="T41" fmla="*/ 5 h 7"/>
                <a:gd name="T42" fmla="*/ 5 w 7"/>
                <a:gd name="T4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7">
                  <a:moveTo>
                    <a:pt x="5" y="1"/>
                  </a:moveTo>
                  <a:cubicBezTo>
                    <a:pt x="1" y="5"/>
                    <a:pt x="1" y="5"/>
                    <a:pt x="1" y="5"/>
                  </a:cubicBezTo>
                  <a:cubicBezTo>
                    <a:pt x="0" y="5"/>
                    <a:pt x="0" y="6"/>
                    <a:pt x="0" y="6"/>
                  </a:cubicBezTo>
                  <a:cubicBezTo>
                    <a:pt x="0" y="6"/>
                    <a:pt x="0" y="7"/>
                    <a:pt x="1" y="7"/>
                  </a:cubicBezTo>
                  <a:cubicBezTo>
                    <a:pt x="1" y="7"/>
                    <a:pt x="1" y="7"/>
                    <a:pt x="2" y="7"/>
                  </a:cubicBezTo>
                  <a:cubicBezTo>
                    <a:pt x="2" y="7"/>
                    <a:pt x="2" y="7"/>
                    <a:pt x="3" y="7"/>
                  </a:cubicBezTo>
                  <a:cubicBezTo>
                    <a:pt x="7" y="3"/>
                    <a:pt x="7" y="3"/>
                    <a:pt x="7" y="3"/>
                  </a:cubicBezTo>
                  <a:cubicBezTo>
                    <a:pt x="7" y="3"/>
                    <a:pt x="7" y="2"/>
                    <a:pt x="7" y="2"/>
                  </a:cubicBezTo>
                  <a:cubicBezTo>
                    <a:pt x="7" y="2"/>
                    <a:pt x="7" y="1"/>
                    <a:pt x="7" y="1"/>
                  </a:cubicBezTo>
                  <a:cubicBezTo>
                    <a:pt x="6" y="1"/>
                    <a:pt x="6" y="0"/>
                    <a:pt x="6" y="0"/>
                  </a:cubicBezTo>
                  <a:cubicBezTo>
                    <a:pt x="5" y="0"/>
                    <a:pt x="5" y="1"/>
                    <a:pt x="5" y="1"/>
                  </a:cubicBezTo>
                  <a:cubicBezTo>
                    <a:pt x="5" y="1"/>
                    <a:pt x="5" y="1"/>
                    <a:pt x="5" y="1"/>
                  </a:cubicBezTo>
                  <a:cubicBezTo>
                    <a:pt x="6" y="1"/>
                    <a:pt x="6" y="1"/>
                    <a:pt x="6" y="1"/>
                  </a:cubicBezTo>
                  <a:cubicBezTo>
                    <a:pt x="6" y="1"/>
                    <a:pt x="6" y="1"/>
                    <a:pt x="6" y="1"/>
                  </a:cubicBezTo>
                  <a:cubicBezTo>
                    <a:pt x="6" y="2"/>
                    <a:pt x="6" y="2"/>
                    <a:pt x="6" y="2"/>
                  </a:cubicBezTo>
                  <a:cubicBezTo>
                    <a:pt x="6" y="2"/>
                    <a:pt x="6" y="2"/>
                    <a:pt x="6" y="2"/>
                  </a:cubicBezTo>
                  <a:cubicBezTo>
                    <a:pt x="2" y="7"/>
                    <a:pt x="2" y="7"/>
                    <a:pt x="2" y="7"/>
                  </a:cubicBezTo>
                  <a:cubicBezTo>
                    <a:pt x="2" y="7"/>
                    <a:pt x="2" y="7"/>
                    <a:pt x="2" y="7"/>
                  </a:cubicBezTo>
                  <a:cubicBezTo>
                    <a:pt x="1" y="7"/>
                    <a:pt x="1" y="7"/>
                    <a:pt x="1" y="7"/>
                  </a:cubicBezTo>
                  <a:cubicBezTo>
                    <a:pt x="1" y="6"/>
                    <a:pt x="1" y="6"/>
                    <a:pt x="1" y="6"/>
                  </a:cubicBezTo>
                  <a:cubicBezTo>
                    <a:pt x="1" y="5"/>
                    <a:pt x="1" y="5"/>
                    <a:pt x="1" y="5"/>
                  </a:cubicBezTo>
                  <a:cubicBezTo>
                    <a:pt x="5" y="1"/>
                    <a:pt x="5" y="1"/>
                    <a:pt x="5" y="1"/>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94" name="Freeform 311">
              <a:extLst>
                <a:ext uri="{FF2B5EF4-FFF2-40B4-BE49-F238E27FC236}">
                  <a16:creationId xmlns:a16="http://schemas.microsoft.com/office/drawing/2014/main" id="{0929301B-B3E8-41B5-8C9F-F66FE3E0F028}"/>
                </a:ext>
              </a:extLst>
            </p:cNvPr>
            <p:cNvSpPr>
              <a:spLocks/>
            </p:cNvSpPr>
            <p:nvPr/>
          </p:nvSpPr>
          <p:spPr bwMode="auto">
            <a:xfrm>
              <a:off x="7832725" y="6715125"/>
              <a:ext cx="44450" cy="30162"/>
            </a:xfrm>
            <a:custGeom>
              <a:avLst/>
              <a:gdLst>
                <a:gd name="T0" fmla="*/ 1 w 9"/>
                <a:gd name="T1" fmla="*/ 2 h 6"/>
                <a:gd name="T2" fmla="*/ 7 w 9"/>
                <a:gd name="T3" fmla="*/ 5 h 6"/>
                <a:gd name="T4" fmla="*/ 9 w 9"/>
                <a:gd name="T5" fmla="*/ 5 h 6"/>
                <a:gd name="T6" fmla="*/ 8 w 9"/>
                <a:gd name="T7" fmla="*/ 3 h 6"/>
                <a:gd name="T8" fmla="*/ 2 w 9"/>
                <a:gd name="T9" fmla="*/ 0 h 6"/>
                <a:gd name="T10" fmla="*/ 0 w 9"/>
                <a:gd name="T11" fmla="*/ 1 h 6"/>
                <a:gd name="T12" fmla="*/ 1 w 9"/>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2"/>
                  </a:moveTo>
                  <a:cubicBezTo>
                    <a:pt x="7" y="5"/>
                    <a:pt x="7" y="5"/>
                    <a:pt x="7" y="5"/>
                  </a:cubicBezTo>
                  <a:cubicBezTo>
                    <a:pt x="8" y="6"/>
                    <a:pt x="9" y="5"/>
                    <a:pt x="9" y="5"/>
                  </a:cubicBezTo>
                  <a:cubicBezTo>
                    <a:pt x="9" y="4"/>
                    <a:pt x="9" y="4"/>
                    <a:pt x="8" y="3"/>
                  </a:cubicBezTo>
                  <a:cubicBezTo>
                    <a:pt x="2" y="0"/>
                    <a:pt x="2" y="0"/>
                    <a:pt x="2" y="0"/>
                  </a:cubicBezTo>
                  <a:cubicBezTo>
                    <a:pt x="1" y="0"/>
                    <a:pt x="1" y="0"/>
                    <a:pt x="0" y="1"/>
                  </a:cubicBezTo>
                  <a:cubicBezTo>
                    <a:pt x="0" y="1"/>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95" name="Freeform 312">
              <a:extLst>
                <a:ext uri="{FF2B5EF4-FFF2-40B4-BE49-F238E27FC236}">
                  <a16:creationId xmlns:a16="http://schemas.microsoft.com/office/drawing/2014/main" id="{8A887490-1BD1-40D4-9A00-4F3913235611}"/>
                </a:ext>
              </a:extLst>
            </p:cNvPr>
            <p:cNvSpPr>
              <a:spLocks/>
            </p:cNvSpPr>
            <p:nvPr/>
          </p:nvSpPr>
          <p:spPr bwMode="auto">
            <a:xfrm>
              <a:off x="7832725" y="6715125"/>
              <a:ext cx="44450" cy="30162"/>
            </a:xfrm>
            <a:custGeom>
              <a:avLst/>
              <a:gdLst>
                <a:gd name="T0" fmla="*/ 1 w 9"/>
                <a:gd name="T1" fmla="*/ 2 h 6"/>
                <a:gd name="T2" fmla="*/ 7 w 9"/>
                <a:gd name="T3" fmla="*/ 6 h 6"/>
                <a:gd name="T4" fmla="*/ 8 w 9"/>
                <a:gd name="T5" fmla="*/ 6 h 6"/>
                <a:gd name="T6" fmla="*/ 9 w 9"/>
                <a:gd name="T7" fmla="*/ 5 h 6"/>
                <a:gd name="T8" fmla="*/ 9 w 9"/>
                <a:gd name="T9" fmla="*/ 4 h 6"/>
                <a:gd name="T10" fmla="*/ 8 w 9"/>
                <a:gd name="T11" fmla="*/ 3 h 6"/>
                <a:gd name="T12" fmla="*/ 2 w 9"/>
                <a:gd name="T13" fmla="*/ 0 h 6"/>
                <a:gd name="T14" fmla="*/ 1 w 9"/>
                <a:gd name="T15" fmla="*/ 0 h 6"/>
                <a:gd name="T16" fmla="*/ 0 w 9"/>
                <a:gd name="T17" fmla="*/ 0 h 6"/>
                <a:gd name="T18" fmla="*/ 0 w 9"/>
                <a:gd name="T19" fmla="*/ 1 h 6"/>
                <a:gd name="T20" fmla="*/ 1 w 9"/>
                <a:gd name="T21" fmla="*/ 2 h 6"/>
                <a:gd name="T22" fmla="*/ 1 w 9"/>
                <a:gd name="T23" fmla="*/ 2 h 6"/>
                <a:gd name="T24" fmla="*/ 1 w 9"/>
                <a:gd name="T25" fmla="*/ 1 h 6"/>
                <a:gd name="T26" fmla="*/ 1 w 9"/>
                <a:gd name="T27" fmla="*/ 1 h 6"/>
                <a:gd name="T28" fmla="*/ 1 w 9"/>
                <a:gd name="T29" fmla="*/ 0 h 6"/>
                <a:gd name="T30" fmla="*/ 2 w 9"/>
                <a:gd name="T31" fmla="*/ 0 h 6"/>
                <a:gd name="T32" fmla="*/ 8 w 9"/>
                <a:gd name="T33" fmla="*/ 4 h 6"/>
                <a:gd name="T34" fmla="*/ 9 w 9"/>
                <a:gd name="T35" fmla="*/ 4 h 6"/>
                <a:gd name="T36" fmla="*/ 9 w 9"/>
                <a:gd name="T37" fmla="*/ 5 h 6"/>
                <a:gd name="T38" fmla="*/ 8 w 9"/>
                <a:gd name="T39" fmla="*/ 5 h 6"/>
                <a:gd name="T40" fmla="*/ 7 w 9"/>
                <a:gd name="T41" fmla="*/ 5 h 6"/>
                <a:gd name="T42" fmla="*/ 1 w 9"/>
                <a:gd name="T4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1" y="2"/>
                  </a:moveTo>
                  <a:cubicBezTo>
                    <a:pt x="7" y="6"/>
                    <a:pt x="7" y="6"/>
                    <a:pt x="7" y="6"/>
                  </a:cubicBezTo>
                  <a:cubicBezTo>
                    <a:pt x="8" y="6"/>
                    <a:pt x="8" y="6"/>
                    <a:pt x="8" y="6"/>
                  </a:cubicBezTo>
                  <a:cubicBezTo>
                    <a:pt x="8" y="6"/>
                    <a:pt x="9" y="5"/>
                    <a:pt x="9" y="5"/>
                  </a:cubicBezTo>
                  <a:cubicBezTo>
                    <a:pt x="9" y="4"/>
                    <a:pt x="9" y="4"/>
                    <a:pt x="9" y="4"/>
                  </a:cubicBezTo>
                  <a:cubicBezTo>
                    <a:pt x="9" y="4"/>
                    <a:pt x="9" y="3"/>
                    <a:pt x="8" y="3"/>
                  </a:cubicBezTo>
                  <a:cubicBezTo>
                    <a:pt x="2" y="0"/>
                    <a:pt x="2" y="0"/>
                    <a:pt x="2" y="0"/>
                  </a:cubicBezTo>
                  <a:cubicBezTo>
                    <a:pt x="1" y="0"/>
                    <a:pt x="1" y="0"/>
                    <a:pt x="1" y="0"/>
                  </a:cubicBezTo>
                  <a:cubicBezTo>
                    <a:pt x="1" y="0"/>
                    <a:pt x="0" y="0"/>
                    <a:pt x="0" y="0"/>
                  </a:cubicBezTo>
                  <a:cubicBezTo>
                    <a:pt x="0" y="1"/>
                    <a:pt x="0" y="1"/>
                    <a:pt x="0" y="1"/>
                  </a:cubicBezTo>
                  <a:cubicBezTo>
                    <a:pt x="0" y="2"/>
                    <a:pt x="0" y="2"/>
                    <a:pt x="1" y="2"/>
                  </a:cubicBezTo>
                  <a:cubicBezTo>
                    <a:pt x="1" y="2"/>
                    <a:pt x="1" y="2"/>
                    <a:pt x="1" y="2"/>
                  </a:cubicBezTo>
                  <a:cubicBezTo>
                    <a:pt x="1" y="2"/>
                    <a:pt x="1" y="1"/>
                    <a:pt x="1" y="1"/>
                  </a:cubicBezTo>
                  <a:cubicBezTo>
                    <a:pt x="1" y="1"/>
                    <a:pt x="1" y="1"/>
                    <a:pt x="1" y="1"/>
                  </a:cubicBezTo>
                  <a:cubicBezTo>
                    <a:pt x="1" y="0"/>
                    <a:pt x="1" y="0"/>
                    <a:pt x="1" y="0"/>
                  </a:cubicBezTo>
                  <a:cubicBezTo>
                    <a:pt x="2" y="0"/>
                    <a:pt x="2" y="0"/>
                    <a:pt x="2" y="0"/>
                  </a:cubicBezTo>
                  <a:cubicBezTo>
                    <a:pt x="8" y="4"/>
                    <a:pt x="8" y="4"/>
                    <a:pt x="8" y="4"/>
                  </a:cubicBezTo>
                  <a:cubicBezTo>
                    <a:pt x="8" y="4"/>
                    <a:pt x="9" y="4"/>
                    <a:pt x="9" y="4"/>
                  </a:cubicBezTo>
                  <a:cubicBezTo>
                    <a:pt x="9" y="5"/>
                    <a:pt x="9" y="5"/>
                    <a:pt x="9" y="5"/>
                  </a:cubicBezTo>
                  <a:cubicBezTo>
                    <a:pt x="8" y="5"/>
                    <a:pt x="8" y="5"/>
                    <a:pt x="8" y="5"/>
                  </a:cubicBezTo>
                  <a:cubicBezTo>
                    <a:pt x="7" y="5"/>
                    <a:pt x="7" y="5"/>
                    <a:pt x="7" y="5"/>
                  </a:cubicBezTo>
                  <a:cubicBezTo>
                    <a:pt x="1" y="2"/>
                    <a:pt x="1" y="2"/>
                    <a:pt x="1"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96" name="Freeform 313">
              <a:extLst>
                <a:ext uri="{FF2B5EF4-FFF2-40B4-BE49-F238E27FC236}">
                  <a16:creationId xmlns:a16="http://schemas.microsoft.com/office/drawing/2014/main" id="{49129C55-DA77-4508-B43E-D4C4CFFCB96B}"/>
                </a:ext>
              </a:extLst>
            </p:cNvPr>
            <p:cNvSpPr>
              <a:spLocks/>
            </p:cNvSpPr>
            <p:nvPr/>
          </p:nvSpPr>
          <p:spPr bwMode="auto">
            <a:xfrm>
              <a:off x="7842250" y="6715125"/>
              <a:ext cx="30163" cy="34925"/>
            </a:xfrm>
            <a:custGeom>
              <a:avLst/>
              <a:gdLst>
                <a:gd name="T0" fmla="*/ 4 w 6"/>
                <a:gd name="T1" fmla="*/ 0 h 7"/>
                <a:gd name="T2" fmla="*/ 0 w 6"/>
                <a:gd name="T3" fmla="*/ 5 h 7"/>
                <a:gd name="T4" fmla="*/ 0 w 6"/>
                <a:gd name="T5" fmla="*/ 6 h 7"/>
                <a:gd name="T6" fmla="*/ 2 w 6"/>
                <a:gd name="T7" fmla="*/ 6 h 7"/>
                <a:gd name="T8" fmla="*/ 5 w 6"/>
                <a:gd name="T9" fmla="*/ 2 h 7"/>
                <a:gd name="T10" fmla="*/ 5 w 6"/>
                <a:gd name="T11" fmla="*/ 0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0" y="5"/>
                    <a:pt x="0" y="5"/>
                    <a:pt x="0" y="5"/>
                  </a:cubicBezTo>
                  <a:cubicBezTo>
                    <a:pt x="0" y="5"/>
                    <a:pt x="0" y="6"/>
                    <a:pt x="0" y="6"/>
                  </a:cubicBezTo>
                  <a:cubicBezTo>
                    <a:pt x="0" y="7"/>
                    <a:pt x="1" y="6"/>
                    <a:pt x="2" y="6"/>
                  </a:cubicBezTo>
                  <a:cubicBezTo>
                    <a:pt x="5" y="2"/>
                    <a:pt x="5" y="2"/>
                    <a:pt x="5" y="2"/>
                  </a:cubicBezTo>
                  <a:cubicBezTo>
                    <a:pt x="6" y="1"/>
                    <a:pt x="6" y="1"/>
                    <a:pt x="5" y="0"/>
                  </a:cubicBezTo>
                  <a:cubicBezTo>
                    <a:pt x="5" y="0"/>
                    <a:pt x="4" y="0"/>
                    <a:pt x="4"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97" name="Freeform 314">
              <a:extLst>
                <a:ext uri="{FF2B5EF4-FFF2-40B4-BE49-F238E27FC236}">
                  <a16:creationId xmlns:a16="http://schemas.microsoft.com/office/drawing/2014/main" id="{EB700538-CB2E-446A-9357-29CD42C06A6F}"/>
                </a:ext>
              </a:extLst>
            </p:cNvPr>
            <p:cNvSpPr>
              <a:spLocks/>
            </p:cNvSpPr>
            <p:nvPr/>
          </p:nvSpPr>
          <p:spPr bwMode="auto">
            <a:xfrm>
              <a:off x="7837488" y="6715125"/>
              <a:ext cx="34925" cy="34925"/>
            </a:xfrm>
            <a:custGeom>
              <a:avLst/>
              <a:gdLst>
                <a:gd name="T0" fmla="*/ 5 w 7"/>
                <a:gd name="T1" fmla="*/ 0 h 7"/>
                <a:gd name="T2" fmla="*/ 1 w 7"/>
                <a:gd name="T3" fmla="*/ 4 h 7"/>
                <a:gd name="T4" fmla="*/ 0 w 7"/>
                <a:gd name="T5" fmla="*/ 5 h 7"/>
                <a:gd name="T6" fmla="*/ 1 w 7"/>
                <a:gd name="T7" fmla="*/ 6 h 7"/>
                <a:gd name="T8" fmla="*/ 2 w 7"/>
                <a:gd name="T9" fmla="*/ 7 h 7"/>
                <a:gd name="T10" fmla="*/ 3 w 7"/>
                <a:gd name="T11" fmla="*/ 6 h 7"/>
                <a:gd name="T12" fmla="*/ 7 w 7"/>
                <a:gd name="T13" fmla="*/ 2 h 7"/>
                <a:gd name="T14" fmla="*/ 7 w 7"/>
                <a:gd name="T15" fmla="*/ 1 h 7"/>
                <a:gd name="T16" fmla="*/ 7 w 7"/>
                <a:gd name="T17" fmla="*/ 0 h 7"/>
                <a:gd name="T18" fmla="*/ 6 w 7"/>
                <a:gd name="T19" fmla="*/ 0 h 7"/>
                <a:gd name="T20" fmla="*/ 5 w 7"/>
                <a:gd name="T21" fmla="*/ 0 h 7"/>
                <a:gd name="T22" fmla="*/ 5 w 7"/>
                <a:gd name="T23" fmla="*/ 1 h 7"/>
                <a:gd name="T24" fmla="*/ 6 w 7"/>
                <a:gd name="T25" fmla="*/ 0 h 7"/>
                <a:gd name="T26" fmla="*/ 6 w 7"/>
                <a:gd name="T27" fmla="*/ 1 h 7"/>
                <a:gd name="T28" fmla="*/ 6 w 7"/>
                <a:gd name="T29" fmla="*/ 1 h 7"/>
                <a:gd name="T30" fmla="*/ 6 w 7"/>
                <a:gd name="T31" fmla="*/ 2 h 7"/>
                <a:gd name="T32" fmla="*/ 2 w 7"/>
                <a:gd name="T33" fmla="*/ 6 h 7"/>
                <a:gd name="T34" fmla="*/ 2 w 7"/>
                <a:gd name="T35" fmla="*/ 6 h 7"/>
                <a:gd name="T36" fmla="*/ 1 w 7"/>
                <a:gd name="T37" fmla="*/ 6 h 7"/>
                <a:gd name="T38" fmla="*/ 1 w 7"/>
                <a:gd name="T39" fmla="*/ 5 h 7"/>
                <a:gd name="T40" fmla="*/ 1 w 7"/>
                <a:gd name="T41" fmla="*/ 5 h 7"/>
                <a:gd name="T42" fmla="*/ 5 w 7"/>
                <a:gd name="T43" fmla="*/ 1 h 7"/>
                <a:gd name="T44" fmla="*/ 5 w 7"/>
                <a:gd name="T4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7">
                  <a:moveTo>
                    <a:pt x="5" y="0"/>
                  </a:moveTo>
                  <a:cubicBezTo>
                    <a:pt x="1" y="4"/>
                    <a:pt x="1" y="4"/>
                    <a:pt x="1" y="4"/>
                  </a:cubicBezTo>
                  <a:cubicBezTo>
                    <a:pt x="1" y="5"/>
                    <a:pt x="0" y="5"/>
                    <a:pt x="0" y="5"/>
                  </a:cubicBezTo>
                  <a:cubicBezTo>
                    <a:pt x="0" y="6"/>
                    <a:pt x="1" y="6"/>
                    <a:pt x="1" y="6"/>
                  </a:cubicBezTo>
                  <a:cubicBezTo>
                    <a:pt x="1" y="7"/>
                    <a:pt x="1" y="7"/>
                    <a:pt x="2" y="7"/>
                  </a:cubicBezTo>
                  <a:cubicBezTo>
                    <a:pt x="2" y="7"/>
                    <a:pt x="3" y="7"/>
                    <a:pt x="3" y="6"/>
                  </a:cubicBezTo>
                  <a:cubicBezTo>
                    <a:pt x="7" y="2"/>
                    <a:pt x="7" y="2"/>
                    <a:pt x="7" y="2"/>
                  </a:cubicBezTo>
                  <a:cubicBezTo>
                    <a:pt x="7" y="2"/>
                    <a:pt x="7" y="1"/>
                    <a:pt x="7" y="1"/>
                  </a:cubicBezTo>
                  <a:cubicBezTo>
                    <a:pt x="7" y="1"/>
                    <a:pt x="7" y="0"/>
                    <a:pt x="7" y="0"/>
                  </a:cubicBezTo>
                  <a:cubicBezTo>
                    <a:pt x="6" y="0"/>
                    <a:pt x="6" y="0"/>
                    <a:pt x="6" y="0"/>
                  </a:cubicBezTo>
                  <a:cubicBezTo>
                    <a:pt x="5" y="0"/>
                    <a:pt x="5" y="0"/>
                    <a:pt x="5" y="0"/>
                  </a:cubicBezTo>
                  <a:cubicBezTo>
                    <a:pt x="5" y="1"/>
                    <a:pt x="5" y="1"/>
                    <a:pt x="5" y="1"/>
                  </a:cubicBezTo>
                  <a:cubicBezTo>
                    <a:pt x="6" y="0"/>
                    <a:pt x="6" y="0"/>
                    <a:pt x="6" y="0"/>
                  </a:cubicBezTo>
                  <a:cubicBezTo>
                    <a:pt x="6" y="1"/>
                    <a:pt x="6" y="1"/>
                    <a:pt x="6" y="1"/>
                  </a:cubicBezTo>
                  <a:cubicBezTo>
                    <a:pt x="6" y="1"/>
                    <a:pt x="6" y="1"/>
                    <a:pt x="6" y="1"/>
                  </a:cubicBezTo>
                  <a:cubicBezTo>
                    <a:pt x="6" y="2"/>
                    <a:pt x="6" y="2"/>
                    <a:pt x="6" y="2"/>
                  </a:cubicBezTo>
                  <a:cubicBezTo>
                    <a:pt x="2" y="6"/>
                    <a:pt x="2" y="6"/>
                    <a:pt x="2" y="6"/>
                  </a:cubicBezTo>
                  <a:cubicBezTo>
                    <a:pt x="2" y="6"/>
                    <a:pt x="2" y="6"/>
                    <a:pt x="2" y="6"/>
                  </a:cubicBezTo>
                  <a:cubicBezTo>
                    <a:pt x="1" y="6"/>
                    <a:pt x="1" y="6"/>
                    <a:pt x="1" y="6"/>
                  </a:cubicBezTo>
                  <a:cubicBezTo>
                    <a:pt x="1" y="5"/>
                    <a:pt x="1" y="5"/>
                    <a:pt x="1" y="5"/>
                  </a:cubicBezTo>
                  <a:cubicBezTo>
                    <a:pt x="1" y="5"/>
                    <a:pt x="1" y="5"/>
                    <a:pt x="1" y="5"/>
                  </a:cubicBezTo>
                  <a:cubicBezTo>
                    <a:pt x="5" y="1"/>
                    <a:pt x="5" y="1"/>
                    <a:pt x="5" y="1"/>
                  </a:cubicBezTo>
                  <a:lnTo>
                    <a:pt x="5" y="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98" name="Freeform 315">
              <a:extLst>
                <a:ext uri="{FF2B5EF4-FFF2-40B4-BE49-F238E27FC236}">
                  <a16:creationId xmlns:a16="http://schemas.microsoft.com/office/drawing/2014/main" id="{59CB7AC2-83AB-49C6-9C11-3DFAB616E8A0}"/>
                </a:ext>
              </a:extLst>
            </p:cNvPr>
            <p:cNvSpPr>
              <a:spLocks/>
            </p:cNvSpPr>
            <p:nvPr/>
          </p:nvSpPr>
          <p:spPr bwMode="auto">
            <a:xfrm>
              <a:off x="7893050" y="6678613"/>
              <a:ext cx="44450" cy="25400"/>
            </a:xfrm>
            <a:custGeom>
              <a:avLst/>
              <a:gdLst>
                <a:gd name="T0" fmla="*/ 1 w 9"/>
                <a:gd name="T1" fmla="*/ 2 h 5"/>
                <a:gd name="T2" fmla="*/ 8 w 9"/>
                <a:gd name="T3" fmla="*/ 5 h 5"/>
                <a:gd name="T4" fmla="*/ 9 w 9"/>
                <a:gd name="T5" fmla="*/ 5 h 5"/>
                <a:gd name="T6" fmla="*/ 9 w 9"/>
                <a:gd name="T7" fmla="*/ 3 h 5"/>
                <a:gd name="T8" fmla="*/ 2 w 9"/>
                <a:gd name="T9" fmla="*/ 0 h 5"/>
                <a:gd name="T10" fmla="*/ 1 w 9"/>
                <a:gd name="T11" fmla="*/ 0 h 5"/>
                <a:gd name="T12" fmla="*/ 1 w 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1" y="2"/>
                  </a:moveTo>
                  <a:cubicBezTo>
                    <a:pt x="8" y="5"/>
                    <a:pt x="8" y="5"/>
                    <a:pt x="8" y="5"/>
                  </a:cubicBezTo>
                  <a:cubicBezTo>
                    <a:pt x="8" y="5"/>
                    <a:pt x="9" y="5"/>
                    <a:pt x="9" y="5"/>
                  </a:cubicBezTo>
                  <a:cubicBezTo>
                    <a:pt x="9" y="4"/>
                    <a:pt x="9" y="3"/>
                    <a:pt x="9" y="3"/>
                  </a:cubicBezTo>
                  <a:cubicBezTo>
                    <a:pt x="2" y="0"/>
                    <a:pt x="2" y="0"/>
                    <a:pt x="2" y="0"/>
                  </a:cubicBezTo>
                  <a:cubicBezTo>
                    <a:pt x="2" y="0"/>
                    <a:pt x="1" y="0"/>
                    <a:pt x="1" y="0"/>
                  </a:cubicBezTo>
                  <a:cubicBezTo>
                    <a:pt x="0" y="1"/>
                    <a:pt x="1"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99" name="Freeform 316">
              <a:extLst>
                <a:ext uri="{FF2B5EF4-FFF2-40B4-BE49-F238E27FC236}">
                  <a16:creationId xmlns:a16="http://schemas.microsoft.com/office/drawing/2014/main" id="{E1BD748C-B833-46C2-9A70-8BA29E4DE29F}"/>
                </a:ext>
              </a:extLst>
            </p:cNvPr>
            <p:cNvSpPr>
              <a:spLocks/>
            </p:cNvSpPr>
            <p:nvPr/>
          </p:nvSpPr>
          <p:spPr bwMode="auto">
            <a:xfrm>
              <a:off x="7893050" y="6673850"/>
              <a:ext cx="49213" cy="30162"/>
            </a:xfrm>
            <a:custGeom>
              <a:avLst/>
              <a:gdLst>
                <a:gd name="T0" fmla="*/ 1 w 10"/>
                <a:gd name="T1" fmla="*/ 3 h 6"/>
                <a:gd name="T2" fmla="*/ 8 w 10"/>
                <a:gd name="T3" fmla="*/ 6 h 6"/>
                <a:gd name="T4" fmla="*/ 8 w 10"/>
                <a:gd name="T5" fmla="*/ 6 h 6"/>
                <a:gd name="T6" fmla="*/ 9 w 10"/>
                <a:gd name="T7" fmla="*/ 6 h 6"/>
                <a:gd name="T8" fmla="*/ 10 w 10"/>
                <a:gd name="T9" fmla="*/ 5 h 6"/>
                <a:gd name="T10" fmla="*/ 9 w 10"/>
                <a:gd name="T11" fmla="*/ 4 h 6"/>
                <a:gd name="T12" fmla="*/ 2 w 10"/>
                <a:gd name="T13" fmla="*/ 1 h 6"/>
                <a:gd name="T14" fmla="*/ 2 w 10"/>
                <a:gd name="T15" fmla="*/ 0 h 6"/>
                <a:gd name="T16" fmla="*/ 0 w 10"/>
                <a:gd name="T17" fmla="*/ 1 h 6"/>
                <a:gd name="T18" fmla="*/ 0 w 10"/>
                <a:gd name="T19" fmla="*/ 2 h 6"/>
                <a:gd name="T20" fmla="*/ 1 w 10"/>
                <a:gd name="T21" fmla="*/ 3 h 6"/>
                <a:gd name="T22" fmla="*/ 1 w 10"/>
                <a:gd name="T23" fmla="*/ 3 h 6"/>
                <a:gd name="T24" fmla="*/ 1 w 10"/>
                <a:gd name="T25" fmla="*/ 2 h 6"/>
                <a:gd name="T26" fmla="*/ 1 w 10"/>
                <a:gd name="T27" fmla="*/ 1 h 6"/>
                <a:gd name="T28" fmla="*/ 2 w 10"/>
                <a:gd name="T29" fmla="*/ 1 h 6"/>
                <a:gd name="T30" fmla="*/ 2 w 10"/>
                <a:gd name="T31" fmla="*/ 1 h 6"/>
                <a:gd name="T32" fmla="*/ 9 w 10"/>
                <a:gd name="T33" fmla="*/ 4 h 6"/>
                <a:gd name="T34" fmla="*/ 9 w 10"/>
                <a:gd name="T35" fmla="*/ 5 h 6"/>
                <a:gd name="T36" fmla="*/ 9 w 10"/>
                <a:gd name="T37" fmla="*/ 5 h 6"/>
                <a:gd name="T38" fmla="*/ 8 w 10"/>
                <a:gd name="T39" fmla="*/ 6 h 6"/>
                <a:gd name="T40" fmla="*/ 8 w 10"/>
                <a:gd name="T41" fmla="*/ 6 h 6"/>
                <a:gd name="T42" fmla="*/ 1 w 10"/>
                <a:gd name="T4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6">
                  <a:moveTo>
                    <a:pt x="1" y="3"/>
                  </a:moveTo>
                  <a:cubicBezTo>
                    <a:pt x="8" y="6"/>
                    <a:pt x="8" y="6"/>
                    <a:pt x="8" y="6"/>
                  </a:cubicBezTo>
                  <a:cubicBezTo>
                    <a:pt x="8" y="6"/>
                    <a:pt x="8" y="6"/>
                    <a:pt x="8" y="6"/>
                  </a:cubicBezTo>
                  <a:cubicBezTo>
                    <a:pt x="9" y="6"/>
                    <a:pt x="9" y="6"/>
                    <a:pt x="9" y="6"/>
                  </a:cubicBezTo>
                  <a:cubicBezTo>
                    <a:pt x="10" y="5"/>
                    <a:pt x="10" y="5"/>
                    <a:pt x="10" y="5"/>
                  </a:cubicBezTo>
                  <a:cubicBezTo>
                    <a:pt x="10" y="5"/>
                    <a:pt x="9" y="4"/>
                    <a:pt x="9" y="4"/>
                  </a:cubicBezTo>
                  <a:cubicBezTo>
                    <a:pt x="2" y="1"/>
                    <a:pt x="2" y="1"/>
                    <a:pt x="2" y="1"/>
                  </a:cubicBezTo>
                  <a:cubicBezTo>
                    <a:pt x="2" y="0"/>
                    <a:pt x="2" y="0"/>
                    <a:pt x="2" y="0"/>
                  </a:cubicBezTo>
                  <a:cubicBezTo>
                    <a:pt x="1" y="0"/>
                    <a:pt x="1" y="1"/>
                    <a:pt x="0" y="1"/>
                  </a:cubicBezTo>
                  <a:cubicBezTo>
                    <a:pt x="0" y="2"/>
                    <a:pt x="0" y="2"/>
                    <a:pt x="0" y="2"/>
                  </a:cubicBezTo>
                  <a:cubicBezTo>
                    <a:pt x="0" y="2"/>
                    <a:pt x="1" y="3"/>
                    <a:pt x="1" y="3"/>
                  </a:cubicBezTo>
                  <a:cubicBezTo>
                    <a:pt x="1" y="3"/>
                    <a:pt x="1" y="3"/>
                    <a:pt x="1" y="3"/>
                  </a:cubicBezTo>
                  <a:cubicBezTo>
                    <a:pt x="1" y="2"/>
                    <a:pt x="1" y="2"/>
                    <a:pt x="1" y="2"/>
                  </a:cubicBezTo>
                  <a:cubicBezTo>
                    <a:pt x="1" y="1"/>
                    <a:pt x="1" y="1"/>
                    <a:pt x="1" y="1"/>
                  </a:cubicBezTo>
                  <a:cubicBezTo>
                    <a:pt x="1" y="1"/>
                    <a:pt x="1" y="1"/>
                    <a:pt x="2" y="1"/>
                  </a:cubicBezTo>
                  <a:cubicBezTo>
                    <a:pt x="2" y="1"/>
                    <a:pt x="2" y="1"/>
                    <a:pt x="2" y="1"/>
                  </a:cubicBezTo>
                  <a:cubicBezTo>
                    <a:pt x="9" y="4"/>
                    <a:pt x="9" y="4"/>
                    <a:pt x="9" y="4"/>
                  </a:cubicBezTo>
                  <a:cubicBezTo>
                    <a:pt x="9" y="4"/>
                    <a:pt x="9" y="5"/>
                    <a:pt x="9" y="5"/>
                  </a:cubicBezTo>
                  <a:cubicBezTo>
                    <a:pt x="9" y="5"/>
                    <a:pt x="9" y="5"/>
                    <a:pt x="9" y="5"/>
                  </a:cubicBezTo>
                  <a:cubicBezTo>
                    <a:pt x="9" y="6"/>
                    <a:pt x="8" y="6"/>
                    <a:pt x="8" y="6"/>
                  </a:cubicBezTo>
                  <a:cubicBezTo>
                    <a:pt x="8" y="6"/>
                    <a:pt x="8" y="6"/>
                    <a:pt x="8" y="6"/>
                  </a:cubicBezTo>
                  <a:cubicBezTo>
                    <a:pt x="1" y="3"/>
                    <a:pt x="1" y="3"/>
                    <a:pt x="1" y="3"/>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00" name="Freeform 317">
              <a:extLst>
                <a:ext uri="{FF2B5EF4-FFF2-40B4-BE49-F238E27FC236}">
                  <a16:creationId xmlns:a16="http://schemas.microsoft.com/office/drawing/2014/main" id="{75B0BFFD-BA91-4500-AAB4-2D8D142491DA}"/>
                </a:ext>
              </a:extLst>
            </p:cNvPr>
            <p:cNvSpPr>
              <a:spLocks/>
            </p:cNvSpPr>
            <p:nvPr/>
          </p:nvSpPr>
          <p:spPr bwMode="auto">
            <a:xfrm>
              <a:off x="7902575" y="6678613"/>
              <a:ext cx="30163" cy="30162"/>
            </a:xfrm>
            <a:custGeom>
              <a:avLst/>
              <a:gdLst>
                <a:gd name="T0" fmla="*/ 4 w 6"/>
                <a:gd name="T1" fmla="*/ 0 h 6"/>
                <a:gd name="T2" fmla="*/ 0 w 6"/>
                <a:gd name="T3" fmla="*/ 4 h 6"/>
                <a:gd name="T4" fmla="*/ 0 w 6"/>
                <a:gd name="T5" fmla="*/ 6 h 6"/>
                <a:gd name="T6" fmla="*/ 2 w 6"/>
                <a:gd name="T7" fmla="*/ 6 h 6"/>
                <a:gd name="T8" fmla="*/ 6 w 6"/>
                <a:gd name="T9" fmla="*/ 2 h 6"/>
                <a:gd name="T10" fmla="*/ 6 w 6"/>
                <a:gd name="T11" fmla="*/ 0 h 6"/>
                <a:gd name="T12" fmla="*/ 4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4" y="0"/>
                  </a:moveTo>
                  <a:cubicBezTo>
                    <a:pt x="0" y="4"/>
                    <a:pt x="0" y="4"/>
                    <a:pt x="0" y="4"/>
                  </a:cubicBezTo>
                  <a:cubicBezTo>
                    <a:pt x="0" y="5"/>
                    <a:pt x="0" y="5"/>
                    <a:pt x="0" y="6"/>
                  </a:cubicBezTo>
                  <a:cubicBezTo>
                    <a:pt x="1" y="6"/>
                    <a:pt x="2" y="6"/>
                    <a:pt x="2" y="6"/>
                  </a:cubicBezTo>
                  <a:cubicBezTo>
                    <a:pt x="6" y="2"/>
                    <a:pt x="6" y="2"/>
                    <a:pt x="6" y="2"/>
                  </a:cubicBezTo>
                  <a:cubicBezTo>
                    <a:pt x="6" y="1"/>
                    <a:pt x="6" y="0"/>
                    <a:pt x="6" y="0"/>
                  </a:cubicBezTo>
                  <a:cubicBezTo>
                    <a:pt x="5" y="0"/>
                    <a:pt x="5" y="0"/>
                    <a:pt x="4"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01" name="Freeform 318">
              <a:extLst>
                <a:ext uri="{FF2B5EF4-FFF2-40B4-BE49-F238E27FC236}">
                  <a16:creationId xmlns:a16="http://schemas.microsoft.com/office/drawing/2014/main" id="{FC6D8F87-FB4F-4522-A1A2-59C1004F86E8}"/>
                </a:ext>
              </a:extLst>
            </p:cNvPr>
            <p:cNvSpPr>
              <a:spLocks/>
            </p:cNvSpPr>
            <p:nvPr/>
          </p:nvSpPr>
          <p:spPr bwMode="auto">
            <a:xfrm>
              <a:off x="7902575" y="6673850"/>
              <a:ext cx="30163" cy="34925"/>
            </a:xfrm>
            <a:custGeom>
              <a:avLst/>
              <a:gdLst>
                <a:gd name="T0" fmla="*/ 4 w 6"/>
                <a:gd name="T1" fmla="*/ 1 h 7"/>
                <a:gd name="T2" fmla="*/ 0 w 6"/>
                <a:gd name="T3" fmla="*/ 5 h 7"/>
                <a:gd name="T4" fmla="*/ 0 w 6"/>
                <a:gd name="T5" fmla="*/ 6 h 7"/>
                <a:gd name="T6" fmla="*/ 0 w 6"/>
                <a:gd name="T7" fmla="*/ 7 h 7"/>
                <a:gd name="T8" fmla="*/ 1 w 6"/>
                <a:gd name="T9" fmla="*/ 7 h 7"/>
                <a:gd name="T10" fmla="*/ 2 w 6"/>
                <a:gd name="T11" fmla="*/ 7 h 7"/>
                <a:gd name="T12" fmla="*/ 6 w 6"/>
                <a:gd name="T13" fmla="*/ 3 h 7"/>
                <a:gd name="T14" fmla="*/ 6 w 6"/>
                <a:gd name="T15" fmla="*/ 2 h 7"/>
                <a:gd name="T16" fmla="*/ 6 w 6"/>
                <a:gd name="T17" fmla="*/ 1 h 7"/>
                <a:gd name="T18" fmla="*/ 5 w 6"/>
                <a:gd name="T19" fmla="*/ 0 h 7"/>
                <a:gd name="T20" fmla="*/ 4 w 6"/>
                <a:gd name="T21" fmla="*/ 1 h 7"/>
                <a:gd name="T22" fmla="*/ 4 w 6"/>
                <a:gd name="T23" fmla="*/ 1 h 7"/>
                <a:gd name="T24" fmla="*/ 5 w 6"/>
                <a:gd name="T25" fmla="*/ 1 h 7"/>
                <a:gd name="T26" fmla="*/ 6 w 6"/>
                <a:gd name="T27" fmla="*/ 1 h 7"/>
                <a:gd name="T28" fmla="*/ 6 w 6"/>
                <a:gd name="T29" fmla="*/ 2 h 7"/>
                <a:gd name="T30" fmla="*/ 6 w 6"/>
                <a:gd name="T31" fmla="*/ 2 h 7"/>
                <a:gd name="T32" fmla="*/ 2 w 6"/>
                <a:gd name="T33" fmla="*/ 7 h 7"/>
                <a:gd name="T34" fmla="*/ 1 w 6"/>
                <a:gd name="T35" fmla="*/ 7 h 7"/>
                <a:gd name="T36" fmla="*/ 1 w 6"/>
                <a:gd name="T37" fmla="*/ 7 h 7"/>
                <a:gd name="T38" fmla="*/ 0 w 6"/>
                <a:gd name="T39" fmla="*/ 6 h 7"/>
                <a:gd name="T40" fmla="*/ 1 w 6"/>
                <a:gd name="T41" fmla="*/ 5 h 7"/>
                <a:gd name="T42" fmla="*/ 4 w 6"/>
                <a:gd name="T4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7">
                  <a:moveTo>
                    <a:pt x="4" y="1"/>
                  </a:moveTo>
                  <a:cubicBezTo>
                    <a:pt x="0" y="5"/>
                    <a:pt x="0" y="5"/>
                    <a:pt x="0" y="5"/>
                  </a:cubicBezTo>
                  <a:cubicBezTo>
                    <a:pt x="0" y="5"/>
                    <a:pt x="0" y="6"/>
                    <a:pt x="0" y="6"/>
                  </a:cubicBezTo>
                  <a:cubicBezTo>
                    <a:pt x="0" y="6"/>
                    <a:pt x="0" y="7"/>
                    <a:pt x="0" y="7"/>
                  </a:cubicBezTo>
                  <a:cubicBezTo>
                    <a:pt x="0" y="7"/>
                    <a:pt x="1" y="7"/>
                    <a:pt x="1" y="7"/>
                  </a:cubicBezTo>
                  <a:cubicBezTo>
                    <a:pt x="2" y="7"/>
                    <a:pt x="2" y="7"/>
                    <a:pt x="2" y="7"/>
                  </a:cubicBezTo>
                  <a:cubicBezTo>
                    <a:pt x="6" y="3"/>
                    <a:pt x="6" y="3"/>
                    <a:pt x="6" y="3"/>
                  </a:cubicBezTo>
                  <a:cubicBezTo>
                    <a:pt x="6" y="3"/>
                    <a:pt x="6" y="2"/>
                    <a:pt x="6" y="2"/>
                  </a:cubicBezTo>
                  <a:cubicBezTo>
                    <a:pt x="6" y="1"/>
                    <a:pt x="6" y="1"/>
                    <a:pt x="6" y="1"/>
                  </a:cubicBezTo>
                  <a:cubicBezTo>
                    <a:pt x="6" y="1"/>
                    <a:pt x="5" y="0"/>
                    <a:pt x="5" y="0"/>
                  </a:cubicBezTo>
                  <a:cubicBezTo>
                    <a:pt x="5" y="0"/>
                    <a:pt x="4" y="1"/>
                    <a:pt x="4" y="1"/>
                  </a:cubicBezTo>
                  <a:cubicBezTo>
                    <a:pt x="4" y="1"/>
                    <a:pt x="4" y="1"/>
                    <a:pt x="4" y="1"/>
                  </a:cubicBezTo>
                  <a:cubicBezTo>
                    <a:pt x="5" y="1"/>
                    <a:pt x="5" y="1"/>
                    <a:pt x="5" y="1"/>
                  </a:cubicBezTo>
                  <a:cubicBezTo>
                    <a:pt x="6" y="1"/>
                    <a:pt x="6" y="1"/>
                    <a:pt x="6" y="1"/>
                  </a:cubicBezTo>
                  <a:cubicBezTo>
                    <a:pt x="6" y="2"/>
                    <a:pt x="6" y="2"/>
                    <a:pt x="6" y="2"/>
                  </a:cubicBezTo>
                  <a:cubicBezTo>
                    <a:pt x="6" y="2"/>
                    <a:pt x="6" y="2"/>
                    <a:pt x="6" y="2"/>
                  </a:cubicBezTo>
                  <a:cubicBezTo>
                    <a:pt x="2" y="7"/>
                    <a:pt x="2" y="7"/>
                    <a:pt x="2" y="7"/>
                  </a:cubicBezTo>
                  <a:cubicBezTo>
                    <a:pt x="1" y="7"/>
                    <a:pt x="1" y="7"/>
                    <a:pt x="1" y="7"/>
                  </a:cubicBezTo>
                  <a:cubicBezTo>
                    <a:pt x="1" y="7"/>
                    <a:pt x="1" y="7"/>
                    <a:pt x="1" y="7"/>
                  </a:cubicBezTo>
                  <a:cubicBezTo>
                    <a:pt x="0" y="6"/>
                    <a:pt x="0" y="6"/>
                    <a:pt x="0" y="6"/>
                  </a:cubicBezTo>
                  <a:cubicBezTo>
                    <a:pt x="1" y="5"/>
                    <a:pt x="1" y="5"/>
                    <a:pt x="1" y="5"/>
                  </a:cubicBezTo>
                  <a:cubicBezTo>
                    <a:pt x="4" y="1"/>
                    <a:pt x="4" y="1"/>
                    <a:pt x="4" y="1"/>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02" name="Freeform 319">
              <a:extLst>
                <a:ext uri="{FF2B5EF4-FFF2-40B4-BE49-F238E27FC236}">
                  <a16:creationId xmlns:a16="http://schemas.microsoft.com/office/drawing/2014/main" id="{2BD0ABB5-D284-49A6-BC16-CA34E73AB871}"/>
                </a:ext>
              </a:extLst>
            </p:cNvPr>
            <p:cNvSpPr>
              <a:spLocks/>
            </p:cNvSpPr>
            <p:nvPr/>
          </p:nvSpPr>
          <p:spPr bwMode="auto">
            <a:xfrm>
              <a:off x="7907338" y="6708775"/>
              <a:ext cx="44450" cy="31750"/>
            </a:xfrm>
            <a:custGeom>
              <a:avLst/>
              <a:gdLst>
                <a:gd name="T0" fmla="*/ 0 w 9"/>
                <a:gd name="T1" fmla="*/ 2 h 6"/>
                <a:gd name="T2" fmla="*/ 7 w 9"/>
                <a:gd name="T3" fmla="*/ 5 h 6"/>
                <a:gd name="T4" fmla="*/ 8 w 9"/>
                <a:gd name="T5" fmla="*/ 5 h 6"/>
                <a:gd name="T6" fmla="*/ 8 w 9"/>
                <a:gd name="T7" fmla="*/ 3 h 6"/>
                <a:gd name="T8" fmla="*/ 1 w 9"/>
                <a:gd name="T9" fmla="*/ 0 h 6"/>
                <a:gd name="T10" fmla="*/ 0 w 9"/>
                <a:gd name="T11" fmla="*/ 1 h 6"/>
                <a:gd name="T12" fmla="*/ 0 w 9"/>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0" y="2"/>
                  </a:moveTo>
                  <a:cubicBezTo>
                    <a:pt x="7" y="5"/>
                    <a:pt x="7" y="5"/>
                    <a:pt x="7" y="5"/>
                  </a:cubicBezTo>
                  <a:cubicBezTo>
                    <a:pt x="7" y="6"/>
                    <a:pt x="8" y="5"/>
                    <a:pt x="8" y="5"/>
                  </a:cubicBezTo>
                  <a:cubicBezTo>
                    <a:pt x="9" y="4"/>
                    <a:pt x="8" y="4"/>
                    <a:pt x="8" y="3"/>
                  </a:cubicBezTo>
                  <a:cubicBezTo>
                    <a:pt x="1" y="0"/>
                    <a:pt x="1" y="0"/>
                    <a:pt x="1" y="0"/>
                  </a:cubicBezTo>
                  <a:cubicBezTo>
                    <a:pt x="1" y="0"/>
                    <a:pt x="0" y="0"/>
                    <a:pt x="0" y="1"/>
                  </a:cubicBezTo>
                  <a:cubicBezTo>
                    <a:pt x="0" y="1"/>
                    <a:pt x="0" y="2"/>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03" name="Freeform 320">
              <a:extLst>
                <a:ext uri="{FF2B5EF4-FFF2-40B4-BE49-F238E27FC236}">
                  <a16:creationId xmlns:a16="http://schemas.microsoft.com/office/drawing/2014/main" id="{58CB9A05-B229-403E-AC4C-19DACD97FAA2}"/>
                </a:ext>
              </a:extLst>
            </p:cNvPr>
            <p:cNvSpPr>
              <a:spLocks/>
            </p:cNvSpPr>
            <p:nvPr/>
          </p:nvSpPr>
          <p:spPr bwMode="auto">
            <a:xfrm>
              <a:off x="7902575" y="6708775"/>
              <a:ext cx="49213" cy="31750"/>
            </a:xfrm>
            <a:custGeom>
              <a:avLst/>
              <a:gdLst>
                <a:gd name="T0" fmla="*/ 1 w 10"/>
                <a:gd name="T1" fmla="*/ 2 h 6"/>
                <a:gd name="T2" fmla="*/ 8 w 10"/>
                <a:gd name="T3" fmla="*/ 6 h 6"/>
                <a:gd name="T4" fmla="*/ 8 w 10"/>
                <a:gd name="T5" fmla="*/ 6 h 6"/>
                <a:gd name="T6" fmla="*/ 9 w 10"/>
                <a:gd name="T7" fmla="*/ 5 h 6"/>
                <a:gd name="T8" fmla="*/ 10 w 10"/>
                <a:gd name="T9" fmla="*/ 4 h 6"/>
                <a:gd name="T10" fmla="*/ 9 w 10"/>
                <a:gd name="T11" fmla="*/ 3 h 6"/>
                <a:gd name="T12" fmla="*/ 2 w 10"/>
                <a:gd name="T13" fmla="*/ 0 h 6"/>
                <a:gd name="T14" fmla="*/ 2 w 10"/>
                <a:gd name="T15" fmla="*/ 0 h 6"/>
                <a:gd name="T16" fmla="*/ 1 w 10"/>
                <a:gd name="T17" fmla="*/ 0 h 6"/>
                <a:gd name="T18" fmla="*/ 0 w 10"/>
                <a:gd name="T19" fmla="*/ 1 h 6"/>
                <a:gd name="T20" fmla="*/ 1 w 10"/>
                <a:gd name="T21" fmla="*/ 2 h 6"/>
                <a:gd name="T22" fmla="*/ 1 w 10"/>
                <a:gd name="T23" fmla="*/ 2 h 6"/>
                <a:gd name="T24" fmla="*/ 1 w 10"/>
                <a:gd name="T25" fmla="*/ 1 h 6"/>
                <a:gd name="T26" fmla="*/ 1 w 10"/>
                <a:gd name="T27" fmla="*/ 1 h 6"/>
                <a:gd name="T28" fmla="*/ 2 w 10"/>
                <a:gd name="T29" fmla="*/ 0 h 6"/>
                <a:gd name="T30" fmla="*/ 2 w 10"/>
                <a:gd name="T31" fmla="*/ 0 h 6"/>
                <a:gd name="T32" fmla="*/ 9 w 10"/>
                <a:gd name="T33" fmla="*/ 4 h 6"/>
                <a:gd name="T34" fmla="*/ 9 w 10"/>
                <a:gd name="T35" fmla="*/ 4 h 6"/>
                <a:gd name="T36" fmla="*/ 9 w 10"/>
                <a:gd name="T37" fmla="*/ 5 h 6"/>
                <a:gd name="T38" fmla="*/ 8 w 10"/>
                <a:gd name="T39" fmla="*/ 5 h 6"/>
                <a:gd name="T40" fmla="*/ 8 w 10"/>
                <a:gd name="T41" fmla="*/ 5 h 6"/>
                <a:gd name="T42" fmla="*/ 1 w 10"/>
                <a:gd name="T4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6">
                  <a:moveTo>
                    <a:pt x="1" y="2"/>
                  </a:moveTo>
                  <a:cubicBezTo>
                    <a:pt x="8" y="6"/>
                    <a:pt x="8" y="6"/>
                    <a:pt x="8" y="6"/>
                  </a:cubicBezTo>
                  <a:cubicBezTo>
                    <a:pt x="8" y="6"/>
                    <a:pt x="8" y="6"/>
                    <a:pt x="8" y="6"/>
                  </a:cubicBezTo>
                  <a:cubicBezTo>
                    <a:pt x="9" y="6"/>
                    <a:pt x="9" y="5"/>
                    <a:pt x="9" y="5"/>
                  </a:cubicBezTo>
                  <a:cubicBezTo>
                    <a:pt x="10" y="4"/>
                    <a:pt x="10" y="4"/>
                    <a:pt x="10" y="4"/>
                  </a:cubicBezTo>
                  <a:cubicBezTo>
                    <a:pt x="10" y="4"/>
                    <a:pt x="9" y="3"/>
                    <a:pt x="9" y="3"/>
                  </a:cubicBezTo>
                  <a:cubicBezTo>
                    <a:pt x="2" y="0"/>
                    <a:pt x="2" y="0"/>
                    <a:pt x="2" y="0"/>
                  </a:cubicBezTo>
                  <a:cubicBezTo>
                    <a:pt x="2" y="0"/>
                    <a:pt x="2" y="0"/>
                    <a:pt x="2" y="0"/>
                  </a:cubicBezTo>
                  <a:cubicBezTo>
                    <a:pt x="1" y="0"/>
                    <a:pt x="1" y="0"/>
                    <a:pt x="1" y="0"/>
                  </a:cubicBezTo>
                  <a:cubicBezTo>
                    <a:pt x="0" y="1"/>
                    <a:pt x="0" y="1"/>
                    <a:pt x="0" y="1"/>
                  </a:cubicBezTo>
                  <a:cubicBezTo>
                    <a:pt x="0" y="2"/>
                    <a:pt x="1" y="2"/>
                    <a:pt x="1" y="2"/>
                  </a:cubicBezTo>
                  <a:cubicBezTo>
                    <a:pt x="1" y="2"/>
                    <a:pt x="1" y="2"/>
                    <a:pt x="1" y="2"/>
                  </a:cubicBezTo>
                  <a:cubicBezTo>
                    <a:pt x="1" y="2"/>
                    <a:pt x="1" y="1"/>
                    <a:pt x="1" y="1"/>
                  </a:cubicBezTo>
                  <a:cubicBezTo>
                    <a:pt x="1" y="1"/>
                    <a:pt x="1" y="1"/>
                    <a:pt x="1" y="1"/>
                  </a:cubicBezTo>
                  <a:cubicBezTo>
                    <a:pt x="1" y="0"/>
                    <a:pt x="2" y="0"/>
                    <a:pt x="2" y="0"/>
                  </a:cubicBezTo>
                  <a:cubicBezTo>
                    <a:pt x="2" y="0"/>
                    <a:pt x="2" y="0"/>
                    <a:pt x="2" y="0"/>
                  </a:cubicBezTo>
                  <a:cubicBezTo>
                    <a:pt x="9" y="4"/>
                    <a:pt x="9" y="4"/>
                    <a:pt x="9" y="4"/>
                  </a:cubicBezTo>
                  <a:cubicBezTo>
                    <a:pt x="9" y="4"/>
                    <a:pt x="9" y="4"/>
                    <a:pt x="9" y="4"/>
                  </a:cubicBezTo>
                  <a:cubicBezTo>
                    <a:pt x="9" y="5"/>
                    <a:pt x="9" y="5"/>
                    <a:pt x="9" y="5"/>
                  </a:cubicBezTo>
                  <a:cubicBezTo>
                    <a:pt x="9" y="5"/>
                    <a:pt x="9" y="5"/>
                    <a:pt x="8" y="5"/>
                  </a:cubicBezTo>
                  <a:cubicBezTo>
                    <a:pt x="8" y="5"/>
                    <a:pt x="8" y="5"/>
                    <a:pt x="8" y="5"/>
                  </a:cubicBezTo>
                  <a:cubicBezTo>
                    <a:pt x="1" y="2"/>
                    <a:pt x="1" y="2"/>
                    <a:pt x="1"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04" name="Freeform 321">
              <a:extLst>
                <a:ext uri="{FF2B5EF4-FFF2-40B4-BE49-F238E27FC236}">
                  <a16:creationId xmlns:a16="http://schemas.microsoft.com/office/drawing/2014/main" id="{BBD00D31-B65B-411B-A338-5957E7A83CEE}"/>
                </a:ext>
              </a:extLst>
            </p:cNvPr>
            <p:cNvSpPr>
              <a:spLocks/>
            </p:cNvSpPr>
            <p:nvPr/>
          </p:nvSpPr>
          <p:spPr bwMode="auto">
            <a:xfrm>
              <a:off x="7912100" y="6708775"/>
              <a:ext cx="30163" cy="31750"/>
            </a:xfrm>
            <a:custGeom>
              <a:avLst/>
              <a:gdLst>
                <a:gd name="T0" fmla="*/ 4 w 6"/>
                <a:gd name="T1" fmla="*/ 0 h 6"/>
                <a:gd name="T2" fmla="*/ 0 w 6"/>
                <a:gd name="T3" fmla="*/ 4 h 6"/>
                <a:gd name="T4" fmla="*/ 0 w 6"/>
                <a:gd name="T5" fmla="*/ 6 h 6"/>
                <a:gd name="T6" fmla="*/ 2 w 6"/>
                <a:gd name="T7" fmla="*/ 6 h 6"/>
                <a:gd name="T8" fmla="*/ 6 w 6"/>
                <a:gd name="T9" fmla="*/ 2 h 6"/>
                <a:gd name="T10" fmla="*/ 6 w 6"/>
                <a:gd name="T11" fmla="*/ 0 h 6"/>
                <a:gd name="T12" fmla="*/ 4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4" y="0"/>
                  </a:moveTo>
                  <a:cubicBezTo>
                    <a:pt x="0" y="4"/>
                    <a:pt x="0" y="4"/>
                    <a:pt x="0" y="4"/>
                  </a:cubicBezTo>
                  <a:cubicBezTo>
                    <a:pt x="0" y="5"/>
                    <a:pt x="0" y="6"/>
                    <a:pt x="0" y="6"/>
                  </a:cubicBezTo>
                  <a:cubicBezTo>
                    <a:pt x="1" y="6"/>
                    <a:pt x="2" y="6"/>
                    <a:pt x="2" y="6"/>
                  </a:cubicBezTo>
                  <a:cubicBezTo>
                    <a:pt x="6" y="2"/>
                    <a:pt x="6" y="2"/>
                    <a:pt x="6" y="2"/>
                  </a:cubicBezTo>
                  <a:cubicBezTo>
                    <a:pt x="6" y="1"/>
                    <a:pt x="6" y="1"/>
                    <a:pt x="6" y="0"/>
                  </a:cubicBezTo>
                  <a:cubicBezTo>
                    <a:pt x="5" y="0"/>
                    <a:pt x="5" y="0"/>
                    <a:pt x="4"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05" name="Freeform 322">
              <a:extLst>
                <a:ext uri="{FF2B5EF4-FFF2-40B4-BE49-F238E27FC236}">
                  <a16:creationId xmlns:a16="http://schemas.microsoft.com/office/drawing/2014/main" id="{A26B847B-F873-4B7B-B0E7-364C1BE7AB22}"/>
                </a:ext>
              </a:extLst>
            </p:cNvPr>
            <p:cNvSpPr>
              <a:spLocks/>
            </p:cNvSpPr>
            <p:nvPr/>
          </p:nvSpPr>
          <p:spPr bwMode="auto">
            <a:xfrm>
              <a:off x="7912100" y="6708775"/>
              <a:ext cx="34925" cy="36512"/>
            </a:xfrm>
            <a:custGeom>
              <a:avLst/>
              <a:gdLst>
                <a:gd name="T0" fmla="*/ 4 w 7"/>
                <a:gd name="T1" fmla="*/ 0 h 7"/>
                <a:gd name="T2" fmla="*/ 0 w 7"/>
                <a:gd name="T3" fmla="*/ 4 h 7"/>
                <a:gd name="T4" fmla="*/ 0 w 7"/>
                <a:gd name="T5" fmla="*/ 5 h 7"/>
                <a:gd name="T6" fmla="*/ 0 w 7"/>
                <a:gd name="T7" fmla="*/ 6 h 7"/>
                <a:gd name="T8" fmla="*/ 1 w 7"/>
                <a:gd name="T9" fmla="*/ 7 h 7"/>
                <a:gd name="T10" fmla="*/ 2 w 7"/>
                <a:gd name="T11" fmla="*/ 6 h 7"/>
                <a:gd name="T12" fmla="*/ 6 w 7"/>
                <a:gd name="T13" fmla="*/ 2 h 7"/>
                <a:gd name="T14" fmla="*/ 7 w 7"/>
                <a:gd name="T15" fmla="*/ 1 h 7"/>
                <a:gd name="T16" fmla="*/ 6 w 7"/>
                <a:gd name="T17" fmla="*/ 0 h 7"/>
                <a:gd name="T18" fmla="*/ 5 w 7"/>
                <a:gd name="T19" fmla="*/ 0 h 7"/>
                <a:gd name="T20" fmla="*/ 4 w 7"/>
                <a:gd name="T21" fmla="*/ 0 h 7"/>
                <a:gd name="T22" fmla="*/ 5 w 7"/>
                <a:gd name="T23" fmla="*/ 1 h 7"/>
                <a:gd name="T24" fmla="*/ 5 w 7"/>
                <a:gd name="T25" fmla="*/ 0 h 7"/>
                <a:gd name="T26" fmla="*/ 6 w 7"/>
                <a:gd name="T27" fmla="*/ 0 h 7"/>
                <a:gd name="T28" fmla="*/ 6 w 7"/>
                <a:gd name="T29" fmla="*/ 1 h 7"/>
                <a:gd name="T30" fmla="*/ 6 w 7"/>
                <a:gd name="T31" fmla="*/ 2 h 7"/>
                <a:gd name="T32" fmla="*/ 2 w 7"/>
                <a:gd name="T33" fmla="*/ 6 h 7"/>
                <a:gd name="T34" fmla="*/ 1 w 7"/>
                <a:gd name="T35" fmla="*/ 6 h 7"/>
                <a:gd name="T36" fmla="*/ 1 w 7"/>
                <a:gd name="T37" fmla="*/ 6 h 7"/>
                <a:gd name="T38" fmla="*/ 0 w 7"/>
                <a:gd name="T39" fmla="*/ 5 h 7"/>
                <a:gd name="T40" fmla="*/ 1 w 7"/>
                <a:gd name="T41" fmla="*/ 5 h 7"/>
                <a:gd name="T42" fmla="*/ 5 w 7"/>
                <a:gd name="T43" fmla="*/ 1 h 7"/>
                <a:gd name="T44" fmla="*/ 4 w 7"/>
                <a:gd name="T4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7">
                  <a:moveTo>
                    <a:pt x="4" y="0"/>
                  </a:moveTo>
                  <a:cubicBezTo>
                    <a:pt x="0" y="4"/>
                    <a:pt x="0" y="4"/>
                    <a:pt x="0" y="4"/>
                  </a:cubicBezTo>
                  <a:cubicBezTo>
                    <a:pt x="0" y="5"/>
                    <a:pt x="0" y="5"/>
                    <a:pt x="0" y="5"/>
                  </a:cubicBezTo>
                  <a:cubicBezTo>
                    <a:pt x="0" y="6"/>
                    <a:pt x="0" y="6"/>
                    <a:pt x="0" y="6"/>
                  </a:cubicBezTo>
                  <a:cubicBezTo>
                    <a:pt x="1" y="7"/>
                    <a:pt x="1" y="7"/>
                    <a:pt x="1" y="7"/>
                  </a:cubicBezTo>
                  <a:cubicBezTo>
                    <a:pt x="2" y="7"/>
                    <a:pt x="2" y="6"/>
                    <a:pt x="2" y="6"/>
                  </a:cubicBezTo>
                  <a:cubicBezTo>
                    <a:pt x="6" y="2"/>
                    <a:pt x="6" y="2"/>
                    <a:pt x="6" y="2"/>
                  </a:cubicBezTo>
                  <a:cubicBezTo>
                    <a:pt x="6" y="2"/>
                    <a:pt x="7" y="1"/>
                    <a:pt x="7" y="1"/>
                  </a:cubicBezTo>
                  <a:cubicBezTo>
                    <a:pt x="7" y="1"/>
                    <a:pt x="6" y="0"/>
                    <a:pt x="6" y="0"/>
                  </a:cubicBezTo>
                  <a:cubicBezTo>
                    <a:pt x="6" y="0"/>
                    <a:pt x="5" y="0"/>
                    <a:pt x="5" y="0"/>
                  </a:cubicBezTo>
                  <a:cubicBezTo>
                    <a:pt x="5" y="0"/>
                    <a:pt x="4" y="0"/>
                    <a:pt x="4" y="0"/>
                  </a:cubicBezTo>
                  <a:cubicBezTo>
                    <a:pt x="5" y="1"/>
                    <a:pt x="5" y="1"/>
                    <a:pt x="5" y="1"/>
                  </a:cubicBezTo>
                  <a:cubicBezTo>
                    <a:pt x="5" y="0"/>
                    <a:pt x="5" y="0"/>
                    <a:pt x="5" y="0"/>
                  </a:cubicBezTo>
                  <a:cubicBezTo>
                    <a:pt x="6" y="0"/>
                    <a:pt x="6" y="0"/>
                    <a:pt x="6" y="0"/>
                  </a:cubicBezTo>
                  <a:cubicBezTo>
                    <a:pt x="6" y="1"/>
                    <a:pt x="6" y="1"/>
                    <a:pt x="6" y="1"/>
                  </a:cubicBezTo>
                  <a:cubicBezTo>
                    <a:pt x="6" y="2"/>
                    <a:pt x="6" y="2"/>
                    <a:pt x="6" y="2"/>
                  </a:cubicBezTo>
                  <a:cubicBezTo>
                    <a:pt x="2" y="6"/>
                    <a:pt x="2" y="6"/>
                    <a:pt x="2" y="6"/>
                  </a:cubicBezTo>
                  <a:cubicBezTo>
                    <a:pt x="1" y="6"/>
                    <a:pt x="1" y="6"/>
                    <a:pt x="1" y="6"/>
                  </a:cubicBezTo>
                  <a:cubicBezTo>
                    <a:pt x="1" y="6"/>
                    <a:pt x="1" y="6"/>
                    <a:pt x="1" y="6"/>
                  </a:cubicBezTo>
                  <a:cubicBezTo>
                    <a:pt x="0" y="5"/>
                    <a:pt x="0" y="5"/>
                    <a:pt x="0" y="5"/>
                  </a:cubicBezTo>
                  <a:cubicBezTo>
                    <a:pt x="1" y="5"/>
                    <a:pt x="1" y="5"/>
                    <a:pt x="1" y="5"/>
                  </a:cubicBezTo>
                  <a:cubicBezTo>
                    <a:pt x="5" y="1"/>
                    <a:pt x="5" y="1"/>
                    <a:pt x="5" y="1"/>
                  </a:cubicBezTo>
                  <a:lnTo>
                    <a:pt x="4" y="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06" name="Freeform 323">
              <a:extLst>
                <a:ext uri="{FF2B5EF4-FFF2-40B4-BE49-F238E27FC236}">
                  <a16:creationId xmlns:a16="http://schemas.microsoft.com/office/drawing/2014/main" id="{1AD1FDFE-1003-40AE-8E1C-66FE136770D1}"/>
                </a:ext>
              </a:extLst>
            </p:cNvPr>
            <p:cNvSpPr>
              <a:spLocks/>
            </p:cNvSpPr>
            <p:nvPr/>
          </p:nvSpPr>
          <p:spPr bwMode="auto">
            <a:xfrm>
              <a:off x="7867650" y="6673850"/>
              <a:ext cx="39688" cy="87312"/>
            </a:xfrm>
            <a:custGeom>
              <a:avLst/>
              <a:gdLst>
                <a:gd name="T0" fmla="*/ 1 w 8"/>
                <a:gd name="T1" fmla="*/ 2 h 17"/>
                <a:gd name="T2" fmla="*/ 6 w 8"/>
                <a:gd name="T3" fmla="*/ 17 h 17"/>
                <a:gd name="T4" fmla="*/ 7 w 8"/>
                <a:gd name="T5" fmla="*/ 17 h 17"/>
                <a:gd name="T6" fmla="*/ 8 w 8"/>
                <a:gd name="T7" fmla="*/ 16 h 17"/>
                <a:gd name="T8" fmla="*/ 5 w 8"/>
                <a:gd name="T9" fmla="*/ 1 h 17"/>
                <a:gd name="T10" fmla="*/ 4 w 8"/>
                <a:gd name="T11" fmla="*/ 0 h 17"/>
                <a:gd name="T12" fmla="*/ 3 w 8"/>
                <a:gd name="T13" fmla="*/ 2 h 17"/>
                <a:gd name="T14" fmla="*/ 6 w 8"/>
                <a:gd name="T15" fmla="*/ 16 h 17"/>
                <a:gd name="T16" fmla="*/ 7 w 8"/>
                <a:gd name="T17" fmla="*/ 16 h 17"/>
                <a:gd name="T18" fmla="*/ 8 w 8"/>
                <a:gd name="T19" fmla="*/ 16 h 17"/>
                <a:gd name="T20" fmla="*/ 3 w 8"/>
                <a:gd name="T21" fmla="*/ 1 h 17"/>
                <a:gd name="T22" fmla="*/ 1 w 8"/>
                <a:gd name="T23" fmla="*/ 1 h 17"/>
                <a:gd name="T24" fmla="*/ 1 w 8"/>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7">
                  <a:moveTo>
                    <a:pt x="1" y="2"/>
                  </a:moveTo>
                  <a:cubicBezTo>
                    <a:pt x="6" y="17"/>
                    <a:pt x="6" y="17"/>
                    <a:pt x="6" y="17"/>
                  </a:cubicBezTo>
                  <a:cubicBezTo>
                    <a:pt x="6" y="17"/>
                    <a:pt x="6" y="17"/>
                    <a:pt x="7" y="17"/>
                  </a:cubicBezTo>
                  <a:cubicBezTo>
                    <a:pt x="8" y="17"/>
                    <a:pt x="8" y="17"/>
                    <a:pt x="8" y="16"/>
                  </a:cubicBezTo>
                  <a:cubicBezTo>
                    <a:pt x="5" y="1"/>
                    <a:pt x="5" y="1"/>
                    <a:pt x="5" y="1"/>
                  </a:cubicBezTo>
                  <a:cubicBezTo>
                    <a:pt x="5" y="1"/>
                    <a:pt x="4" y="0"/>
                    <a:pt x="4" y="0"/>
                  </a:cubicBezTo>
                  <a:cubicBezTo>
                    <a:pt x="3" y="0"/>
                    <a:pt x="3" y="1"/>
                    <a:pt x="3" y="2"/>
                  </a:cubicBezTo>
                  <a:cubicBezTo>
                    <a:pt x="6" y="16"/>
                    <a:pt x="6" y="16"/>
                    <a:pt x="6" y="16"/>
                  </a:cubicBezTo>
                  <a:cubicBezTo>
                    <a:pt x="7" y="16"/>
                    <a:pt x="7" y="16"/>
                    <a:pt x="7" y="16"/>
                  </a:cubicBezTo>
                  <a:cubicBezTo>
                    <a:pt x="8" y="16"/>
                    <a:pt x="8" y="16"/>
                    <a:pt x="8" y="16"/>
                  </a:cubicBezTo>
                  <a:cubicBezTo>
                    <a:pt x="3" y="1"/>
                    <a:pt x="3" y="1"/>
                    <a:pt x="3" y="1"/>
                  </a:cubicBezTo>
                  <a:cubicBezTo>
                    <a:pt x="2" y="1"/>
                    <a:pt x="2" y="1"/>
                    <a:pt x="1" y="1"/>
                  </a:cubicBezTo>
                  <a:cubicBezTo>
                    <a:pt x="1" y="1"/>
                    <a:pt x="0" y="2"/>
                    <a:pt x="1"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07" name="Freeform 324">
              <a:extLst>
                <a:ext uri="{FF2B5EF4-FFF2-40B4-BE49-F238E27FC236}">
                  <a16:creationId xmlns:a16="http://schemas.microsoft.com/office/drawing/2014/main" id="{32B1FBA6-12F3-4520-B290-EDA2B80F86B8}"/>
                </a:ext>
              </a:extLst>
            </p:cNvPr>
            <p:cNvSpPr>
              <a:spLocks/>
            </p:cNvSpPr>
            <p:nvPr/>
          </p:nvSpPr>
          <p:spPr bwMode="auto">
            <a:xfrm>
              <a:off x="7867650" y="6673850"/>
              <a:ext cx="39688" cy="92075"/>
            </a:xfrm>
            <a:custGeom>
              <a:avLst/>
              <a:gdLst>
                <a:gd name="T0" fmla="*/ 1 w 8"/>
                <a:gd name="T1" fmla="*/ 2 h 18"/>
                <a:gd name="T2" fmla="*/ 0 w 8"/>
                <a:gd name="T3" fmla="*/ 2 h 18"/>
                <a:gd name="T4" fmla="*/ 5 w 8"/>
                <a:gd name="T5" fmla="*/ 17 h 18"/>
                <a:gd name="T6" fmla="*/ 7 w 8"/>
                <a:gd name="T7" fmla="*/ 18 h 18"/>
                <a:gd name="T8" fmla="*/ 7 w 8"/>
                <a:gd name="T9" fmla="*/ 18 h 18"/>
                <a:gd name="T10" fmla="*/ 8 w 8"/>
                <a:gd name="T11" fmla="*/ 16 h 18"/>
                <a:gd name="T12" fmla="*/ 8 w 8"/>
                <a:gd name="T13" fmla="*/ 16 h 18"/>
                <a:gd name="T14" fmla="*/ 5 w 8"/>
                <a:gd name="T15" fmla="*/ 1 h 18"/>
                <a:gd name="T16" fmla="*/ 4 w 8"/>
                <a:gd name="T17" fmla="*/ 0 h 18"/>
                <a:gd name="T18" fmla="*/ 3 w 8"/>
                <a:gd name="T19" fmla="*/ 0 h 18"/>
                <a:gd name="T20" fmla="*/ 2 w 8"/>
                <a:gd name="T21" fmla="*/ 1 h 18"/>
                <a:gd name="T22" fmla="*/ 2 w 8"/>
                <a:gd name="T23" fmla="*/ 2 h 18"/>
                <a:gd name="T24" fmla="*/ 5 w 8"/>
                <a:gd name="T25" fmla="*/ 17 h 18"/>
                <a:gd name="T26" fmla="*/ 7 w 8"/>
                <a:gd name="T27" fmla="*/ 16 h 18"/>
                <a:gd name="T28" fmla="*/ 7 w 8"/>
                <a:gd name="T29" fmla="*/ 16 h 18"/>
                <a:gd name="T30" fmla="*/ 8 w 8"/>
                <a:gd name="T31" fmla="*/ 16 h 18"/>
                <a:gd name="T32" fmla="*/ 8 w 8"/>
                <a:gd name="T33" fmla="*/ 16 h 18"/>
                <a:gd name="T34" fmla="*/ 3 w 8"/>
                <a:gd name="T35" fmla="*/ 1 h 18"/>
                <a:gd name="T36" fmla="*/ 2 w 8"/>
                <a:gd name="T37" fmla="*/ 0 h 18"/>
                <a:gd name="T38" fmla="*/ 1 w 8"/>
                <a:gd name="T39" fmla="*/ 1 h 18"/>
                <a:gd name="T40" fmla="*/ 0 w 8"/>
                <a:gd name="T41" fmla="*/ 2 h 18"/>
                <a:gd name="T42" fmla="*/ 0 w 8"/>
                <a:gd name="T43" fmla="*/ 2 h 18"/>
                <a:gd name="T44" fmla="*/ 1 w 8"/>
                <a:gd name="T45" fmla="*/ 2 h 18"/>
                <a:gd name="T46" fmla="*/ 1 w 8"/>
                <a:gd name="T47" fmla="*/ 2 h 18"/>
                <a:gd name="T48" fmla="*/ 1 w 8"/>
                <a:gd name="T49" fmla="*/ 2 h 18"/>
                <a:gd name="T50" fmla="*/ 0 w 8"/>
                <a:gd name="T51" fmla="*/ 2 h 18"/>
                <a:gd name="T52" fmla="*/ 0 w 8"/>
                <a:gd name="T53" fmla="*/ 2 h 18"/>
                <a:gd name="T54" fmla="*/ 1 w 8"/>
                <a:gd name="T55" fmla="*/ 2 h 18"/>
                <a:gd name="T56" fmla="*/ 1 w 8"/>
                <a:gd name="T57" fmla="*/ 3 h 18"/>
                <a:gd name="T58" fmla="*/ 1 w 8"/>
                <a:gd name="T59" fmla="*/ 3 h 18"/>
                <a:gd name="T60" fmla="*/ 1 w 8"/>
                <a:gd name="T61" fmla="*/ 3 h 18"/>
                <a:gd name="T62" fmla="*/ 1 w 8"/>
                <a:gd name="T63" fmla="*/ 2 h 18"/>
                <a:gd name="T64" fmla="*/ 1 w 8"/>
                <a:gd name="T65" fmla="*/ 2 h 18"/>
                <a:gd name="T66" fmla="*/ 1 w 8"/>
                <a:gd name="T67" fmla="*/ 1 h 18"/>
                <a:gd name="T68" fmla="*/ 2 w 8"/>
                <a:gd name="T69" fmla="*/ 1 h 18"/>
                <a:gd name="T70" fmla="*/ 2 w 8"/>
                <a:gd name="T71" fmla="*/ 2 h 18"/>
                <a:gd name="T72" fmla="*/ 7 w 8"/>
                <a:gd name="T73" fmla="*/ 16 h 18"/>
                <a:gd name="T74" fmla="*/ 7 w 8"/>
                <a:gd name="T75" fmla="*/ 16 h 18"/>
                <a:gd name="T76" fmla="*/ 6 w 8"/>
                <a:gd name="T77" fmla="*/ 16 h 18"/>
                <a:gd name="T78" fmla="*/ 3 w 8"/>
                <a:gd name="T79" fmla="*/ 2 h 18"/>
                <a:gd name="T80" fmla="*/ 3 w 8"/>
                <a:gd name="T81" fmla="*/ 1 h 18"/>
                <a:gd name="T82" fmla="*/ 4 w 8"/>
                <a:gd name="T83" fmla="*/ 1 h 18"/>
                <a:gd name="T84" fmla="*/ 4 w 8"/>
                <a:gd name="T85" fmla="*/ 1 h 18"/>
                <a:gd name="T86" fmla="*/ 5 w 8"/>
                <a:gd name="T87" fmla="*/ 1 h 18"/>
                <a:gd name="T88" fmla="*/ 8 w 8"/>
                <a:gd name="T89" fmla="*/ 16 h 18"/>
                <a:gd name="T90" fmla="*/ 8 w 8"/>
                <a:gd name="T91" fmla="*/ 16 h 18"/>
                <a:gd name="T92" fmla="*/ 7 w 8"/>
                <a:gd name="T93" fmla="*/ 17 h 18"/>
                <a:gd name="T94" fmla="*/ 7 w 8"/>
                <a:gd name="T95" fmla="*/ 17 h 18"/>
                <a:gd name="T96" fmla="*/ 6 w 8"/>
                <a:gd name="T97" fmla="*/ 16 h 18"/>
                <a:gd name="T98" fmla="*/ 1 w 8"/>
                <a:gd name="T99" fmla="*/ 2 h 18"/>
                <a:gd name="T100" fmla="*/ 1 w 8"/>
                <a:gd name="T101" fmla="*/ 2 h 18"/>
                <a:gd name="T102" fmla="*/ 1 w 8"/>
                <a:gd name="T103" fmla="*/ 3 h 18"/>
                <a:gd name="T104" fmla="*/ 1 w 8"/>
                <a:gd name="T10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 h="18">
                  <a:moveTo>
                    <a:pt x="1" y="2"/>
                  </a:moveTo>
                  <a:cubicBezTo>
                    <a:pt x="0" y="2"/>
                    <a:pt x="0" y="2"/>
                    <a:pt x="0" y="2"/>
                  </a:cubicBezTo>
                  <a:cubicBezTo>
                    <a:pt x="5" y="17"/>
                    <a:pt x="5" y="17"/>
                    <a:pt x="5" y="17"/>
                  </a:cubicBezTo>
                  <a:cubicBezTo>
                    <a:pt x="6" y="17"/>
                    <a:pt x="6" y="18"/>
                    <a:pt x="7" y="18"/>
                  </a:cubicBezTo>
                  <a:cubicBezTo>
                    <a:pt x="7" y="18"/>
                    <a:pt x="7" y="18"/>
                    <a:pt x="7" y="18"/>
                  </a:cubicBezTo>
                  <a:cubicBezTo>
                    <a:pt x="8" y="17"/>
                    <a:pt x="8" y="17"/>
                    <a:pt x="8" y="16"/>
                  </a:cubicBezTo>
                  <a:cubicBezTo>
                    <a:pt x="8" y="16"/>
                    <a:pt x="8" y="16"/>
                    <a:pt x="8" y="16"/>
                  </a:cubicBezTo>
                  <a:cubicBezTo>
                    <a:pt x="5" y="1"/>
                    <a:pt x="5" y="1"/>
                    <a:pt x="5" y="1"/>
                  </a:cubicBezTo>
                  <a:cubicBezTo>
                    <a:pt x="5" y="0"/>
                    <a:pt x="4" y="0"/>
                    <a:pt x="4" y="0"/>
                  </a:cubicBezTo>
                  <a:cubicBezTo>
                    <a:pt x="3" y="0"/>
                    <a:pt x="3" y="0"/>
                    <a:pt x="3" y="0"/>
                  </a:cubicBezTo>
                  <a:cubicBezTo>
                    <a:pt x="3" y="0"/>
                    <a:pt x="2" y="1"/>
                    <a:pt x="2" y="1"/>
                  </a:cubicBezTo>
                  <a:cubicBezTo>
                    <a:pt x="2" y="2"/>
                    <a:pt x="2" y="2"/>
                    <a:pt x="2" y="2"/>
                  </a:cubicBezTo>
                  <a:cubicBezTo>
                    <a:pt x="5" y="17"/>
                    <a:pt x="5" y="17"/>
                    <a:pt x="5" y="17"/>
                  </a:cubicBezTo>
                  <a:cubicBezTo>
                    <a:pt x="7" y="16"/>
                    <a:pt x="7" y="16"/>
                    <a:pt x="7" y="16"/>
                  </a:cubicBezTo>
                  <a:cubicBezTo>
                    <a:pt x="7" y="16"/>
                    <a:pt x="7" y="16"/>
                    <a:pt x="7" y="16"/>
                  </a:cubicBezTo>
                  <a:cubicBezTo>
                    <a:pt x="8" y="16"/>
                    <a:pt x="8" y="16"/>
                    <a:pt x="8" y="16"/>
                  </a:cubicBezTo>
                  <a:cubicBezTo>
                    <a:pt x="8" y="16"/>
                    <a:pt x="8" y="16"/>
                    <a:pt x="8" y="16"/>
                  </a:cubicBezTo>
                  <a:cubicBezTo>
                    <a:pt x="3" y="1"/>
                    <a:pt x="3" y="1"/>
                    <a:pt x="3" y="1"/>
                  </a:cubicBezTo>
                  <a:cubicBezTo>
                    <a:pt x="3" y="1"/>
                    <a:pt x="2" y="0"/>
                    <a:pt x="2" y="0"/>
                  </a:cubicBezTo>
                  <a:cubicBezTo>
                    <a:pt x="1" y="1"/>
                    <a:pt x="1" y="1"/>
                    <a:pt x="1" y="1"/>
                  </a:cubicBezTo>
                  <a:cubicBezTo>
                    <a:pt x="1" y="1"/>
                    <a:pt x="0" y="1"/>
                    <a:pt x="0" y="2"/>
                  </a:cubicBezTo>
                  <a:cubicBezTo>
                    <a:pt x="0" y="2"/>
                    <a:pt x="0" y="2"/>
                    <a:pt x="0" y="2"/>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1"/>
                    <a:pt x="1" y="1"/>
                  </a:cubicBezTo>
                  <a:cubicBezTo>
                    <a:pt x="2" y="1"/>
                    <a:pt x="2" y="1"/>
                    <a:pt x="2" y="1"/>
                  </a:cubicBezTo>
                  <a:cubicBezTo>
                    <a:pt x="2" y="1"/>
                    <a:pt x="2" y="1"/>
                    <a:pt x="2" y="2"/>
                  </a:cubicBezTo>
                  <a:cubicBezTo>
                    <a:pt x="7" y="16"/>
                    <a:pt x="7" y="16"/>
                    <a:pt x="7" y="16"/>
                  </a:cubicBezTo>
                  <a:cubicBezTo>
                    <a:pt x="7" y="16"/>
                    <a:pt x="7" y="16"/>
                    <a:pt x="7" y="16"/>
                  </a:cubicBezTo>
                  <a:cubicBezTo>
                    <a:pt x="6" y="16"/>
                    <a:pt x="6" y="16"/>
                    <a:pt x="6" y="16"/>
                  </a:cubicBezTo>
                  <a:cubicBezTo>
                    <a:pt x="3" y="2"/>
                    <a:pt x="3" y="2"/>
                    <a:pt x="3" y="2"/>
                  </a:cubicBezTo>
                  <a:cubicBezTo>
                    <a:pt x="3" y="1"/>
                    <a:pt x="3" y="1"/>
                    <a:pt x="3" y="1"/>
                  </a:cubicBezTo>
                  <a:cubicBezTo>
                    <a:pt x="3" y="1"/>
                    <a:pt x="3" y="1"/>
                    <a:pt x="4" y="1"/>
                  </a:cubicBezTo>
                  <a:cubicBezTo>
                    <a:pt x="4" y="1"/>
                    <a:pt x="4" y="1"/>
                    <a:pt x="4" y="1"/>
                  </a:cubicBezTo>
                  <a:cubicBezTo>
                    <a:pt x="4" y="1"/>
                    <a:pt x="4" y="1"/>
                    <a:pt x="5" y="1"/>
                  </a:cubicBezTo>
                  <a:cubicBezTo>
                    <a:pt x="8" y="16"/>
                    <a:pt x="8" y="16"/>
                    <a:pt x="8" y="16"/>
                  </a:cubicBezTo>
                  <a:cubicBezTo>
                    <a:pt x="8" y="16"/>
                    <a:pt x="8" y="16"/>
                    <a:pt x="8" y="16"/>
                  </a:cubicBezTo>
                  <a:cubicBezTo>
                    <a:pt x="8" y="17"/>
                    <a:pt x="7" y="17"/>
                    <a:pt x="7" y="17"/>
                  </a:cubicBezTo>
                  <a:cubicBezTo>
                    <a:pt x="7" y="17"/>
                    <a:pt x="7" y="17"/>
                    <a:pt x="7" y="17"/>
                  </a:cubicBezTo>
                  <a:cubicBezTo>
                    <a:pt x="6" y="17"/>
                    <a:pt x="6" y="17"/>
                    <a:pt x="6" y="16"/>
                  </a:cubicBezTo>
                  <a:cubicBezTo>
                    <a:pt x="1" y="2"/>
                    <a:pt x="1" y="2"/>
                    <a:pt x="1" y="2"/>
                  </a:cubicBezTo>
                  <a:cubicBezTo>
                    <a:pt x="1" y="2"/>
                    <a:pt x="1" y="2"/>
                    <a:pt x="1" y="2"/>
                  </a:cubicBezTo>
                  <a:cubicBezTo>
                    <a:pt x="1" y="3"/>
                    <a:pt x="1" y="3"/>
                    <a:pt x="1" y="3"/>
                  </a:cubicBezTo>
                  <a:lnTo>
                    <a:pt x="1"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08" name="Freeform 325">
              <a:extLst>
                <a:ext uri="{FF2B5EF4-FFF2-40B4-BE49-F238E27FC236}">
                  <a16:creationId xmlns:a16="http://schemas.microsoft.com/office/drawing/2014/main" id="{7EB35C8F-E2C6-4AC8-91C5-582B899AE5CF}"/>
                </a:ext>
              </a:extLst>
            </p:cNvPr>
            <p:cNvSpPr>
              <a:spLocks/>
            </p:cNvSpPr>
            <p:nvPr/>
          </p:nvSpPr>
          <p:spPr bwMode="auto">
            <a:xfrm>
              <a:off x="7937500" y="6554788"/>
              <a:ext cx="30163" cy="46037"/>
            </a:xfrm>
            <a:custGeom>
              <a:avLst/>
              <a:gdLst>
                <a:gd name="T0" fmla="*/ 2 w 6"/>
                <a:gd name="T1" fmla="*/ 9 h 9"/>
                <a:gd name="T2" fmla="*/ 5 w 6"/>
                <a:gd name="T3" fmla="*/ 2 h 9"/>
                <a:gd name="T4" fmla="*/ 5 w 6"/>
                <a:gd name="T5" fmla="*/ 0 h 9"/>
                <a:gd name="T6" fmla="*/ 3 w 6"/>
                <a:gd name="T7" fmla="*/ 1 h 9"/>
                <a:gd name="T8" fmla="*/ 0 w 6"/>
                <a:gd name="T9" fmla="*/ 8 h 9"/>
                <a:gd name="T10" fmla="*/ 0 w 6"/>
                <a:gd name="T11" fmla="*/ 9 h 9"/>
                <a:gd name="T12" fmla="*/ 2 w 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2" y="9"/>
                  </a:moveTo>
                  <a:cubicBezTo>
                    <a:pt x="5" y="2"/>
                    <a:pt x="5" y="2"/>
                    <a:pt x="5" y="2"/>
                  </a:cubicBezTo>
                  <a:cubicBezTo>
                    <a:pt x="6" y="1"/>
                    <a:pt x="6" y="1"/>
                    <a:pt x="5" y="0"/>
                  </a:cubicBezTo>
                  <a:cubicBezTo>
                    <a:pt x="4" y="0"/>
                    <a:pt x="4" y="0"/>
                    <a:pt x="3" y="1"/>
                  </a:cubicBezTo>
                  <a:cubicBezTo>
                    <a:pt x="0" y="8"/>
                    <a:pt x="0" y="8"/>
                    <a:pt x="0" y="8"/>
                  </a:cubicBezTo>
                  <a:cubicBezTo>
                    <a:pt x="0" y="8"/>
                    <a:pt x="0" y="9"/>
                    <a:pt x="0" y="9"/>
                  </a:cubicBezTo>
                  <a:cubicBezTo>
                    <a:pt x="1" y="9"/>
                    <a:pt x="1" y="9"/>
                    <a:pt x="2" y="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09" name="Freeform 326">
              <a:extLst>
                <a:ext uri="{FF2B5EF4-FFF2-40B4-BE49-F238E27FC236}">
                  <a16:creationId xmlns:a16="http://schemas.microsoft.com/office/drawing/2014/main" id="{C7219FCC-2BE2-4B88-8221-F4B33B74DB2A}"/>
                </a:ext>
              </a:extLst>
            </p:cNvPr>
            <p:cNvSpPr>
              <a:spLocks/>
            </p:cNvSpPr>
            <p:nvPr/>
          </p:nvSpPr>
          <p:spPr bwMode="auto">
            <a:xfrm>
              <a:off x="7932738" y="6554788"/>
              <a:ext cx="34925" cy="52387"/>
            </a:xfrm>
            <a:custGeom>
              <a:avLst/>
              <a:gdLst>
                <a:gd name="T0" fmla="*/ 3 w 7"/>
                <a:gd name="T1" fmla="*/ 9 h 10"/>
                <a:gd name="T2" fmla="*/ 7 w 7"/>
                <a:gd name="T3" fmla="*/ 2 h 10"/>
                <a:gd name="T4" fmla="*/ 7 w 7"/>
                <a:gd name="T5" fmla="*/ 1 h 10"/>
                <a:gd name="T6" fmla="*/ 6 w 7"/>
                <a:gd name="T7" fmla="*/ 0 h 10"/>
                <a:gd name="T8" fmla="*/ 5 w 7"/>
                <a:gd name="T9" fmla="*/ 0 h 10"/>
                <a:gd name="T10" fmla="*/ 4 w 7"/>
                <a:gd name="T11" fmla="*/ 1 h 10"/>
                <a:gd name="T12" fmla="*/ 1 w 7"/>
                <a:gd name="T13" fmla="*/ 8 h 10"/>
                <a:gd name="T14" fmla="*/ 0 w 7"/>
                <a:gd name="T15" fmla="*/ 8 h 10"/>
                <a:gd name="T16" fmla="*/ 1 w 7"/>
                <a:gd name="T17" fmla="*/ 9 h 10"/>
                <a:gd name="T18" fmla="*/ 2 w 7"/>
                <a:gd name="T19" fmla="*/ 10 h 10"/>
                <a:gd name="T20" fmla="*/ 3 w 7"/>
                <a:gd name="T21" fmla="*/ 9 h 10"/>
                <a:gd name="T22" fmla="*/ 3 w 7"/>
                <a:gd name="T23" fmla="*/ 9 h 10"/>
                <a:gd name="T24" fmla="*/ 2 w 7"/>
                <a:gd name="T25" fmla="*/ 9 h 10"/>
                <a:gd name="T26" fmla="*/ 1 w 7"/>
                <a:gd name="T27" fmla="*/ 9 h 10"/>
                <a:gd name="T28" fmla="*/ 1 w 7"/>
                <a:gd name="T29" fmla="*/ 8 h 10"/>
                <a:gd name="T30" fmla="*/ 1 w 7"/>
                <a:gd name="T31" fmla="*/ 8 h 10"/>
                <a:gd name="T32" fmla="*/ 5 w 7"/>
                <a:gd name="T33" fmla="*/ 1 h 10"/>
                <a:gd name="T34" fmla="*/ 5 w 7"/>
                <a:gd name="T35" fmla="*/ 1 h 10"/>
                <a:gd name="T36" fmla="*/ 6 w 7"/>
                <a:gd name="T37" fmla="*/ 1 h 10"/>
                <a:gd name="T38" fmla="*/ 6 w 7"/>
                <a:gd name="T39" fmla="*/ 1 h 10"/>
                <a:gd name="T40" fmla="*/ 6 w 7"/>
                <a:gd name="T41" fmla="*/ 2 h 10"/>
                <a:gd name="T42" fmla="*/ 3 w 7"/>
                <a:gd name="T4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10">
                  <a:moveTo>
                    <a:pt x="3" y="9"/>
                  </a:moveTo>
                  <a:cubicBezTo>
                    <a:pt x="7" y="2"/>
                    <a:pt x="7" y="2"/>
                    <a:pt x="7" y="2"/>
                  </a:cubicBezTo>
                  <a:cubicBezTo>
                    <a:pt x="7" y="1"/>
                    <a:pt x="7" y="1"/>
                    <a:pt x="7" y="1"/>
                  </a:cubicBezTo>
                  <a:cubicBezTo>
                    <a:pt x="7" y="1"/>
                    <a:pt x="7" y="0"/>
                    <a:pt x="6" y="0"/>
                  </a:cubicBezTo>
                  <a:cubicBezTo>
                    <a:pt x="5" y="0"/>
                    <a:pt x="5" y="0"/>
                    <a:pt x="5" y="0"/>
                  </a:cubicBezTo>
                  <a:cubicBezTo>
                    <a:pt x="5" y="0"/>
                    <a:pt x="4" y="0"/>
                    <a:pt x="4" y="1"/>
                  </a:cubicBezTo>
                  <a:cubicBezTo>
                    <a:pt x="1" y="8"/>
                    <a:pt x="1" y="8"/>
                    <a:pt x="1" y="8"/>
                  </a:cubicBezTo>
                  <a:cubicBezTo>
                    <a:pt x="0" y="8"/>
                    <a:pt x="0" y="8"/>
                    <a:pt x="0" y="8"/>
                  </a:cubicBezTo>
                  <a:cubicBezTo>
                    <a:pt x="0" y="9"/>
                    <a:pt x="1" y="9"/>
                    <a:pt x="1" y="9"/>
                  </a:cubicBezTo>
                  <a:cubicBezTo>
                    <a:pt x="2" y="10"/>
                    <a:pt x="2" y="10"/>
                    <a:pt x="2" y="10"/>
                  </a:cubicBezTo>
                  <a:cubicBezTo>
                    <a:pt x="2" y="10"/>
                    <a:pt x="3" y="9"/>
                    <a:pt x="3" y="9"/>
                  </a:cubicBezTo>
                  <a:cubicBezTo>
                    <a:pt x="3" y="9"/>
                    <a:pt x="3" y="9"/>
                    <a:pt x="3" y="9"/>
                  </a:cubicBezTo>
                  <a:cubicBezTo>
                    <a:pt x="2" y="9"/>
                    <a:pt x="2" y="9"/>
                    <a:pt x="2" y="9"/>
                  </a:cubicBezTo>
                  <a:cubicBezTo>
                    <a:pt x="1" y="9"/>
                    <a:pt x="1" y="9"/>
                    <a:pt x="1" y="9"/>
                  </a:cubicBezTo>
                  <a:cubicBezTo>
                    <a:pt x="1" y="9"/>
                    <a:pt x="1" y="8"/>
                    <a:pt x="1" y="8"/>
                  </a:cubicBezTo>
                  <a:cubicBezTo>
                    <a:pt x="1" y="8"/>
                    <a:pt x="1" y="8"/>
                    <a:pt x="1" y="8"/>
                  </a:cubicBezTo>
                  <a:cubicBezTo>
                    <a:pt x="5" y="1"/>
                    <a:pt x="5" y="1"/>
                    <a:pt x="5" y="1"/>
                  </a:cubicBezTo>
                  <a:cubicBezTo>
                    <a:pt x="5" y="1"/>
                    <a:pt x="5" y="1"/>
                    <a:pt x="5" y="1"/>
                  </a:cubicBezTo>
                  <a:cubicBezTo>
                    <a:pt x="6" y="1"/>
                    <a:pt x="6" y="1"/>
                    <a:pt x="6" y="1"/>
                  </a:cubicBezTo>
                  <a:cubicBezTo>
                    <a:pt x="6" y="1"/>
                    <a:pt x="6" y="1"/>
                    <a:pt x="6" y="1"/>
                  </a:cubicBezTo>
                  <a:cubicBezTo>
                    <a:pt x="6" y="2"/>
                    <a:pt x="6" y="2"/>
                    <a:pt x="6" y="2"/>
                  </a:cubicBezTo>
                  <a:cubicBezTo>
                    <a:pt x="3" y="9"/>
                    <a:pt x="3" y="9"/>
                    <a:pt x="3" y="9"/>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10" name="Freeform 327">
              <a:extLst>
                <a:ext uri="{FF2B5EF4-FFF2-40B4-BE49-F238E27FC236}">
                  <a16:creationId xmlns:a16="http://schemas.microsoft.com/office/drawing/2014/main" id="{E020F8F4-D753-4DB3-90CD-F35B93B47F9F}"/>
                </a:ext>
              </a:extLst>
            </p:cNvPr>
            <p:cNvSpPr>
              <a:spLocks/>
            </p:cNvSpPr>
            <p:nvPr/>
          </p:nvSpPr>
          <p:spPr bwMode="auto">
            <a:xfrm>
              <a:off x="7962900" y="6421438"/>
              <a:ext cx="34925" cy="123825"/>
            </a:xfrm>
            <a:custGeom>
              <a:avLst/>
              <a:gdLst>
                <a:gd name="T0" fmla="*/ 2 w 7"/>
                <a:gd name="T1" fmla="*/ 23 h 24"/>
                <a:gd name="T2" fmla="*/ 6 w 7"/>
                <a:gd name="T3" fmla="*/ 4 h 24"/>
                <a:gd name="T4" fmla="*/ 5 w 7"/>
                <a:gd name="T5" fmla="*/ 4 h 24"/>
                <a:gd name="T6" fmla="*/ 6 w 7"/>
                <a:gd name="T7" fmla="*/ 4 h 24"/>
                <a:gd name="T8" fmla="*/ 7 w 7"/>
                <a:gd name="T9" fmla="*/ 2 h 24"/>
                <a:gd name="T10" fmla="*/ 7 w 7"/>
                <a:gd name="T11" fmla="*/ 2 h 24"/>
                <a:gd name="T12" fmla="*/ 7 w 7"/>
                <a:gd name="T13" fmla="*/ 2 h 24"/>
                <a:gd name="T14" fmla="*/ 6 w 7"/>
                <a:gd name="T15" fmla="*/ 1 h 24"/>
                <a:gd name="T16" fmla="*/ 7 w 7"/>
                <a:gd name="T17" fmla="*/ 2 h 24"/>
                <a:gd name="T18" fmla="*/ 7 w 7"/>
                <a:gd name="T19" fmla="*/ 2 h 24"/>
                <a:gd name="T20" fmla="*/ 6 w 7"/>
                <a:gd name="T21" fmla="*/ 1 h 24"/>
                <a:gd name="T22" fmla="*/ 7 w 7"/>
                <a:gd name="T23" fmla="*/ 2 h 24"/>
                <a:gd name="T24" fmla="*/ 6 w 7"/>
                <a:gd name="T25" fmla="*/ 1 h 24"/>
                <a:gd name="T26" fmla="*/ 6 w 7"/>
                <a:gd name="T27" fmla="*/ 2 h 24"/>
                <a:gd name="T28" fmla="*/ 7 w 7"/>
                <a:gd name="T29" fmla="*/ 2 h 24"/>
                <a:gd name="T30" fmla="*/ 6 w 7"/>
                <a:gd name="T31" fmla="*/ 1 h 24"/>
                <a:gd name="T32" fmla="*/ 6 w 7"/>
                <a:gd name="T33" fmla="*/ 2 h 24"/>
                <a:gd name="T34" fmla="*/ 6 w 7"/>
                <a:gd name="T35" fmla="*/ 1 h 24"/>
                <a:gd name="T36" fmla="*/ 5 w 7"/>
                <a:gd name="T37" fmla="*/ 2 h 24"/>
                <a:gd name="T38" fmla="*/ 6 w 7"/>
                <a:gd name="T39" fmla="*/ 2 h 24"/>
                <a:gd name="T40" fmla="*/ 6 w 7"/>
                <a:gd name="T41" fmla="*/ 1 h 24"/>
                <a:gd name="T42" fmla="*/ 5 w 7"/>
                <a:gd name="T43" fmla="*/ 2 h 24"/>
                <a:gd name="T44" fmla="*/ 7 w 7"/>
                <a:gd name="T45" fmla="*/ 2 h 24"/>
                <a:gd name="T46" fmla="*/ 7 w 7"/>
                <a:gd name="T47" fmla="*/ 0 h 24"/>
                <a:gd name="T48" fmla="*/ 6 w 7"/>
                <a:gd name="T49" fmla="*/ 0 h 24"/>
                <a:gd name="T50" fmla="*/ 5 w 7"/>
                <a:gd name="T51" fmla="*/ 0 h 24"/>
                <a:gd name="T52" fmla="*/ 5 w 7"/>
                <a:gd name="T53" fmla="*/ 0 h 24"/>
                <a:gd name="T54" fmla="*/ 3 w 7"/>
                <a:gd name="T55" fmla="*/ 4 h 24"/>
                <a:gd name="T56" fmla="*/ 3 w 7"/>
                <a:gd name="T57" fmla="*/ 4 h 24"/>
                <a:gd name="T58" fmla="*/ 2 w 7"/>
                <a:gd name="T59" fmla="*/ 16 h 24"/>
                <a:gd name="T60" fmla="*/ 1 w 7"/>
                <a:gd name="T61" fmla="*/ 21 h 24"/>
                <a:gd name="T62" fmla="*/ 0 w 7"/>
                <a:gd name="T63" fmla="*/ 23 h 24"/>
                <a:gd name="T64" fmla="*/ 1 w 7"/>
                <a:gd name="T65" fmla="*/ 24 h 24"/>
                <a:gd name="T66" fmla="*/ 2 w 7"/>
                <a:gd name="T6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 h="24">
                  <a:moveTo>
                    <a:pt x="2" y="23"/>
                  </a:moveTo>
                  <a:cubicBezTo>
                    <a:pt x="2" y="23"/>
                    <a:pt x="5" y="13"/>
                    <a:pt x="6" y="4"/>
                  </a:cubicBezTo>
                  <a:cubicBezTo>
                    <a:pt x="5" y="4"/>
                    <a:pt x="5" y="4"/>
                    <a:pt x="5" y="4"/>
                  </a:cubicBezTo>
                  <a:cubicBezTo>
                    <a:pt x="6" y="4"/>
                    <a:pt x="6" y="4"/>
                    <a:pt x="6" y="4"/>
                  </a:cubicBezTo>
                  <a:cubicBezTo>
                    <a:pt x="6" y="3"/>
                    <a:pt x="6" y="2"/>
                    <a:pt x="7" y="2"/>
                  </a:cubicBezTo>
                  <a:cubicBezTo>
                    <a:pt x="7" y="2"/>
                    <a:pt x="7" y="2"/>
                    <a:pt x="7" y="2"/>
                  </a:cubicBezTo>
                  <a:cubicBezTo>
                    <a:pt x="7" y="2"/>
                    <a:pt x="7" y="2"/>
                    <a:pt x="7" y="2"/>
                  </a:cubicBezTo>
                  <a:cubicBezTo>
                    <a:pt x="6" y="1"/>
                    <a:pt x="6" y="1"/>
                    <a:pt x="6" y="1"/>
                  </a:cubicBezTo>
                  <a:cubicBezTo>
                    <a:pt x="7" y="2"/>
                    <a:pt x="7" y="2"/>
                    <a:pt x="7" y="2"/>
                  </a:cubicBezTo>
                  <a:cubicBezTo>
                    <a:pt x="7" y="2"/>
                    <a:pt x="7" y="2"/>
                    <a:pt x="7" y="2"/>
                  </a:cubicBezTo>
                  <a:cubicBezTo>
                    <a:pt x="6" y="1"/>
                    <a:pt x="6" y="1"/>
                    <a:pt x="6" y="1"/>
                  </a:cubicBezTo>
                  <a:cubicBezTo>
                    <a:pt x="7" y="2"/>
                    <a:pt x="7" y="2"/>
                    <a:pt x="7" y="2"/>
                  </a:cubicBezTo>
                  <a:cubicBezTo>
                    <a:pt x="6" y="1"/>
                    <a:pt x="6" y="1"/>
                    <a:pt x="6" y="1"/>
                  </a:cubicBezTo>
                  <a:cubicBezTo>
                    <a:pt x="6" y="2"/>
                    <a:pt x="6" y="2"/>
                    <a:pt x="6" y="2"/>
                  </a:cubicBezTo>
                  <a:cubicBezTo>
                    <a:pt x="6" y="2"/>
                    <a:pt x="6" y="2"/>
                    <a:pt x="7" y="2"/>
                  </a:cubicBezTo>
                  <a:cubicBezTo>
                    <a:pt x="6" y="1"/>
                    <a:pt x="6" y="1"/>
                    <a:pt x="6" y="1"/>
                  </a:cubicBezTo>
                  <a:cubicBezTo>
                    <a:pt x="6" y="2"/>
                    <a:pt x="6" y="2"/>
                    <a:pt x="6" y="2"/>
                  </a:cubicBezTo>
                  <a:cubicBezTo>
                    <a:pt x="6" y="1"/>
                    <a:pt x="6" y="1"/>
                    <a:pt x="6" y="1"/>
                  </a:cubicBezTo>
                  <a:cubicBezTo>
                    <a:pt x="5" y="2"/>
                    <a:pt x="5" y="2"/>
                    <a:pt x="5" y="2"/>
                  </a:cubicBezTo>
                  <a:cubicBezTo>
                    <a:pt x="5" y="2"/>
                    <a:pt x="5" y="2"/>
                    <a:pt x="6" y="2"/>
                  </a:cubicBezTo>
                  <a:cubicBezTo>
                    <a:pt x="6" y="1"/>
                    <a:pt x="6" y="1"/>
                    <a:pt x="6" y="1"/>
                  </a:cubicBezTo>
                  <a:cubicBezTo>
                    <a:pt x="5" y="2"/>
                    <a:pt x="5" y="2"/>
                    <a:pt x="5" y="2"/>
                  </a:cubicBezTo>
                  <a:cubicBezTo>
                    <a:pt x="5" y="2"/>
                    <a:pt x="6" y="2"/>
                    <a:pt x="7" y="2"/>
                  </a:cubicBezTo>
                  <a:cubicBezTo>
                    <a:pt x="7" y="1"/>
                    <a:pt x="7" y="1"/>
                    <a:pt x="7" y="0"/>
                  </a:cubicBezTo>
                  <a:cubicBezTo>
                    <a:pt x="7" y="0"/>
                    <a:pt x="6" y="0"/>
                    <a:pt x="6" y="0"/>
                  </a:cubicBezTo>
                  <a:cubicBezTo>
                    <a:pt x="6" y="0"/>
                    <a:pt x="5" y="0"/>
                    <a:pt x="5" y="0"/>
                  </a:cubicBezTo>
                  <a:cubicBezTo>
                    <a:pt x="5" y="0"/>
                    <a:pt x="5" y="0"/>
                    <a:pt x="5" y="0"/>
                  </a:cubicBezTo>
                  <a:cubicBezTo>
                    <a:pt x="5" y="1"/>
                    <a:pt x="4" y="2"/>
                    <a:pt x="3" y="4"/>
                  </a:cubicBezTo>
                  <a:cubicBezTo>
                    <a:pt x="3" y="4"/>
                    <a:pt x="3" y="4"/>
                    <a:pt x="3" y="4"/>
                  </a:cubicBezTo>
                  <a:cubicBezTo>
                    <a:pt x="3" y="8"/>
                    <a:pt x="2" y="13"/>
                    <a:pt x="2" y="16"/>
                  </a:cubicBezTo>
                  <a:cubicBezTo>
                    <a:pt x="1" y="18"/>
                    <a:pt x="1" y="20"/>
                    <a:pt x="1" y="21"/>
                  </a:cubicBezTo>
                  <a:cubicBezTo>
                    <a:pt x="0" y="22"/>
                    <a:pt x="0" y="23"/>
                    <a:pt x="0" y="23"/>
                  </a:cubicBezTo>
                  <a:cubicBezTo>
                    <a:pt x="0" y="23"/>
                    <a:pt x="0" y="24"/>
                    <a:pt x="1" y="24"/>
                  </a:cubicBezTo>
                  <a:cubicBezTo>
                    <a:pt x="2" y="24"/>
                    <a:pt x="2" y="24"/>
                    <a:pt x="2" y="2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11" name="Freeform 328">
              <a:extLst>
                <a:ext uri="{FF2B5EF4-FFF2-40B4-BE49-F238E27FC236}">
                  <a16:creationId xmlns:a16="http://schemas.microsoft.com/office/drawing/2014/main" id="{07919853-6D43-40A1-B595-4756125EBFA0}"/>
                </a:ext>
              </a:extLst>
            </p:cNvPr>
            <p:cNvSpPr>
              <a:spLocks/>
            </p:cNvSpPr>
            <p:nvPr/>
          </p:nvSpPr>
          <p:spPr bwMode="auto">
            <a:xfrm>
              <a:off x="7962900" y="6416675"/>
              <a:ext cx="34925" cy="128587"/>
            </a:xfrm>
            <a:custGeom>
              <a:avLst/>
              <a:gdLst>
                <a:gd name="T0" fmla="*/ 6 w 7"/>
                <a:gd name="T1" fmla="*/ 5 h 25"/>
                <a:gd name="T2" fmla="*/ 3 w 7"/>
                <a:gd name="T3" fmla="*/ 5 h 25"/>
                <a:gd name="T4" fmla="*/ 6 w 7"/>
                <a:gd name="T5" fmla="*/ 6 h 25"/>
                <a:gd name="T6" fmla="*/ 7 w 7"/>
                <a:gd name="T7" fmla="*/ 3 h 25"/>
                <a:gd name="T8" fmla="*/ 7 w 7"/>
                <a:gd name="T9" fmla="*/ 3 h 25"/>
                <a:gd name="T10" fmla="*/ 7 w 7"/>
                <a:gd name="T11" fmla="*/ 3 h 25"/>
                <a:gd name="T12" fmla="*/ 6 w 7"/>
                <a:gd name="T13" fmla="*/ 2 h 25"/>
                <a:gd name="T14" fmla="*/ 7 w 7"/>
                <a:gd name="T15" fmla="*/ 3 h 25"/>
                <a:gd name="T16" fmla="*/ 6 w 7"/>
                <a:gd name="T17" fmla="*/ 3 h 25"/>
                <a:gd name="T18" fmla="*/ 7 w 7"/>
                <a:gd name="T19" fmla="*/ 3 h 25"/>
                <a:gd name="T20" fmla="*/ 6 w 7"/>
                <a:gd name="T21" fmla="*/ 1 h 25"/>
                <a:gd name="T22" fmla="*/ 6 w 7"/>
                <a:gd name="T23" fmla="*/ 2 h 25"/>
                <a:gd name="T24" fmla="*/ 5 w 7"/>
                <a:gd name="T25" fmla="*/ 2 h 25"/>
                <a:gd name="T26" fmla="*/ 6 w 7"/>
                <a:gd name="T27" fmla="*/ 3 h 25"/>
                <a:gd name="T28" fmla="*/ 5 w 7"/>
                <a:gd name="T29" fmla="*/ 2 h 25"/>
                <a:gd name="T30" fmla="*/ 6 w 7"/>
                <a:gd name="T31" fmla="*/ 3 h 25"/>
                <a:gd name="T32" fmla="*/ 7 w 7"/>
                <a:gd name="T33" fmla="*/ 1 h 25"/>
                <a:gd name="T34" fmla="*/ 6 w 7"/>
                <a:gd name="T35" fmla="*/ 0 h 25"/>
                <a:gd name="T36" fmla="*/ 5 w 7"/>
                <a:gd name="T37" fmla="*/ 1 h 25"/>
                <a:gd name="T38" fmla="*/ 3 w 7"/>
                <a:gd name="T39" fmla="*/ 5 h 25"/>
                <a:gd name="T40" fmla="*/ 3 w 7"/>
                <a:gd name="T41" fmla="*/ 5 h 25"/>
                <a:gd name="T42" fmla="*/ 0 w 7"/>
                <a:gd name="T43" fmla="*/ 22 h 25"/>
                <a:gd name="T44" fmla="*/ 0 w 7"/>
                <a:gd name="T45" fmla="*/ 23 h 25"/>
                <a:gd name="T46" fmla="*/ 0 w 7"/>
                <a:gd name="T47" fmla="*/ 23 h 25"/>
                <a:gd name="T48" fmla="*/ 0 w 7"/>
                <a:gd name="T49" fmla="*/ 23 h 25"/>
                <a:gd name="T50" fmla="*/ 0 w 7"/>
                <a:gd name="T51" fmla="*/ 23 h 25"/>
                <a:gd name="T52" fmla="*/ 0 w 7"/>
                <a:gd name="T53" fmla="*/ 24 h 25"/>
                <a:gd name="T54" fmla="*/ 0 w 7"/>
                <a:gd name="T55" fmla="*/ 24 h 25"/>
                <a:gd name="T56" fmla="*/ 0 w 7"/>
                <a:gd name="T57" fmla="*/ 23 h 25"/>
                <a:gd name="T58" fmla="*/ 0 w 7"/>
                <a:gd name="T59" fmla="*/ 23 h 25"/>
                <a:gd name="T60" fmla="*/ 0 w 7"/>
                <a:gd name="T61" fmla="*/ 24 h 25"/>
                <a:gd name="T62" fmla="*/ 3 w 7"/>
                <a:gd name="T63" fmla="*/ 24 h 25"/>
                <a:gd name="T64" fmla="*/ 2 w 7"/>
                <a:gd name="T65" fmla="*/ 24 h 25"/>
                <a:gd name="T66" fmla="*/ 1 w 7"/>
                <a:gd name="T67" fmla="*/ 25 h 25"/>
                <a:gd name="T68" fmla="*/ 0 w 7"/>
                <a:gd name="T69" fmla="*/ 24 h 25"/>
                <a:gd name="T70" fmla="*/ 0 w 7"/>
                <a:gd name="T71" fmla="*/ 24 h 25"/>
                <a:gd name="T72" fmla="*/ 4 w 7"/>
                <a:gd name="T73" fmla="*/ 5 h 25"/>
                <a:gd name="T74" fmla="*/ 4 w 7"/>
                <a:gd name="T75" fmla="*/ 5 h 25"/>
                <a:gd name="T76" fmla="*/ 5 w 7"/>
                <a:gd name="T77" fmla="*/ 2 h 25"/>
                <a:gd name="T78" fmla="*/ 5 w 7"/>
                <a:gd name="T79" fmla="*/ 1 h 25"/>
                <a:gd name="T80" fmla="*/ 6 w 7"/>
                <a:gd name="T81" fmla="*/ 1 h 25"/>
                <a:gd name="T82" fmla="*/ 7 w 7"/>
                <a:gd name="T83" fmla="*/ 1 h 25"/>
                <a:gd name="T84" fmla="*/ 6 w 7"/>
                <a:gd name="T85" fmla="*/ 3 h 25"/>
                <a:gd name="T86" fmla="*/ 5 w 7"/>
                <a:gd name="T87" fmla="*/ 3 h 25"/>
                <a:gd name="T88" fmla="*/ 6 w 7"/>
                <a:gd name="T89" fmla="*/ 3 h 25"/>
                <a:gd name="T90" fmla="*/ 5 w 7"/>
                <a:gd name="T91" fmla="*/ 3 h 25"/>
                <a:gd name="T92" fmla="*/ 6 w 7"/>
                <a:gd name="T93" fmla="*/ 3 h 25"/>
                <a:gd name="T94" fmla="*/ 6 w 7"/>
                <a:gd name="T95" fmla="*/ 3 h 25"/>
                <a:gd name="T96" fmla="*/ 6 w 7"/>
                <a:gd name="T97" fmla="*/ 3 h 25"/>
                <a:gd name="T98" fmla="*/ 6 w 7"/>
                <a:gd name="T99" fmla="*/ 3 h 25"/>
                <a:gd name="T100" fmla="*/ 6 w 7"/>
                <a:gd name="T101" fmla="*/ 2 h 25"/>
                <a:gd name="T102" fmla="*/ 7 w 7"/>
                <a:gd name="T103" fmla="*/ 3 h 25"/>
                <a:gd name="T104" fmla="*/ 6 w 7"/>
                <a:gd name="T105" fmla="*/ 3 h 25"/>
                <a:gd name="T106" fmla="*/ 6 w 7"/>
                <a:gd name="T107" fmla="*/ 2 h 25"/>
                <a:gd name="T108" fmla="*/ 7 w 7"/>
                <a:gd name="T109" fmla="*/ 3 h 25"/>
                <a:gd name="T110" fmla="*/ 6 w 7"/>
                <a:gd name="T111" fmla="*/ 3 h 25"/>
                <a:gd name="T112" fmla="*/ 6 w 7"/>
                <a:gd name="T113" fmla="*/ 3 h 25"/>
                <a:gd name="T114" fmla="*/ 6 w 7"/>
                <a:gd name="T115" fmla="*/ 5 h 25"/>
                <a:gd name="T116" fmla="*/ 5 w 7"/>
                <a:gd name="T117" fmla="*/ 5 h 25"/>
                <a:gd name="T118" fmla="*/ 5 w 7"/>
                <a:gd name="T119" fmla="*/ 5 h 25"/>
                <a:gd name="T120" fmla="*/ 2 w 7"/>
                <a:gd name="T1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25">
                  <a:moveTo>
                    <a:pt x="2" y="24"/>
                  </a:moveTo>
                  <a:cubicBezTo>
                    <a:pt x="3" y="24"/>
                    <a:pt x="3" y="24"/>
                    <a:pt x="3" y="24"/>
                  </a:cubicBezTo>
                  <a:cubicBezTo>
                    <a:pt x="3" y="24"/>
                    <a:pt x="6" y="14"/>
                    <a:pt x="6" y="5"/>
                  </a:cubicBezTo>
                  <a:cubicBezTo>
                    <a:pt x="6" y="5"/>
                    <a:pt x="6" y="5"/>
                    <a:pt x="6" y="5"/>
                  </a:cubicBezTo>
                  <a:cubicBezTo>
                    <a:pt x="5" y="5"/>
                    <a:pt x="5" y="5"/>
                    <a:pt x="5" y="5"/>
                  </a:cubicBezTo>
                  <a:cubicBezTo>
                    <a:pt x="3" y="5"/>
                    <a:pt x="3" y="5"/>
                    <a:pt x="3" y="5"/>
                  </a:cubicBezTo>
                  <a:cubicBezTo>
                    <a:pt x="5" y="6"/>
                    <a:pt x="5" y="6"/>
                    <a:pt x="5" y="6"/>
                  </a:cubicBezTo>
                  <a:cubicBezTo>
                    <a:pt x="6" y="6"/>
                    <a:pt x="6" y="6"/>
                    <a:pt x="6" y="6"/>
                  </a:cubicBezTo>
                  <a:cubicBezTo>
                    <a:pt x="6" y="6"/>
                    <a:pt x="6" y="6"/>
                    <a:pt x="6" y="6"/>
                  </a:cubicBezTo>
                  <a:cubicBezTo>
                    <a:pt x="6" y="4"/>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6" y="2"/>
                    <a:pt x="6" y="2"/>
                    <a:pt x="6" y="2"/>
                  </a:cubicBezTo>
                  <a:cubicBezTo>
                    <a:pt x="5" y="1"/>
                    <a:pt x="5" y="1"/>
                    <a:pt x="5" y="1"/>
                  </a:cubicBezTo>
                  <a:cubicBezTo>
                    <a:pt x="7" y="3"/>
                    <a:pt x="7" y="3"/>
                    <a:pt x="7" y="3"/>
                  </a:cubicBezTo>
                  <a:cubicBezTo>
                    <a:pt x="7" y="3"/>
                    <a:pt x="7" y="3"/>
                    <a:pt x="7" y="3"/>
                  </a:cubicBezTo>
                  <a:cubicBezTo>
                    <a:pt x="7" y="3"/>
                    <a:pt x="7" y="3"/>
                    <a:pt x="7" y="3"/>
                  </a:cubicBezTo>
                  <a:cubicBezTo>
                    <a:pt x="6" y="2"/>
                    <a:pt x="6" y="2"/>
                    <a:pt x="6" y="2"/>
                  </a:cubicBezTo>
                  <a:cubicBezTo>
                    <a:pt x="5" y="1"/>
                    <a:pt x="5" y="1"/>
                    <a:pt x="5" y="1"/>
                  </a:cubicBezTo>
                  <a:cubicBezTo>
                    <a:pt x="6" y="3"/>
                    <a:pt x="6" y="3"/>
                    <a:pt x="6" y="3"/>
                  </a:cubicBezTo>
                  <a:cubicBezTo>
                    <a:pt x="7" y="3"/>
                    <a:pt x="7" y="3"/>
                    <a:pt x="7" y="3"/>
                  </a:cubicBezTo>
                  <a:cubicBezTo>
                    <a:pt x="6" y="2"/>
                    <a:pt x="6" y="2"/>
                    <a:pt x="6" y="2"/>
                  </a:cubicBezTo>
                  <a:cubicBezTo>
                    <a:pt x="6" y="1"/>
                    <a:pt x="6" y="1"/>
                    <a:pt x="6" y="1"/>
                  </a:cubicBezTo>
                  <a:cubicBezTo>
                    <a:pt x="6" y="3"/>
                    <a:pt x="6" y="3"/>
                    <a:pt x="6" y="3"/>
                  </a:cubicBezTo>
                  <a:cubicBezTo>
                    <a:pt x="6" y="3"/>
                    <a:pt x="6" y="3"/>
                    <a:pt x="6" y="3"/>
                  </a:cubicBezTo>
                  <a:cubicBezTo>
                    <a:pt x="6" y="3"/>
                    <a:pt x="6" y="3"/>
                    <a:pt x="6" y="3"/>
                  </a:cubicBezTo>
                  <a:cubicBezTo>
                    <a:pt x="6" y="3"/>
                    <a:pt x="7" y="3"/>
                    <a:pt x="7" y="3"/>
                  </a:cubicBezTo>
                  <a:cubicBezTo>
                    <a:pt x="7" y="3"/>
                    <a:pt x="7" y="3"/>
                    <a:pt x="7" y="3"/>
                  </a:cubicBezTo>
                  <a:cubicBezTo>
                    <a:pt x="6" y="2"/>
                    <a:pt x="6" y="2"/>
                    <a:pt x="6" y="2"/>
                  </a:cubicBezTo>
                  <a:cubicBezTo>
                    <a:pt x="6" y="1"/>
                    <a:pt x="6" y="1"/>
                    <a:pt x="6" y="1"/>
                  </a:cubicBezTo>
                  <a:cubicBezTo>
                    <a:pt x="6" y="3"/>
                    <a:pt x="6" y="3"/>
                    <a:pt x="6" y="3"/>
                  </a:cubicBezTo>
                  <a:cubicBezTo>
                    <a:pt x="6" y="3"/>
                    <a:pt x="6" y="3"/>
                    <a:pt x="6" y="3"/>
                  </a:cubicBezTo>
                  <a:cubicBezTo>
                    <a:pt x="6" y="2"/>
                    <a:pt x="6" y="2"/>
                    <a:pt x="6" y="2"/>
                  </a:cubicBezTo>
                  <a:cubicBezTo>
                    <a:pt x="6" y="1"/>
                    <a:pt x="6" y="1"/>
                    <a:pt x="6" y="1"/>
                  </a:cubicBezTo>
                  <a:cubicBezTo>
                    <a:pt x="5" y="2"/>
                    <a:pt x="5" y="2"/>
                    <a:pt x="5" y="2"/>
                  </a:cubicBezTo>
                  <a:cubicBezTo>
                    <a:pt x="5" y="2"/>
                    <a:pt x="5" y="2"/>
                    <a:pt x="5" y="2"/>
                  </a:cubicBezTo>
                  <a:cubicBezTo>
                    <a:pt x="5" y="3"/>
                    <a:pt x="5" y="3"/>
                    <a:pt x="5" y="3"/>
                  </a:cubicBezTo>
                  <a:cubicBezTo>
                    <a:pt x="5" y="3"/>
                    <a:pt x="5" y="3"/>
                    <a:pt x="6" y="3"/>
                  </a:cubicBezTo>
                  <a:cubicBezTo>
                    <a:pt x="6" y="3"/>
                    <a:pt x="6" y="3"/>
                    <a:pt x="6" y="3"/>
                  </a:cubicBezTo>
                  <a:cubicBezTo>
                    <a:pt x="6" y="2"/>
                    <a:pt x="6" y="2"/>
                    <a:pt x="6" y="2"/>
                  </a:cubicBezTo>
                  <a:cubicBezTo>
                    <a:pt x="6" y="1"/>
                    <a:pt x="6" y="1"/>
                    <a:pt x="6" y="1"/>
                  </a:cubicBezTo>
                  <a:cubicBezTo>
                    <a:pt x="5" y="2"/>
                    <a:pt x="5" y="2"/>
                    <a:pt x="5" y="2"/>
                  </a:cubicBezTo>
                  <a:cubicBezTo>
                    <a:pt x="5" y="2"/>
                    <a:pt x="5" y="2"/>
                    <a:pt x="5" y="2"/>
                  </a:cubicBezTo>
                  <a:cubicBezTo>
                    <a:pt x="5" y="3"/>
                    <a:pt x="5" y="3"/>
                    <a:pt x="5" y="3"/>
                  </a:cubicBezTo>
                  <a:cubicBezTo>
                    <a:pt x="5" y="3"/>
                    <a:pt x="5" y="3"/>
                    <a:pt x="6" y="3"/>
                  </a:cubicBezTo>
                  <a:cubicBezTo>
                    <a:pt x="6" y="3"/>
                    <a:pt x="6" y="3"/>
                    <a:pt x="7" y="3"/>
                  </a:cubicBezTo>
                  <a:cubicBezTo>
                    <a:pt x="7" y="3"/>
                    <a:pt x="7" y="2"/>
                    <a:pt x="7" y="2"/>
                  </a:cubicBezTo>
                  <a:cubicBezTo>
                    <a:pt x="7" y="2"/>
                    <a:pt x="7" y="1"/>
                    <a:pt x="7" y="1"/>
                  </a:cubicBezTo>
                  <a:cubicBezTo>
                    <a:pt x="7" y="1"/>
                    <a:pt x="7" y="1"/>
                    <a:pt x="7" y="1"/>
                  </a:cubicBezTo>
                  <a:cubicBezTo>
                    <a:pt x="7" y="1"/>
                    <a:pt x="7" y="1"/>
                    <a:pt x="7" y="1"/>
                  </a:cubicBezTo>
                  <a:cubicBezTo>
                    <a:pt x="7" y="1"/>
                    <a:pt x="7" y="0"/>
                    <a:pt x="6" y="0"/>
                  </a:cubicBezTo>
                  <a:cubicBezTo>
                    <a:pt x="6" y="0"/>
                    <a:pt x="5" y="1"/>
                    <a:pt x="5" y="1"/>
                  </a:cubicBezTo>
                  <a:cubicBezTo>
                    <a:pt x="5" y="1"/>
                    <a:pt x="5" y="1"/>
                    <a:pt x="5" y="1"/>
                  </a:cubicBezTo>
                  <a:cubicBezTo>
                    <a:pt x="5" y="1"/>
                    <a:pt x="5" y="1"/>
                    <a:pt x="5" y="1"/>
                  </a:cubicBezTo>
                  <a:cubicBezTo>
                    <a:pt x="5" y="1"/>
                    <a:pt x="5" y="1"/>
                    <a:pt x="5" y="1"/>
                  </a:cubicBezTo>
                  <a:cubicBezTo>
                    <a:pt x="5" y="1"/>
                    <a:pt x="5" y="1"/>
                    <a:pt x="5" y="1"/>
                  </a:cubicBezTo>
                  <a:cubicBezTo>
                    <a:pt x="4" y="2"/>
                    <a:pt x="4" y="3"/>
                    <a:pt x="3" y="5"/>
                  </a:cubicBezTo>
                  <a:cubicBezTo>
                    <a:pt x="3" y="5"/>
                    <a:pt x="3" y="5"/>
                    <a:pt x="3" y="5"/>
                  </a:cubicBezTo>
                  <a:cubicBezTo>
                    <a:pt x="3" y="5"/>
                    <a:pt x="3" y="5"/>
                    <a:pt x="3" y="5"/>
                  </a:cubicBezTo>
                  <a:cubicBezTo>
                    <a:pt x="3" y="5"/>
                    <a:pt x="3" y="5"/>
                    <a:pt x="3" y="5"/>
                  </a:cubicBezTo>
                  <a:cubicBezTo>
                    <a:pt x="3" y="5"/>
                    <a:pt x="3" y="5"/>
                    <a:pt x="3" y="5"/>
                  </a:cubicBezTo>
                  <a:cubicBezTo>
                    <a:pt x="3" y="9"/>
                    <a:pt x="2" y="14"/>
                    <a:pt x="1" y="17"/>
                  </a:cubicBezTo>
                  <a:cubicBezTo>
                    <a:pt x="1" y="19"/>
                    <a:pt x="1" y="21"/>
                    <a:pt x="0" y="22"/>
                  </a:cubicBezTo>
                  <a:cubicBezTo>
                    <a:pt x="0" y="22"/>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4"/>
                    <a:pt x="0" y="24"/>
                    <a:pt x="0" y="24"/>
                  </a:cubicBezTo>
                  <a:cubicBezTo>
                    <a:pt x="0" y="23"/>
                    <a:pt x="0" y="23"/>
                    <a:pt x="0" y="23"/>
                  </a:cubicBezTo>
                  <a:cubicBezTo>
                    <a:pt x="0" y="23"/>
                    <a:pt x="0" y="23"/>
                    <a:pt x="0" y="23"/>
                  </a:cubicBezTo>
                  <a:cubicBezTo>
                    <a:pt x="0" y="24"/>
                    <a:pt x="0" y="24"/>
                    <a:pt x="0" y="24"/>
                  </a:cubicBezTo>
                  <a:cubicBezTo>
                    <a:pt x="0" y="23"/>
                    <a:pt x="0" y="23"/>
                    <a:pt x="0" y="23"/>
                  </a:cubicBezTo>
                  <a:cubicBezTo>
                    <a:pt x="0" y="24"/>
                    <a:pt x="0" y="24"/>
                    <a:pt x="0" y="24"/>
                  </a:cubicBezTo>
                  <a:cubicBezTo>
                    <a:pt x="0" y="23"/>
                    <a:pt x="0" y="23"/>
                    <a:pt x="0" y="23"/>
                  </a:cubicBezTo>
                  <a:cubicBezTo>
                    <a:pt x="0" y="23"/>
                    <a:pt x="0" y="23"/>
                    <a:pt x="0" y="23"/>
                  </a:cubicBezTo>
                  <a:cubicBezTo>
                    <a:pt x="0" y="24"/>
                    <a:pt x="0" y="24"/>
                    <a:pt x="0" y="24"/>
                  </a:cubicBezTo>
                  <a:cubicBezTo>
                    <a:pt x="0" y="23"/>
                    <a:pt x="0" y="23"/>
                    <a:pt x="0" y="23"/>
                  </a:cubicBezTo>
                  <a:cubicBezTo>
                    <a:pt x="0" y="24"/>
                    <a:pt x="0" y="24"/>
                    <a:pt x="0" y="24"/>
                  </a:cubicBezTo>
                  <a:cubicBezTo>
                    <a:pt x="0" y="23"/>
                    <a:pt x="0" y="23"/>
                    <a:pt x="0" y="23"/>
                  </a:cubicBezTo>
                  <a:cubicBezTo>
                    <a:pt x="0" y="23"/>
                    <a:pt x="0" y="23"/>
                    <a:pt x="0" y="23"/>
                  </a:cubicBezTo>
                  <a:cubicBezTo>
                    <a:pt x="0" y="24"/>
                    <a:pt x="0" y="24"/>
                    <a:pt x="0" y="24"/>
                  </a:cubicBezTo>
                  <a:cubicBezTo>
                    <a:pt x="0" y="23"/>
                    <a:pt x="0" y="23"/>
                    <a:pt x="0" y="23"/>
                  </a:cubicBezTo>
                  <a:cubicBezTo>
                    <a:pt x="0" y="23"/>
                    <a:pt x="0" y="23"/>
                    <a:pt x="0" y="23"/>
                  </a:cubicBezTo>
                  <a:cubicBezTo>
                    <a:pt x="0" y="23"/>
                    <a:pt x="0" y="23"/>
                    <a:pt x="0" y="23"/>
                  </a:cubicBezTo>
                  <a:cubicBezTo>
                    <a:pt x="0" y="24"/>
                    <a:pt x="0" y="24"/>
                    <a:pt x="0" y="24"/>
                  </a:cubicBezTo>
                  <a:cubicBezTo>
                    <a:pt x="0" y="24"/>
                    <a:pt x="0" y="25"/>
                    <a:pt x="1" y="25"/>
                  </a:cubicBezTo>
                  <a:cubicBezTo>
                    <a:pt x="1" y="25"/>
                    <a:pt x="1" y="25"/>
                    <a:pt x="1" y="25"/>
                  </a:cubicBezTo>
                  <a:cubicBezTo>
                    <a:pt x="2" y="25"/>
                    <a:pt x="2" y="25"/>
                    <a:pt x="3" y="24"/>
                  </a:cubicBezTo>
                  <a:cubicBezTo>
                    <a:pt x="3" y="24"/>
                    <a:pt x="3" y="24"/>
                    <a:pt x="3" y="24"/>
                  </a:cubicBezTo>
                  <a:cubicBezTo>
                    <a:pt x="3" y="24"/>
                    <a:pt x="3" y="24"/>
                    <a:pt x="3" y="24"/>
                  </a:cubicBezTo>
                  <a:cubicBezTo>
                    <a:pt x="2" y="24"/>
                    <a:pt x="2" y="24"/>
                    <a:pt x="2" y="24"/>
                  </a:cubicBezTo>
                  <a:cubicBezTo>
                    <a:pt x="2" y="24"/>
                    <a:pt x="2" y="24"/>
                    <a:pt x="2" y="24"/>
                  </a:cubicBezTo>
                  <a:cubicBezTo>
                    <a:pt x="2" y="24"/>
                    <a:pt x="2" y="25"/>
                    <a:pt x="1" y="25"/>
                  </a:cubicBezTo>
                  <a:cubicBezTo>
                    <a:pt x="1" y="25"/>
                    <a:pt x="1" y="25"/>
                    <a:pt x="1" y="25"/>
                  </a:cubicBezTo>
                  <a:cubicBezTo>
                    <a:pt x="1" y="25"/>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1" y="24"/>
                    <a:pt x="1" y="23"/>
                    <a:pt x="1" y="22"/>
                  </a:cubicBezTo>
                  <a:cubicBezTo>
                    <a:pt x="1" y="21"/>
                    <a:pt x="2" y="19"/>
                    <a:pt x="2" y="17"/>
                  </a:cubicBezTo>
                  <a:cubicBezTo>
                    <a:pt x="3" y="14"/>
                    <a:pt x="4" y="9"/>
                    <a:pt x="4" y="5"/>
                  </a:cubicBezTo>
                  <a:cubicBezTo>
                    <a:pt x="3" y="5"/>
                    <a:pt x="3" y="5"/>
                    <a:pt x="3" y="5"/>
                  </a:cubicBezTo>
                  <a:cubicBezTo>
                    <a:pt x="4" y="5"/>
                    <a:pt x="4" y="5"/>
                    <a:pt x="4" y="5"/>
                  </a:cubicBezTo>
                  <a:cubicBezTo>
                    <a:pt x="4" y="5"/>
                    <a:pt x="4" y="5"/>
                    <a:pt x="4" y="5"/>
                  </a:cubicBezTo>
                  <a:cubicBezTo>
                    <a:pt x="3" y="5"/>
                    <a:pt x="3" y="5"/>
                    <a:pt x="3" y="5"/>
                  </a:cubicBezTo>
                  <a:cubicBezTo>
                    <a:pt x="4" y="5"/>
                    <a:pt x="4" y="5"/>
                    <a:pt x="4" y="5"/>
                  </a:cubicBezTo>
                  <a:cubicBezTo>
                    <a:pt x="4" y="3"/>
                    <a:pt x="5" y="2"/>
                    <a:pt x="5" y="2"/>
                  </a:cubicBezTo>
                  <a:cubicBezTo>
                    <a:pt x="5" y="1"/>
                    <a:pt x="5" y="1"/>
                    <a:pt x="5" y="1"/>
                  </a:cubicBezTo>
                  <a:cubicBezTo>
                    <a:pt x="5" y="2"/>
                    <a:pt x="5" y="2"/>
                    <a:pt x="5" y="2"/>
                  </a:cubicBezTo>
                  <a:cubicBezTo>
                    <a:pt x="5" y="1"/>
                    <a:pt x="5" y="1"/>
                    <a:pt x="5" y="1"/>
                  </a:cubicBezTo>
                  <a:cubicBezTo>
                    <a:pt x="5" y="1"/>
                    <a:pt x="5" y="1"/>
                    <a:pt x="5" y="1"/>
                  </a:cubicBezTo>
                  <a:cubicBezTo>
                    <a:pt x="5" y="1"/>
                    <a:pt x="5" y="1"/>
                    <a:pt x="5" y="1"/>
                  </a:cubicBezTo>
                  <a:cubicBezTo>
                    <a:pt x="6" y="1"/>
                    <a:pt x="6" y="1"/>
                    <a:pt x="6" y="1"/>
                  </a:cubicBezTo>
                  <a:cubicBezTo>
                    <a:pt x="6" y="1"/>
                    <a:pt x="7" y="1"/>
                    <a:pt x="7" y="1"/>
                  </a:cubicBezTo>
                  <a:cubicBezTo>
                    <a:pt x="7" y="1"/>
                    <a:pt x="7" y="1"/>
                    <a:pt x="7" y="1"/>
                  </a:cubicBezTo>
                  <a:cubicBezTo>
                    <a:pt x="7" y="1"/>
                    <a:pt x="7" y="1"/>
                    <a:pt x="7" y="1"/>
                  </a:cubicBezTo>
                  <a:cubicBezTo>
                    <a:pt x="7" y="2"/>
                    <a:pt x="7" y="2"/>
                    <a:pt x="7" y="2"/>
                  </a:cubicBezTo>
                  <a:cubicBezTo>
                    <a:pt x="6" y="3"/>
                    <a:pt x="6" y="3"/>
                    <a:pt x="6" y="3"/>
                  </a:cubicBezTo>
                  <a:cubicBezTo>
                    <a:pt x="6" y="3"/>
                    <a:pt x="6" y="3"/>
                    <a:pt x="6" y="3"/>
                  </a:cubicBezTo>
                  <a:cubicBezTo>
                    <a:pt x="5" y="2"/>
                    <a:pt x="5" y="2"/>
                    <a:pt x="5" y="2"/>
                  </a:cubicBezTo>
                  <a:cubicBezTo>
                    <a:pt x="5" y="3"/>
                    <a:pt x="5" y="3"/>
                    <a:pt x="5" y="3"/>
                  </a:cubicBezTo>
                  <a:cubicBezTo>
                    <a:pt x="5" y="3"/>
                    <a:pt x="5" y="3"/>
                    <a:pt x="5" y="3"/>
                  </a:cubicBezTo>
                  <a:cubicBezTo>
                    <a:pt x="6" y="2"/>
                    <a:pt x="6" y="2"/>
                    <a:pt x="6" y="2"/>
                  </a:cubicBezTo>
                  <a:cubicBezTo>
                    <a:pt x="6" y="3"/>
                    <a:pt x="6" y="3"/>
                    <a:pt x="6" y="3"/>
                  </a:cubicBezTo>
                  <a:cubicBezTo>
                    <a:pt x="6" y="3"/>
                    <a:pt x="6" y="3"/>
                    <a:pt x="6" y="3"/>
                  </a:cubicBezTo>
                  <a:cubicBezTo>
                    <a:pt x="6" y="3"/>
                    <a:pt x="6" y="3"/>
                    <a:pt x="6" y="3"/>
                  </a:cubicBezTo>
                  <a:cubicBezTo>
                    <a:pt x="6" y="3"/>
                    <a:pt x="5" y="2"/>
                    <a:pt x="5" y="2"/>
                  </a:cubicBezTo>
                  <a:cubicBezTo>
                    <a:pt x="5" y="3"/>
                    <a:pt x="5" y="3"/>
                    <a:pt x="5" y="3"/>
                  </a:cubicBezTo>
                  <a:cubicBezTo>
                    <a:pt x="5" y="3"/>
                    <a:pt x="5" y="3"/>
                    <a:pt x="5" y="3"/>
                  </a:cubicBezTo>
                  <a:cubicBezTo>
                    <a:pt x="6" y="2"/>
                    <a:pt x="6" y="2"/>
                    <a:pt x="6" y="2"/>
                  </a:cubicBezTo>
                  <a:cubicBezTo>
                    <a:pt x="6" y="3"/>
                    <a:pt x="6" y="3"/>
                    <a:pt x="6" y="3"/>
                  </a:cubicBezTo>
                  <a:cubicBezTo>
                    <a:pt x="6" y="3"/>
                    <a:pt x="6" y="3"/>
                    <a:pt x="6" y="3"/>
                  </a:cubicBezTo>
                  <a:cubicBezTo>
                    <a:pt x="6" y="3"/>
                    <a:pt x="6" y="3"/>
                    <a:pt x="6" y="3"/>
                  </a:cubicBezTo>
                  <a:cubicBezTo>
                    <a:pt x="6" y="3"/>
                    <a:pt x="6" y="3"/>
                    <a:pt x="6" y="3"/>
                  </a:cubicBezTo>
                  <a:cubicBezTo>
                    <a:pt x="7" y="3"/>
                    <a:pt x="7" y="3"/>
                    <a:pt x="7"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7" y="3"/>
                    <a:pt x="7" y="3"/>
                    <a:pt x="7" y="3"/>
                  </a:cubicBezTo>
                  <a:cubicBezTo>
                    <a:pt x="6" y="2"/>
                    <a:pt x="6" y="2"/>
                    <a:pt x="6" y="2"/>
                  </a:cubicBezTo>
                  <a:cubicBezTo>
                    <a:pt x="6" y="2"/>
                    <a:pt x="6" y="2"/>
                    <a:pt x="6" y="2"/>
                  </a:cubicBezTo>
                  <a:cubicBezTo>
                    <a:pt x="6" y="2"/>
                    <a:pt x="6" y="2"/>
                    <a:pt x="6" y="2"/>
                  </a:cubicBezTo>
                  <a:cubicBezTo>
                    <a:pt x="7" y="3"/>
                    <a:pt x="7" y="3"/>
                    <a:pt x="7" y="3"/>
                  </a:cubicBezTo>
                  <a:cubicBezTo>
                    <a:pt x="7" y="3"/>
                    <a:pt x="7" y="3"/>
                    <a:pt x="7" y="3"/>
                  </a:cubicBezTo>
                  <a:cubicBezTo>
                    <a:pt x="6" y="2"/>
                    <a:pt x="6" y="2"/>
                    <a:pt x="6" y="2"/>
                  </a:cubicBezTo>
                  <a:cubicBezTo>
                    <a:pt x="6" y="3"/>
                    <a:pt x="6" y="3"/>
                    <a:pt x="6" y="3"/>
                  </a:cubicBezTo>
                  <a:cubicBezTo>
                    <a:pt x="7" y="3"/>
                    <a:pt x="7" y="3"/>
                    <a:pt x="7" y="3"/>
                  </a:cubicBezTo>
                  <a:cubicBezTo>
                    <a:pt x="7" y="3"/>
                    <a:pt x="7" y="3"/>
                    <a:pt x="7" y="3"/>
                  </a:cubicBezTo>
                  <a:cubicBezTo>
                    <a:pt x="6" y="2"/>
                    <a:pt x="6" y="2"/>
                    <a:pt x="6" y="2"/>
                  </a:cubicBezTo>
                  <a:cubicBezTo>
                    <a:pt x="6" y="2"/>
                    <a:pt x="6" y="2"/>
                    <a:pt x="6" y="2"/>
                  </a:cubicBezTo>
                  <a:cubicBezTo>
                    <a:pt x="6" y="2"/>
                    <a:pt x="6" y="2"/>
                    <a:pt x="6" y="2"/>
                  </a:cubicBezTo>
                  <a:cubicBezTo>
                    <a:pt x="7" y="3"/>
                    <a:pt x="7" y="3"/>
                    <a:pt x="7" y="3"/>
                  </a:cubicBezTo>
                  <a:cubicBezTo>
                    <a:pt x="7" y="3"/>
                    <a:pt x="7" y="3"/>
                    <a:pt x="7" y="3"/>
                  </a:cubicBezTo>
                  <a:cubicBezTo>
                    <a:pt x="6" y="2"/>
                    <a:pt x="6" y="2"/>
                    <a:pt x="6" y="2"/>
                  </a:cubicBezTo>
                  <a:cubicBezTo>
                    <a:pt x="6" y="3"/>
                    <a:pt x="6" y="3"/>
                    <a:pt x="6" y="3"/>
                  </a:cubicBezTo>
                  <a:cubicBezTo>
                    <a:pt x="6" y="3"/>
                    <a:pt x="6" y="3"/>
                    <a:pt x="6" y="3"/>
                  </a:cubicBezTo>
                  <a:cubicBezTo>
                    <a:pt x="6" y="3"/>
                    <a:pt x="6" y="3"/>
                    <a:pt x="6" y="3"/>
                  </a:cubicBezTo>
                  <a:cubicBezTo>
                    <a:pt x="6" y="3"/>
                    <a:pt x="6" y="3"/>
                    <a:pt x="6" y="3"/>
                  </a:cubicBezTo>
                  <a:cubicBezTo>
                    <a:pt x="6" y="3"/>
                    <a:pt x="6" y="4"/>
                    <a:pt x="5" y="5"/>
                  </a:cubicBezTo>
                  <a:cubicBezTo>
                    <a:pt x="6" y="5"/>
                    <a:pt x="6" y="5"/>
                    <a:pt x="6" y="5"/>
                  </a:cubicBezTo>
                  <a:cubicBezTo>
                    <a:pt x="6" y="5"/>
                    <a:pt x="6" y="5"/>
                    <a:pt x="6" y="5"/>
                  </a:cubicBezTo>
                  <a:cubicBezTo>
                    <a:pt x="5" y="5"/>
                    <a:pt x="5" y="5"/>
                    <a:pt x="5" y="5"/>
                  </a:cubicBezTo>
                  <a:cubicBezTo>
                    <a:pt x="5" y="5"/>
                    <a:pt x="5" y="5"/>
                    <a:pt x="5" y="5"/>
                  </a:cubicBezTo>
                  <a:cubicBezTo>
                    <a:pt x="5" y="5"/>
                    <a:pt x="5" y="5"/>
                    <a:pt x="5" y="5"/>
                  </a:cubicBezTo>
                  <a:cubicBezTo>
                    <a:pt x="6" y="5"/>
                    <a:pt x="6" y="5"/>
                    <a:pt x="6" y="5"/>
                  </a:cubicBezTo>
                  <a:cubicBezTo>
                    <a:pt x="6" y="5"/>
                    <a:pt x="6" y="5"/>
                    <a:pt x="6" y="5"/>
                  </a:cubicBezTo>
                  <a:cubicBezTo>
                    <a:pt x="5" y="5"/>
                    <a:pt x="5" y="5"/>
                    <a:pt x="5" y="5"/>
                  </a:cubicBezTo>
                  <a:cubicBezTo>
                    <a:pt x="5" y="14"/>
                    <a:pt x="2" y="24"/>
                    <a:pt x="2" y="24"/>
                  </a:cubicBezTo>
                  <a:cubicBezTo>
                    <a:pt x="2" y="24"/>
                    <a:pt x="2" y="24"/>
                    <a:pt x="2" y="24"/>
                  </a:cubicBezTo>
                  <a:cubicBezTo>
                    <a:pt x="2" y="24"/>
                    <a:pt x="2" y="24"/>
                    <a:pt x="2" y="2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12" name="Freeform 329">
              <a:extLst>
                <a:ext uri="{FF2B5EF4-FFF2-40B4-BE49-F238E27FC236}">
                  <a16:creationId xmlns:a16="http://schemas.microsoft.com/office/drawing/2014/main" id="{9E587A0C-D133-4912-91C6-904EDC73B00C}"/>
                </a:ext>
              </a:extLst>
            </p:cNvPr>
            <p:cNvSpPr>
              <a:spLocks/>
            </p:cNvSpPr>
            <p:nvPr/>
          </p:nvSpPr>
          <p:spPr bwMode="auto">
            <a:xfrm>
              <a:off x="7812088" y="6384925"/>
              <a:ext cx="100013" cy="36512"/>
            </a:xfrm>
            <a:custGeom>
              <a:avLst/>
              <a:gdLst>
                <a:gd name="T0" fmla="*/ 19 w 20"/>
                <a:gd name="T1" fmla="*/ 6 h 7"/>
                <a:gd name="T2" fmla="*/ 17 w 20"/>
                <a:gd name="T3" fmla="*/ 3 h 7"/>
                <a:gd name="T4" fmla="*/ 10 w 20"/>
                <a:gd name="T5" fmla="*/ 0 h 7"/>
                <a:gd name="T6" fmla="*/ 9 w 20"/>
                <a:gd name="T7" fmla="*/ 0 h 7"/>
                <a:gd name="T8" fmla="*/ 0 w 20"/>
                <a:gd name="T9" fmla="*/ 4 h 7"/>
                <a:gd name="T10" fmla="*/ 1 w 20"/>
                <a:gd name="T11" fmla="*/ 6 h 7"/>
                <a:gd name="T12" fmla="*/ 2 w 20"/>
                <a:gd name="T13" fmla="*/ 5 h 7"/>
                <a:gd name="T14" fmla="*/ 2 w 20"/>
                <a:gd name="T15" fmla="*/ 5 h 7"/>
                <a:gd name="T16" fmla="*/ 2 w 20"/>
                <a:gd name="T17" fmla="*/ 5 h 7"/>
                <a:gd name="T18" fmla="*/ 2 w 20"/>
                <a:gd name="T19" fmla="*/ 5 h 7"/>
                <a:gd name="T20" fmla="*/ 2 w 20"/>
                <a:gd name="T21" fmla="*/ 5 h 7"/>
                <a:gd name="T22" fmla="*/ 9 w 20"/>
                <a:gd name="T23" fmla="*/ 3 h 7"/>
                <a:gd name="T24" fmla="*/ 10 w 20"/>
                <a:gd name="T25" fmla="*/ 3 h 7"/>
                <a:gd name="T26" fmla="*/ 16 w 20"/>
                <a:gd name="T27" fmla="*/ 5 h 7"/>
                <a:gd name="T28" fmla="*/ 17 w 20"/>
                <a:gd name="T29" fmla="*/ 6 h 7"/>
                <a:gd name="T30" fmla="*/ 17 w 20"/>
                <a:gd name="T31" fmla="*/ 6 h 7"/>
                <a:gd name="T32" fmla="*/ 17 w 20"/>
                <a:gd name="T33" fmla="*/ 7 h 7"/>
                <a:gd name="T34" fmla="*/ 17 w 20"/>
                <a:gd name="T35" fmla="*/ 7 h 7"/>
                <a:gd name="T36" fmla="*/ 18 w 20"/>
                <a:gd name="T37" fmla="*/ 6 h 7"/>
                <a:gd name="T38" fmla="*/ 17 w 20"/>
                <a:gd name="T39" fmla="*/ 7 h 7"/>
                <a:gd name="T40" fmla="*/ 17 w 20"/>
                <a:gd name="T41" fmla="*/ 7 h 7"/>
                <a:gd name="T42" fmla="*/ 18 w 20"/>
                <a:gd name="T43" fmla="*/ 6 h 7"/>
                <a:gd name="T44" fmla="*/ 17 w 20"/>
                <a:gd name="T45" fmla="*/ 7 h 7"/>
                <a:gd name="T46" fmla="*/ 19 w 20"/>
                <a:gd name="T47" fmla="*/ 7 h 7"/>
                <a:gd name="T48" fmla="*/ 19 w 20"/>
                <a:gd name="T4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7">
                  <a:moveTo>
                    <a:pt x="19" y="6"/>
                  </a:moveTo>
                  <a:cubicBezTo>
                    <a:pt x="19" y="5"/>
                    <a:pt x="19" y="4"/>
                    <a:pt x="17" y="3"/>
                  </a:cubicBezTo>
                  <a:cubicBezTo>
                    <a:pt x="16" y="2"/>
                    <a:pt x="13" y="0"/>
                    <a:pt x="10" y="0"/>
                  </a:cubicBezTo>
                  <a:cubicBezTo>
                    <a:pt x="10" y="0"/>
                    <a:pt x="9" y="0"/>
                    <a:pt x="9" y="0"/>
                  </a:cubicBezTo>
                  <a:cubicBezTo>
                    <a:pt x="3" y="0"/>
                    <a:pt x="0" y="4"/>
                    <a:pt x="0" y="4"/>
                  </a:cubicBezTo>
                  <a:cubicBezTo>
                    <a:pt x="0" y="5"/>
                    <a:pt x="0" y="5"/>
                    <a:pt x="1" y="6"/>
                  </a:cubicBezTo>
                  <a:cubicBezTo>
                    <a:pt x="1" y="6"/>
                    <a:pt x="2" y="6"/>
                    <a:pt x="2" y="5"/>
                  </a:cubicBezTo>
                  <a:cubicBezTo>
                    <a:pt x="2" y="5"/>
                    <a:pt x="2" y="5"/>
                    <a:pt x="2" y="5"/>
                  </a:cubicBezTo>
                  <a:cubicBezTo>
                    <a:pt x="2" y="5"/>
                    <a:pt x="2" y="5"/>
                    <a:pt x="2" y="5"/>
                  </a:cubicBezTo>
                  <a:cubicBezTo>
                    <a:pt x="2" y="5"/>
                    <a:pt x="2" y="5"/>
                    <a:pt x="2" y="5"/>
                  </a:cubicBezTo>
                  <a:cubicBezTo>
                    <a:pt x="2" y="5"/>
                    <a:pt x="2" y="5"/>
                    <a:pt x="2" y="5"/>
                  </a:cubicBezTo>
                  <a:cubicBezTo>
                    <a:pt x="2" y="5"/>
                    <a:pt x="4" y="3"/>
                    <a:pt x="9" y="3"/>
                  </a:cubicBezTo>
                  <a:cubicBezTo>
                    <a:pt x="10" y="3"/>
                    <a:pt x="10" y="3"/>
                    <a:pt x="10" y="3"/>
                  </a:cubicBezTo>
                  <a:cubicBezTo>
                    <a:pt x="13" y="3"/>
                    <a:pt x="14" y="4"/>
                    <a:pt x="16" y="5"/>
                  </a:cubicBezTo>
                  <a:cubicBezTo>
                    <a:pt x="16" y="5"/>
                    <a:pt x="17" y="6"/>
                    <a:pt x="17" y="6"/>
                  </a:cubicBezTo>
                  <a:cubicBezTo>
                    <a:pt x="17" y="6"/>
                    <a:pt x="17" y="6"/>
                    <a:pt x="17" y="6"/>
                  </a:cubicBezTo>
                  <a:cubicBezTo>
                    <a:pt x="17" y="7"/>
                    <a:pt x="17" y="7"/>
                    <a:pt x="17" y="7"/>
                  </a:cubicBezTo>
                  <a:cubicBezTo>
                    <a:pt x="17" y="7"/>
                    <a:pt x="17" y="7"/>
                    <a:pt x="17" y="7"/>
                  </a:cubicBezTo>
                  <a:cubicBezTo>
                    <a:pt x="18" y="6"/>
                    <a:pt x="18" y="6"/>
                    <a:pt x="18" y="6"/>
                  </a:cubicBezTo>
                  <a:cubicBezTo>
                    <a:pt x="17" y="7"/>
                    <a:pt x="17" y="7"/>
                    <a:pt x="17" y="7"/>
                  </a:cubicBezTo>
                  <a:cubicBezTo>
                    <a:pt x="17" y="7"/>
                    <a:pt x="17" y="7"/>
                    <a:pt x="17" y="7"/>
                  </a:cubicBezTo>
                  <a:cubicBezTo>
                    <a:pt x="18" y="6"/>
                    <a:pt x="18" y="6"/>
                    <a:pt x="18" y="6"/>
                  </a:cubicBezTo>
                  <a:cubicBezTo>
                    <a:pt x="17" y="7"/>
                    <a:pt x="17" y="7"/>
                    <a:pt x="17" y="7"/>
                  </a:cubicBezTo>
                  <a:cubicBezTo>
                    <a:pt x="18" y="7"/>
                    <a:pt x="18" y="7"/>
                    <a:pt x="19" y="7"/>
                  </a:cubicBezTo>
                  <a:cubicBezTo>
                    <a:pt x="19" y="7"/>
                    <a:pt x="20" y="6"/>
                    <a:pt x="19"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13" name="Freeform 330">
              <a:extLst>
                <a:ext uri="{FF2B5EF4-FFF2-40B4-BE49-F238E27FC236}">
                  <a16:creationId xmlns:a16="http://schemas.microsoft.com/office/drawing/2014/main" id="{14A506D7-1839-4FCA-9F15-6F5551FD8E12}"/>
                </a:ext>
              </a:extLst>
            </p:cNvPr>
            <p:cNvSpPr>
              <a:spLocks/>
            </p:cNvSpPr>
            <p:nvPr/>
          </p:nvSpPr>
          <p:spPr bwMode="auto">
            <a:xfrm>
              <a:off x="7812088" y="6384925"/>
              <a:ext cx="100013" cy="36512"/>
            </a:xfrm>
            <a:custGeom>
              <a:avLst/>
              <a:gdLst>
                <a:gd name="T0" fmla="*/ 19 w 20"/>
                <a:gd name="T1" fmla="*/ 5 h 7"/>
                <a:gd name="T2" fmla="*/ 10 w 20"/>
                <a:gd name="T3" fmla="*/ 0 h 7"/>
                <a:gd name="T4" fmla="*/ 9 w 20"/>
                <a:gd name="T5" fmla="*/ 0 h 7"/>
                <a:gd name="T6" fmla="*/ 1 w 20"/>
                <a:gd name="T7" fmla="*/ 3 h 7"/>
                <a:gd name="T8" fmla="*/ 0 w 20"/>
                <a:gd name="T9" fmla="*/ 4 h 7"/>
                <a:gd name="T10" fmla="*/ 0 w 20"/>
                <a:gd name="T11" fmla="*/ 5 h 7"/>
                <a:gd name="T12" fmla="*/ 1 w 20"/>
                <a:gd name="T13" fmla="*/ 6 h 7"/>
                <a:gd name="T14" fmla="*/ 3 w 20"/>
                <a:gd name="T15" fmla="*/ 5 h 7"/>
                <a:gd name="T16" fmla="*/ 2 w 20"/>
                <a:gd name="T17" fmla="*/ 6 h 7"/>
                <a:gd name="T18" fmla="*/ 3 w 20"/>
                <a:gd name="T19" fmla="*/ 6 h 7"/>
                <a:gd name="T20" fmla="*/ 3 w 20"/>
                <a:gd name="T21" fmla="*/ 5 h 7"/>
                <a:gd name="T22" fmla="*/ 2 w 20"/>
                <a:gd name="T23" fmla="*/ 6 h 7"/>
                <a:gd name="T24" fmla="*/ 2 w 20"/>
                <a:gd name="T25" fmla="*/ 6 h 7"/>
                <a:gd name="T26" fmla="*/ 9 w 20"/>
                <a:gd name="T27" fmla="*/ 3 h 7"/>
                <a:gd name="T28" fmla="*/ 9 w 20"/>
                <a:gd name="T29" fmla="*/ 3 h 7"/>
                <a:gd name="T30" fmla="*/ 10 w 20"/>
                <a:gd name="T31" fmla="*/ 3 h 7"/>
                <a:gd name="T32" fmla="*/ 15 w 20"/>
                <a:gd name="T33" fmla="*/ 5 h 7"/>
                <a:gd name="T34" fmla="*/ 17 w 20"/>
                <a:gd name="T35" fmla="*/ 6 h 7"/>
                <a:gd name="T36" fmla="*/ 17 w 20"/>
                <a:gd name="T37" fmla="*/ 7 h 7"/>
                <a:gd name="T38" fmla="*/ 17 w 20"/>
                <a:gd name="T39" fmla="*/ 7 h 7"/>
                <a:gd name="T40" fmla="*/ 18 w 20"/>
                <a:gd name="T41" fmla="*/ 7 h 7"/>
                <a:gd name="T42" fmla="*/ 17 w 20"/>
                <a:gd name="T43" fmla="*/ 6 h 7"/>
                <a:gd name="T44" fmla="*/ 17 w 20"/>
                <a:gd name="T45" fmla="*/ 7 h 7"/>
                <a:gd name="T46" fmla="*/ 18 w 20"/>
                <a:gd name="T47" fmla="*/ 7 h 7"/>
                <a:gd name="T48" fmla="*/ 17 w 20"/>
                <a:gd name="T49" fmla="*/ 6 h 7"/>
                <a:gd name="T50" fmla="*/ 17 w 20"/>
                <a:gd name="T51" fmla="*/ 7 h 7"/>
                <a:gd name="T52" fmla="*/ 19 w 20"/>
                <a:gd name="T53" fmla="*/ 7 h 7"/>
                <a:gd name="T54" fmla="*/ 20 w 20"/>
                <a:gd name="T55" fmla="*/ 5 h 7"/>
                <a:gd name="T56" fmla="*/ 19 w 20"/>
                <a:gd name="T57" fmla="*/ 6 h 7"/>
                <a:gd name="T58" fmla="*/ 19 w 20"/>
                <a:gd name="T59" fmla="*/ 6 h 7"/>
                <a:gd name="T60" fmla="*/ 18 w 20"/>
                <a:gd name="T61" fmla="*/ 7 h 7"/>
                <a:gd name="T62" fmla="*/ 17 w 20"/>
                <a:gd name="T63" fmla="*/ 7 h 7"/>
                <a:gd name="T64" fmla="*/ 18 w 20"/>
                <a:gd name="T65" fmla="*/ 7 h 7"/>
                <a:gd name="T66" fmla="*/ 17 w 20"/>
                <a:gd name="T67" fmla="*/ 6 h 7"/>
                <a:gd name="T68" fmla="*/ 17 w 20"/>
                <a:gd name="T69" fmla="*/ 7 h 7"/>
                <a:gd name="T70" fmla="*/ 18 w 20"/>
                <a:gd name="T71" fmla="*/ 6 h 7"/>
                <a:gd name="T72" fmla="*/ 17 w 20"/>
                <a:gd name="T73" fmla="*/ 7 h 7"/>
                <a:gd name="T74" fmla="*/ 18 w 20"/>
                <a:gd name="T75" fmla="*/ 6 h 7"/>
                <a:gd name="T76" fmla="*/ 17 w 20"/>
                <a:gd name="T77" fmla="*/ 6 h 7"/>
                <a:gd name="T78" fmla="*/ 18 w 20"/>
                <a:gd name="T79" fmla="*/ 6 h 7"/>
                <a:gd name="T80" fmla="*/ 17 w 20"/>
                <a:gd name="T81" fmla="*/ 6 h 7"/>
                <a:gd name="T82" fmla="*/ 17 w 20"/>
                <a:gd name="T83" fmla="*/ 6 h 7"/>
                <a:gd name="T84" fmla="*/ 17 w 20"/>
                <a:gd name="T85" fmla="*/ 6 h 7"/>
                <a:gd name="T86" fmla="*/ 10 w 20"/>
                <a:gd name="T87" fmla="*/ 2 h 7"/>
                <a:gd name="T88" fmla="*/ 9 w 20"/>
                <a:gd name="T89" fmla="*/ 2 h 7"/>
                <a:gd name="T90" fmla="*/ 2 w 20"/>
                <a:gd name="T91" fmla="*/ 5 h 7"/>
                <a:gd name="T92" fmla="*/ 2 w 20"/>
                <a:gd name="T93" fmla="*/ 5 h 7"/>
                <a:gd name="T94" fmla="*/ 2 w 20"/>
                <a:gd name="T95" fmla="*/ 5 h 7"/>
                <a:gd name="T96" fmla="*/ 2 w 20"/>
                <a:gd name="T97" fmla="*/ 6 h 7"/>
                <a:gd name="T98" fmla="*/ 2 w 20"/>
                <a:gd name="T99" fmla="*/ 5 h 7"/>
                <a:gd name="T100" fmla="*/ 2 w 20"/>
                <a:gd name="T101" fmla="*/ 5 h 7"/>
                <a:gd name="T102" fmla="*/ 2 w 20"/>
                <a:gd name="T103" fmla="*/ 5 h 7"/>
                <a:gd name="T104" fmla="*/ 2 w 20"/>
                <a:gd name="T105" fmla="*/ 6 h 7"/>
                <a:gd name="T106" fmla="*/ 2 w 20"/>
                <a:gd name="T107" fmla="*/ 5 h 7"/>
                <a:gd name="T108" fmla="*/ 1 w 20"/>
                <a:gd name="T109" fmla="*/ 5 h 7"/>
                <a:gd name="T110" fmla="*/ 1 w 20"/>
                <a:gd name="T111" fmla="*/ 4 h 7"/>
                <a:gd name="T112" fmla="*/ 1 w 20"/>
                <a:gd name="T113" fmla="*/ 4 h 7"/>
                <a:gd name="T114" fmla="*/ 9 w 20"/>
                <a:gd name="T115" fmla="*/ 1 h 7"/>
                <a:gd name="T116" fmla="*/ 17 w 20"/>
                <a:gd name="T117" fmla="*/ 3 h 7"/>
                <a:gd name="T118" fmla="*/ 19 w 20"/>
                <a:gd name="T1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 h="7">
                  <a:moveTo>
                    <a:pt x="19" y="6"/>
                  </a:moveTo>
                  <a:cubicBezTo>
                    <a:pt x="19" y="5"/>
                    <a:pt x="19" y="5"/>
                    <a:pt x="19" y="5"/>
                  </a:cubicBezTo>
                  <a:cubicBezTo>
                    <a:pt x="19" y="5"/>
                    <a:pt x="19" y="4"/>
                    <a:pt x="17" y="3"/>
                  </a:cubicBezTo>
                  <a:cubicBezTo>
                    <a:pt x="16" y="1"/>
                    <a:pt x="13" y="0"/>
                    <a:pt x="10" y="0"/>
                  </a:cubicBezTo>
                  <a:cubicBezTo>
                    <a:pt x="10" y="0"/>
                    <a:pt x="9" y="0"/>
                    <a:pt x="9" y="0"/>
                  </a:cubicBezTo>
                  <a:cubicBezTo>
                    <a:pt x="9" y="0"/>
                    <a:pt x="9" y="0"/>
                    <a:pt x="9" y="0"/>
                  </a:cubicBezTo>
                  <a:cubicBezTo>
                    <a:pt x="6" y="0"/>
                    <a:pt x="4" y="1"/>
                    <a:pt x="2" y="2"/>
                  </a:cubicBezTo>
                  <a:cubicBezTo>
                    <a:pt x="2" y="2"/>
                    <a:pt x="1" y="3"/>
                    <a:pt x="1" y="3"/>
                  </a:cubicBezTo>
                  <a:cubicBezTo>
                    <a:pt x="0" y="4"/>
                    <a:pt x="0" y="4"/>
                    <a:pt x="0" y="4"/>
                  </a:cubicBezTo>
                  <a:cubicBezTo>
                    <a:pt x="0" y="4"/>
                    <a:pt x="0" y="4"/>
                    <a:pt x="0" y="4"/>
                  </a:cubicBezTo>
                  <a:cubicBezTo>
                    <a:pt x="0" y="4"/>
                    <a:pt x="0" y="4"/>
                    <a:pt x="0" y="4"/>
                  </a:cubicBezTo>
                  <a:cubicBezTo>
                    <a:pt x="0" y="5"/>
                    <a:pt x="0" y="5"/>
                    <a:pt x="0" y="5"/>
                  </a:cubicBezTo>
                  <a:cubicBezTo>
                    <a:pt x="0" y="5"/>
                    <a:pt x="0" y="6"/>
                    <a:pt x="1" y="6"/>
                  </a:cubicBezTo>
                  <a:cubicBezTo>
                    <a:pt x="1" y="6"/>
                    <a:pt x="1" y="6"/>
                    <a:pt x="1" y="6"/>
                  </a:cubicBezTo>
                  <a:cubicBezTo>
                    <a:pt x="2" y="6"/>
                    <a:pt x="2" y="6"/>
                    <a:pt x="2" y="5"/>
                  </a:cubicBezTo>
                  <a:cubicBezTo>
                    <a:pt x="3" y="5"/>
                    <a:pt x="3" y="5"/>
                    <a:pt x="3" y="5"/>
                  </a:cubicBezTo>
                  <a:cubicBezTo>
                    <a:pt x="2" y="5"/>
                    <a:pt x="2" y="5"/>
                    <a:pt x="2" y="5"/>
                  </a:cubicBezTo>
                  <a:cubicBezTo>
                    <a:pt x="2" y="6"/>
                    <a:pt x="2" y="6"/>
                    <a:pt x="2" y="6"/>
                  </a:cubicBezTo>
                  <a:cubicBezTo>
                    <a:pt x="2" y="6"/>
                    <a:pt x="2" y="6"/>
                    <a:pt x="2" y="6"/>
                  </a:cubicBezTo>
                  <a:cubicBezTo>
                    <a:pt x="3" y="6"/>
                    <a:pt x="3" y="6"/>
                    <a:pt x="3" y="6"/>
                  </a:cubicBezTo>
                  <a:cubicBezTo>
                    <a:pt x="3" y="5"/>
                    <a:pt x="3" y="5"/>
                    <a:pt x="3" y="5"/>
                  </a:cubicBezTo>
                  <a:cubicBezTo>
                    <a:pt x="3" y="5"/>
                    <a:pt x="3" y="5"/>
                    <a:pt x="3" y="5"/>
                  </a:cubicBezTo>
                  <a:cubicBezTo>
                    <a:pt x="2" y="5"/>
                    <a:pt x="2" y="5"/>
                    <a:pt x="2" y="5"/>
                  </a:cubicBezTo>
                  <a:cubicBezTo>
                    <a:pt x="2" y="6"/>
                    <a:pt x="2" y="6"/>
                    <a:pt x="2" y="6"/>
                  </a:cubicBezTo>
                  <a:cubicBezTo>
                    <a:pt x="2" y="6"/>
                    <a:pt x="2" y="6"/>
                    <a:pt x="2" y="6"/>
                  </a:cubicBezTo>
                  <a:cubicBezTo>
                    <a:pt x="2" y="6"/>
                    <a:pt x="2" y="6"/>
                    <a:pt x="2" y="6"/>
                  </a:cubicBezTo>
                  <a:cubicBezTo>
                    <a:pt x="2" y="5"/>
                    <a:pt x="2" y="5"/>
                    <a:pt x="2" y="5"/>
                  </a:cubicBezTo>
                  <a:cubicBezTo>
                    <a:pt x="3" y="5"/>
                    <a:pt x="4" y="3"/>
                    <a:pt x="9" y="3"/>
                  </a:cubicBezTo>
                  <a:cubicBezTo>
                    <a:pt x="9" y="3"/>
                    <a:pt x="9" y="3"/>
                    <a:pt x="9" y="3"/>
                  </a:cubicBezTo>
                  <a:cubicBezTo>
                    <a:pt x="9" y="3"/>
                    <a:pt x="9" y="3"/>
                    <a:pt x="9" y="3"/>
                  </a:cubicBezTo>
                  <a:cubicBezTo>
                    <a:pt x="10" y="3"/>
                    <a:pt x="10" y="3"/>
                    <a:pt x="10" y="3"/>
                  </a:cubicBezTo>
                  <a:cubicBezTo>
                    <a:pt x="10" y="3"/>
                    <a:pt x="10" y="3"/>
                    <a:pt x="10" y="3"/>
                  </a:cubicBezTo>
                  <a:cubicBezTo>
                    <a:pt x="10" y="3"/>
                    <a:pt x="10" y="3"/>
                    <a:pt x="10" y="3"/>
                  </a:cubicBezTo>
                  <a:cubicBezTo>
                    <a:pt x="12" y="3"/>
                    <a:pt x="14" y="4"/>
                    <a:pt x="15" y="5"/>
                  </a:cubicBezTo>
                  <a:cubicBezTo>
                    <a:pt x="16" y="5"/>
                    <a:pt x="16" y="6"/>
                    <a:pt x="17" y="6"/>
                  </a:cubicBezTo>
                  <a:cubicBezTo>
                    <a:pt x="17" y="6"/>
                    <a:pt x="17" y="6"/>
                    <a:pt x="17" y="6"/>
                  </a:cubicBezTo>
                  <a:cubicBezTo>
                    <a:pt x="17" y="6"/>
                    <a:pt x="17" y="6"/>
                    <a:pt x="17" y="6"/>
                  </a:cubicBezTo>
                  <a:cubicBezTo>
                    <a:pt x="17" y="7"/>
                    <a:pt x="17" y="7"/>
                    <a:pt x="17" y="7"/>
                  </a:cubicBezTo>
                  <a:cubicBezTo>
                    <a:pt x="17" y="7"/>
                    <a:pt x="17" y="7"/>
                    <a:pt x="17" y="7"/>
                  </a:cubicBezTo>
                  <a:cubicBezTo>
                    <a:pt x="17" y="7"/>
                    <a:pt x="17" y="7"/>
                    <a:pt x="17" y="7"/>
                  </a:cubicBezTo>
                  <a:cubicBezTo>
                    <a:pt x="17" y="7"/>
                    <a:pt x="17" y="7"/>
                    <a:pt x="17" y="7"/>
                  </a:cubicBezTo>
                  <a:cubicBezTo>
                    <a:pt x="18" y="7"/>
                    <a:pt x="18" y="7"/>
                    <a:pt x="18" y="7"/>
                  </a:cubicBezTo>
                  <a:cubicBezTo>
                    <a:pt x="17" y="6"/>
                    <a:pt x="17" y="6"/>
                    <a:pt x="17" y="6"/>
                  </a:cubicBezTo>
                  <a:cubicBezTo>
                    <a:pt x="17" y="6"/>
                    <a:pt x="17" y="6"/>
                    <a:pt x="17" y="6"/>
                  </a:cubicBezTo>
                  <a:cubicBezTo>
                    <a:pt x="17" y="6"/>
                    <a:pt x="17" y="6"/>
                    <a:pt x="17" y="6"/>
                  </a:cubicBezTo>
                  <a:cubicBezTo>
                    <a:pt x="17" y="7"/>
                    <a:pt x="17" y="7"/>
                    <a:pt x="17" y="7"/>
                  </a:cubicBezTo>
                  <a:cubicBezTo>
                    <a:pt x="17" y="7"/>
                    <a:pt x="17" y="7"/>
                    <a:pt x="17" y="7"/>
                  </a:cubicBezTo>
                  <a:cubicBezTo>
                    <a:pt x="18" y="7"/>
                    <a:pt x="18" y="7"/>
                    <a:pt x="18" y="7"/>
                  </a:cubicBezTo>
                  <a:cubicBezTo>
                    <a:pt x="17" y="6"/>
                    <a:pt x="17" y="6"/>
                    <a:pt x="17" y="6"/>
                  </a:cubicBezTo>
                  <a:cubicBezTo>
                    <a:pt x="17" y="6"/>
                    <a:pt x="17" y="6"/>
                    <a:pt x="17" y="6"/>
                  </a:cubicBezTo>
                  <a:cubicBezTo>
                    <a:pt x="17" y="6"/>
                    <a:pt x="17" y="6"/>
                    <a:pt x="17" y="6"/>
                  </a:cubicBezTo>
                  <a:cubicBezTo>
                    <a:pt x="17" y="7"/>
                    <a:pt x="17" y="7"/>
                    <a:pt x="17" y="7"/>
                  </a:cubicBezTo>
                  <a:cubicBezTo>
                    <a:pt x="17" y="7"/>
                    <a:pt x="18" y="7"/>
                    <a:pt x="18" y="7"/>
                  </a:cubicBezTo>
                  <a:cubicBezTo>
                    <a:pt x="19" y="7"/>
                    <a:pt x="19" y="7"/>
                    <a:pt x="19" y="7"/>
                  </a:cubicBezTo>
                  <a:cubicBezTo>
                    <a:pt x="19" y="7"/>
                    <a:pt x="20" y="7"/>
                    <a:pt x="20" y="6"/>
                  </a:cubicBezTo>
                  <a:cubicBezTo>
                    <a:pt x="20" y="5"/>
                    <a:pt x="20" y="5"/>
                    <a:pt x="20" y="5"/>
                  </a:cubicBezTo>
                  <a:cubicBezTo>
                    <a:pt x="19" y="5"/>
                    <a:pt x="19" y="5"/>
                    <a:pt x="19" y="5"/>
                  </a:cubicBezTo>
                  <a:cubicBezTo>
                    <a:pt x="19" y="6"/>
                    <a:pt x="19" y="6"/>
                    <a:pt x="19" y="6"/>
                  </a:cubicBezTo>
                  <a:cubicBezTo>
                    <a:pt x="19" y="6"/>
                    <a:pt x="19" y="6"/>
                    <a:pt x="19" y="6"/>
                  </a:cubicBezTo>
                  <a:cubicBezTo>
                    <a:pt x="19" y="6"/>
                    <a:pt x="19" y="6"/>
                    <a:pt x="19" y="6"/>
                  </a:cubicBezTo>
                  <a:cubicBezTo>
                    <a:pt x="19" y="6"/>
                    <a:pt x="19" y="7"/>
                    <a:pt x="19" y="7"/>
                  </a:cubicBezTo>
                  <a:cubicBezTo>
                    <a:pt x="18" y="7"/>
                    <a:pt x="18" y="7"/>
                    <a:pt x="18" y="7"/>
                  </a:cubicBezTo>
                  <a:cubicBezTo>
                    <a:pt x="18" y="7"/>
                    <a:pt x="18" y="7"/>
                    <a:pt x="18" y="6"/>
                  </a:cubicBezTo>
                  <a:cubicBezTo>
                    <a:pt x="17" y="7"/>
                    <a:pt x="17" y="7"/>
                    <a:pt x="17" y="7"/>
                  </a:cubicBezTo>
                  <a:cubicBezTo>
                    <a:pt x="17" y="7"/>
                    <a:pt x="17" y="7"/>
                    <a:pt x="17" y="7"/>
                  </a:cubicBezTo>
                  <a:cubicBezTo>
                    <a:pt x="18" y="7"/>
                    <a:pt x="18" y="7"/>
                    <a:pt x="18" y="7"/>
                  </a:cubicBezTo>
                  <a:cubicBezTo>
                    <a:pt x="18" y="6"/>
                    <a:pt x="18" y="6"/>
                    <a:pt x="18" y="6"/>
                  </a:cubicBezTo>
                  <a:cubicBezTo>
                    <a:pt x="17" y="6"/>
                    <a:pt x="17" y="6"/>
                    <a:pt x="17" y="6"/>
                  </a:cubicBezTo>
                  <a:cubicBezTo>
                    <a:pt x="17" y="6"/>
                    <a:pt x="17" y="6"/>
                    <a:pt x="17" y="6"/>
                  </a:cubicBezTo>
                  <a:cubicBezTo>
                    <a:pt x="17" y="7"/>
                    <a:pt x="17" y="7"/>
                    <a:pt x="17" y="7"/>
                  </a:cubicBezTo>
                  <a:cubicBezTo>
                    <a:pt x="18" y="6"/>
                    <a:pt x="18" y="6"/>
                    <a:pt x="18" y="6"/>
                  </a:cubicBezTo>
                  <a:cubicBezTo>
                    <a:pt x="18" y="6"/>
                    <a:pt x="18" y="6"/>
                    <a:pt x="18" y="6"/>
                  </a:cubicBezTo>
                  <a:cubicBezTo>
                    <a:pt x="17" y="7"/>
                    <a:pt x="17" y="7"/>
                    <a:pt x="17" y="7"/>
                  </a:cubicBezTo>
                  <a:cubicBezTo>
                    <a:pt x="17" y="7"/>
                    <a:pt x="17" y="7"/>
                    <a:pt x="17" y="7"/>
                  </a:cubicBezTo>
                  <a:cubicBezTo>
                    <a:pt x="18" y="7"/>
                    <a:pt x="18" y="7"/>
                    <a:pt x="18" y="7"/>
                  </a:cubicBezTo>
                  <a:cubicBezTo>
                    <a:pt x="18" y="6"/>
                    <a:pt x="18" y="6"/>
                    <a:pt x="18" y="6"/>
                  </a:cubicBezTo>
                  <a:cubicBezTo>
                    <a:pt x="17" y="6"/>
                    <a:pt x="17" y="6"/>
                    <a:pt x="17" y="6"/>
                  </a:cubicBezTo>
                  <a:cubicBezTo>
                    <a:pt x="17" y="6"/>
                    <a:pt x="17" y="6"/>
                    <a:pt x="17" y="6"/>
                  </a:cubicBezTo>
                  <a:cubicBezTo>
                    <a:pt x="17" y="7"/>
                    <a:pt x="17" y="7"/>
                    <a:pt x="17" y="7"/>
                  </a:cubicBezTo>
                  <a:cubicBezTo>
                    <a:pt x="18" y="6"/>
                    <a:pt x="18" y="6"/>
                    <a:pt x="18" y="6"/>
                  </a:cubicBezTo>
                  <a:cubicBezTo>
                    <a:pt x="18" y="6"/>
                    <a:pt x="18" y="6"/>
                    <a:pt x="18"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5"/>
                    <a:pt x="16" y="5"/>
                    <a:pt x="16" y="4"/>
                  </a:cubicBezTo>
                  <a:cubicBezTo>
                    <a:pt x="15" y="3"/>
                    <a:pt x="13" y="2"/>
                    <a:pt x="10" y="2"/>
                  </a:cubicBezTo>
                  <a:cubicBezTo>
                    <a:pt x="10" y="2"/>
                    <a:pt x="10" y="2"/>
                    <a:pt x="10" y="2"/>
                  </a:cubicBezTo>
                  <a:cubicBezTo>
                    <a:pt x="9" y="2"/>
                    <a:pt x="9" y="2"/>
                    <a:pt x="9" y="2"/>
                  </a:cubicBezTo>
                  <a:cubicBezTo>
                    <a:pt x="9" y="2"/>
                    <a:pt x="9" y="2"/>
                    <a:pt x="9" y="2"/>
                  </a:cubicBezTo>
                  <a:cubicBezTo>
                    <a:pt x="4" y="2"/>
                    <a:pt x="2" y="5"/>
                    <a:pt x="2" y="5"/>
                  </a:cubicBezTo>
                  <a:cubicBezTo>
                    <a:pt x="2" y="5"/>
                    <a:pt x="2" y="5"/>
                    <a:pt x="2" y="5"/>
                  </a:cubicBezTo>
                  <a:cubicBezTo>
                    <a:pt x="2" y="5"/>
                    <a:pt x="2" y="5"/>
                    <a:pt x="2" y="5"/>
                  </a:cubicBezTo>
                  <a:cubicBezTo>
                    <a:pt x="2" y="5"/>
                    <a:pt x="2" y="5"/>
                    <a:pt x="2" y="5"/>
                  </a:cubicBezTo>
                  <a:cubicBezTo>
                    <a:pt x="2" y="5"/>
                    <a:pt x="2" y="5"/>
                    <a:pt x="2" y="5"/>
                  </a:cubicBezTo>
                  <a:cubicBezTo>
                    <a:pt x="2" y="6"/>
                    <a:pt x="2" y="6"/>
                    <a:pt x="2" y="6"/>
                  </a:cubicBezTo>
                  <a:cubicBezTo>
                    <a:pt x="2" y="6"/>
                    <a:pt x="2" y="6"/>
                    <a:pt x="2" y="6"/>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6"/>
                    <a:pt x="2" y="6"/>
                    <a:pt x="2" y="6"/>
                  </a:cubicBezTo>
                  <a:cubicBezTo>
                    <a:pt x="2" y="6"/>
                    <a:pt x="2" y="6"/>
                    <a:pt x="2" y="6"/>
                  </a:cubicBezTo>
                  <a:cubicBezTo>
                    <a:pt x="2" y="5"/>
                    <a:pt x="2" y="5"/>
                    <a:pt x="2" y="5"/>
                  </a:cubicBezTo>
                  <a:cubicBezTo>
                    <a:pt x="2" y="5"/>
                    <a:pt x="2" y="5"/>
                    <a:pt x="2" y="5"/>
                  </a:cubicBezTo>
                  <a:cubicBezTo>
                    <a:pt x="2" y="5"/>
                    <a:pt x="2" y="6"/>
                    <a:pt x="1" y="6"/>
                  </a:cubicBezTo>
                  <a:cubicBezTo>
                    <a:pt x="1" y="5"/>
                    <a:pt x="1" y="5"/>
                    <a:pt x="1" y="5"/>
                  </a:cubicBezTo>
                  <a:cubicBezTo>
                    <a:pt x="1" y="5"/>
                    <a:pt x="0" y="5"/>
                    <a:pt x="0" y="5"/>
                  </a:cubicBezTo>
                  <a:cubicBezTo>
                    <a:pt x="1" y="4"/>
                    <a:pt x="1" y="4"/>
                    <a:pt x="1" y="4"/>
                  </a:cubicBezTo>
                  <a:cubicBezTo>
                    <a:pt x="1" y="4"/>
                    <a:pt x="1" y="4"/>
                    <a:pt x="1" y="4"/>
                  </a:cubicBezTo>
                  <a:cubicBezTo>
                    <a:pt x="1" y="4"/>
                    <a:pt x="1" y="4"/>
                    <a:pt x="1" y="4"/>
                  </a:cubicBezTo>
                  <a:cubicBezTo>
                    <a:pt x="1" y="4"/>
                    <a:pt x="3" y="1"/>
                    <a:pt x="9" y="1"/>
                  </a:cubicBezTo>
                  <a:cubicBezTo>
                    <a:pt x="9" y="1"/>
                    <a:pt x="9" y="1"/>
                    <a:pt x="9" y="1"/>
                  </a:cubicBezTo>
                  <a:cubicBezTo>
                    <a:pt x="10" y="1"/>
                    <a:pt x="10" y="1"/>
                    <a:pt x="10" y="1"/>
                  </a:cubicBezTo>
                  <a:cubicBezTo>
                    <a:pt x="13" y="1"/>
                    <a:pt x="15" y="2"/>
                    <a:pt x="17" y="3"/>
                  </a:cubicBezTo>
                  <a:cubicBezTo>
                    <a:pt x="18" y="4"/>
                    <a:pt x="19" y="6"/>
                    <a:pt x="19" y="6"/>
                  </a:cubicBezTo>
                  <a:cubicBezTo>
                    <a:pt x="19" y="6"/>
                    <a:pt x="19" y="6"/>
                    <a:pt x="19" y="6"/>
                  </a:cubicBezTo>
                  <a:cubicBezTo>
                    <a:pt x="19" y="6"/>
                    <a:pt x="19" y="6"/>
                    <a:pt x="19" y="6"/>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14" name="Freeform 331">
              <a:extLst>
                <a:ext uri="{FF2B5EF4-FFF2-40B4-BE49-F238E27FC236}">
                  <a16:creationId xmlns:a16="http://schemas.microsoft.com/office/drawing/2014/main" id="{BDF2FF21-B51E-4D4F-BF33-19A07CFB1C45}"/>
                </a:ext>
              </a:extLst>
            </p:cNvPr>
            <p:cNvSpPr>
              <a:spLocks/>
            </p:cNvSpPr>
            <p:nvPr/>
          </p:nvSpPr>
          <p:spPr bwMode="auto">
            <a:xfrm>
              <a:off x="7927975" y="6391275"/>
              <a:ext cx="65088" cy="34925"/>
            </a:xfrm>
            <a:custGeom>
              <a:avLst/>
              <a:gdLst>
                <a:gd name="T0" fmla="*/ 2 w 13"/>
                <a:gd name="T1" fmla="*/ 6 h 7"/>
                <a:gd name="T2" fmla="*/ 2 w 13"/>
                <a:gd name="T3" fmla="*/ 6 h 7"/>
                <a:gd name="T4" fmla="*/ 4 w 13"/>
                <a:gd name="T5" fmla="*/ 4 h 7"/>
                <a:gd name="T6" fmla="*/ 8 w 13"/>
                <a:gd name="T7" fmla="*/ 3 h 7"/>
                <a:gd name="T8" fmla="*/ 8 w 13"/>
                <a:gd name="T9" fmla="*/ 3 h 7"/>
                <a:gd name="T10" fmla="*/ 10 w 13"/>
                <a:gd name="T11" fmla="*/ 3 h 7"/>
                <a:gd name="T12" fmla="*/ 11 w 13"/>
                <a:gd name="T13" fmla="*/ 4 h 7"/>
                <a:gd name="T14" fmla="*/ 11 w 13"/>
                <a:gd name="T15" fmla="*/ 4 h 7"/>
                <a:gd name="T16" fmla="*/ 11 w 13"/>
                <a:gd name="T17" fmla="*/ 4 h 7"/>
                <a:gd name="T18" fmla="*/ 11 w 13"/>
                <a:gd name="T19" fmla="*/ 3 h 7"/>
                <a:gd name="T20" fmla="*/ 11 w 13"/>
                <a:gd name="T21" fmla="*/ 4 h 7"/>
                <a:gd name="T22" fmla="*/ 11 w 13"/>
                <a:gd name="T23" fmla="*/ 4 h 7"/>
                <a:gd name="T24" fmla="*/ 11 w 13"/>
                <a:gd name="T25" fmla="*/ 3 h 7"/>
                <a:gd name="T26" fmla="*/ 11 w 13"/>
                <a:gd name="T27" fmla="*/ 4 h 7"/>
                <a:gd name="T28" fmla="*/ 12 w 13"/>
                <a:gd name="T29" fmla="*/ 4 h 7"/>
                <a:gd name="T30" fmla="*/ 12 w 13"/>
                <a:gd name="T31" fmla="*/ 2 h 7"/>
                <a:gd name="T32" fmla="*/ 8 w 13"/>
                <a:gd name="T33" fmla="*/ 0 h 7"/>
                <a:gd name="T34" fmla="*/ 7 w 13"/>
                <a:gd name="T35" fmla="*/ 0 h 7"/>
                <a:gd name="T36" fmla="*/ 3 w 13"/>
                <a:gd name="T37" fmla="*/ 3 h 7"/>
                <a:gd name="T38" fmla="*/ 0 w 13"/>
                <a:gd name="T39" fmla="*/ 5 h 7"/>
                <a:gd name="T40" fmla="*/ 0 w 13"/>
                <a:gd name="T41" fmla="*/ 6 h 7"/>
                <a:gd name="T42" fmla="*/ 2 w 13"/>
                <a:gd name="T4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7">
                  <a:moveTo>
                    <a:pt x="2" y="6"/>
                  </a:moveTo>
                  <a:cubicBezTo>
                    <a:pt x="2" y="6"/>
                    <a:pt x="2" y="6"/>
                    <a:pt x="2" y="6"/>
                  </a:cubicBezTo>
                  <a:cubicBezTo>
                    <a:pt x="2" y="6"/>
                    <a:pt x="3" y="5"/>
                    <a:pt x="4" y="4"/>
                  </a:cubicBezTo>
                  <a:cubicBezTo>
                    <a:pt x="5" y="3"/>
                    <a:pt x="7" y="3"/>
                    <a:pt x="8" y="3"/>
                  </a:cubicBezTo>
                  <a:cubicBezTo>
                    <a:pt x="8" y="3"/>
                    <a:pt x="8" y="3"/>
                    <a:pt x="8" y="3"/>
                  </a:cubicBezTo>
                  <a:cubicBezTo>
                    <a:pt x="9" y="3"/>
                    <a:pt x="10" y="3"/>
                    <a:pt x="10" y="3"/>
                  </a:cubicBezTo>
                  <a:cubicBezTo>
                    <a:pt x="11" y="4"/>
                    <a:pt x="11" y="4"/>
                    <a:pt x="11" y="4"/>
                  </a:cubicBezTo>
                  <a:cubicBezTo>
                    <a:pt x="11" y="4"/>
                    <a:pt x="11" y="4"/>
                    <a:pt x="11" y="4"/>
                  </a:cubicBezTo>
                  <a:cubicBezTo>
                    <a:pt x="11" y="4"/>
                    <a:pt x="11" y="4"/>
                    <a:pt x="11" y="4"/>
                  </a:cubicBezTo>
                  <a:cubicBezTo>
                    <a:pt x="11" y="3"/>
                    <a:pt x="11" y="3"/>
                    <a:pt x="11" y="3"/>
                  </a:cubicBezTo>
                  <a:cubicBezTo>
                    <a:pt x="11" y="4"/>
                    <a:pt x="11" y="4"/>
                    <a:pt x="11" y="4"/>
                  </a:cubicBezTo>
                  <a:cubicBezTo>
                    <a:pt x="11" y="4"/>
                    <a:pt x="11" y="4"/>
                    <a:pt x="11" y="4"/>
                  </a:cubicBezTo>
                  <a:cubicBezTo>
                    <a:pt x="11" y="3"/>
                    <a:pt x="11" y="3"/>
                    <a:pt x="11" y="3"/>
                  </a:cubicBezTo>
                  <a:cubicBezTo>
                    <a:pt x="11" y="4"/>
                    <a:pt x="11" y="4"/>
                    <a:pt x="11" y="4"/>
                  </a:cubicBezTo>
                  <a:cubicBezTo>
                    <a:pt x="11" y="4"/>
                    <a:pt x="12" y="4"/>
                    <a:pt x="12" y="4"/>
                  </a:cubicBezTo>
                  <a:cubicBezTo>
                    <a:pt x="13" y="4"/>
                    <a:pt x="13" y="3"/>
                    <a:pt x="12" y="2"/>
                  </a:cubicBezTo>
                  <a:cubicBezTo>
                    <a:pt x="12" y="2"/>
                    <a:pt x="11" y="0"/>
                    <a:pt x="8" y="0"/>
                  </a:cubicBezTo>
                  <a:cubicBezTo>
                    <a:pt x="7" y="0"/>
                    <a:pt x="7" y="0"/>
                    <a:pt x="7" y="0"/>
                  </a:cubicBezTo>
                  <a:cubicBezTo>
                    <a:pt x="6" y="1"/>
                    <a:pt x="4" y="2"/>
                    <a:pt x="3" y="3"/>
                  </a:cubicBezTo>
                  <a:cubicBezTo>
                    <a:pt x="1" y="4"/>
                    <a:pt x="0" y="5"/>
                    <a:pt x="0" y="5"/>
                  </a:cubicBezTo>
                  <a:cubicBezTo>
                    <a:pt x="0" y="5"/>
                    <a:pt x="0" y="6"/>
                    <a:pt x="0" y="6"/>
                  </a:cubicBezTo>
                  <a:cubicBezTo>
                    <a:pt x="1" y="7"/>
                    <a:pt x="2" y="7"/>
                    <a:pt x="2"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15" name="Freeform 332">
              <a:extLst>
                <a:ext uri="{FF2B5EF4-FFF2-40B4-BE49-F238E27FC236}">
                  <a16:creationId xmlns:a16="http://schemas.microsoft.com/office/drawing/2014/main" id="{8A37CA37-0546-47E0-BE9A-B69DC6FD0F72}"/>
                </a:ext>
              </a:extLst>
            </p:cNvPr>
            <p:cNvSpPr>
              <a:spLocks/>
            </p:cNvSpPr>
            <p:nvPr/>
          </p:nvSpPr>
          <p:spPr bwMode="auto">
            <a:xfrm>
              <a:off x="7927975" y="6391275"/>
              <a:ext cx="65088" cy="34925"/>
            </a:xfrm>
            <a:custGeom>
              <a:avLst/>
              <a:gdLst>
                <a:gd name="T0" fmla="*/ 2 w 13"/>
                <a:gd name="T1" fmla="*/ 6 h 7"/>
                <a:gd name="T2" fmla="*/ 5 w 13"/>
                <a:gd name="T3" fmla="*/ 4 h 7"/>
                <a:gd name="T4" fmla="*/ 8 w 13"/>
                <a:gd name="T5" fmla="*/ 3 h 7"/>
                <a:gd name="T6" fmla="*/ 10 w 13"/>
                <a:gd name="T7" fmla="*/ 3 h 7"/>
                <a:gd name="T8" fmla="*/ 10 w 13"/>
                <a:gd name="T9" fmla="*/ 4 h 7"/>
                <a:gd name="T10" fmla="*/ 10 w 13"/>
                <a:gd name="T11" fmla="*/ 4 h 7"/>
                <a:gd name="T12" fmla="*/ 11 w 13"/>
                <a:gd name="T13" fmla="*/ 4 h 7"/>
                <a:gd name="T14" fmla="*/ 11 w 13"/>
                <a:gd name="T15" fmla="*/ 3 h 7"/>
                <a:gd name="T16" fmla="*/ 10 w 13"/>
                <a:gd name="T17" fmla="*/ 4 h 7"/>
                <a:gd name="T18" fmla="*/ 10 w 13"/>
                <a:gd name="T19" fmla="*/ 4 h 7"/>
                <a:gd name="T20" fmla="*/ 11 w 13"/>
                <a:gd name="T21" fmla="*/ 3 h 7"/>
                <a:gd name="T22" fmla="*/ 10 w 13"/>
                <a:gd name="T23" fmla="*/ 4 h 7"/>
                <a:gd name="T24" fmla="*/ 12 w 13"/>
                <a:gd name="T25" fmla="*/ 4 h 7"/>
                <a:gd name="T26" fmla="*/ 13 w 13"/>
                <a:gd name="T27" fmla="*/ 3 h 7"/>
                <a:gd name="T28" fmla="*/ 12 w 13"/>
                <a:gd name="T29" fmla="*/ 2 h 7"/>
                <a:gd name="T30" fmla="*/ 11 w 13"/>
                <a:gd name="T31" fmla="*/ 1 h 7"/>
                <a:gd name="T32" fmla="*/ 8 w 13"/>
                <a:gd name="T33" fmla="*/ 0 h 7"/>
                <a:gd name="T34" fmla="*/ 7 w 13"/>
                <a:gd name="T35" fmla="*/ 0 h 7"/>
                <a:gd name="T36" fmla="*/ 2 w 13"/>
                <a:gd name="T37" fmla="*/ 2 h 7"/>
                <a:gd name="T38" fmla="*/ 0 w 13"/>
                <a:gd name="T39" fmla="*/ 6 h 7"/>
                <a:gd name="T40" fmla="*/ 1 w 13"/>
                <a:gd name="T41" fmla="*/ 7 h 7"/>
                <a:gd name="T42" fmla="*/ 2 w 13"/>
                <a:gd name="T43" fmla="*/ 6 h 7"/>
                <a:gd name="T44" fmla="*/ 2 w 13"/>
                <a:gd name="T45" fmla="*/ 6 h 7"/>
                <a:gd name="T46" fmla="*/ 1 w 13"/>
                <a:gd name="T47" fmla="*/ 6 h 7"/>
                <a:gd name="T48" fmla="*/ 0 w 13"/>
                <a:gd name="T49" fmla="*/ 6 h 7"/>
                <a:gd name="T50" fmla="*/ 3 w 13"/>
                <a:gd name="T51" fmla="*/ 3 h 7"/>
                <a:gd name="T52" fmla="*/ 7 w 13"/>
                <a:gd name="T53" fmla="*/ 0 h 7"/>
                <a:gd name="T54" fmla="*/ 8 w 13"/>
                <a:gd name="T55" fmla="*/ 1 h 7"/>
                <a:gd name="T56" fmla="*/ 11 w 13"/>
                <a:gd name="T57" fmla="*/ 2 h 7"/>
                <a:gd name="T58" fmla="*/ 12 w 13"/>
                <a:gd name="T59" fmla="*/ 3 h 7"/>
                <a:gd name="T60" fmla="*/ 12 w 13"/>
                <a:gd name="T61" fmla="*/ 3 h 7"/>
                <a:gd name="T62" fmla="*/ 12 w 13"/>
                <a:gd name="T63" fmla="*/ 4 h 7"/>
                <a:gd name="T64" fmla="*/ 11 w 13"/>
                <a:gd name="T65" fmla="*/ 4 h 7"/>
                <a:gd name="T66" fmla="*/ 11 w 13"/>
                <a:gd name="T67" fmla="*/ 4 h 7"/>
                <a:gd name="T68" fmla="*/ 11 w 13"/>
                <a:gd name="T69" fmla="*/ 3 h 7"/>
                <a:gd name="T70" fmla="*/ 11 w 13"/>
                <a:gd name="T71" fmla="*/ 4 h 7"/>
                <a:gd name="T72" fmla="*/ 11 w 13"/>
                <a:gd name="T73" fmla="*/ 3 h 7"/>
                <a:gd name="T74" fmla="*/ 11 w 13"/>
                <a:gd name="T75" fmla="*/ 4 h 7"/>
                <a:gd name="T76" fmla="*/ 11 w 13"/>
                <a:gd name="T77" fmla="*/ 3 h 7"/>
                <a:gd name="T78" fmla="*/ 10 w 13"/>
                <a:gd name="T79" fmla="*/ 3 h 7"/>
                <a:gd name="T80" fmla="*/ 11 w 13"/>
                <a:gd name="T81" fmla="*/ 3 h 7"/>
                <a:gd name="T82" fmla="*/ 11 w 13"/>
                <a:gd name="T83" fmla="*/ 4 h 7"/>
                <a:gd name="T84" fmla="*/ 11 w 13"/>
                <a:gd name="T85" fmla="*/ 3 h 7"/>
                <a:gd name="T86" fmla="*/ 10 w 13"/>
                <a:gd name="T87" fmla="*/ 3 h 7"/>
                <a:gd name="T88" fmla="*/ 10 w 13"/>
                <a:gd name="T89" fmla="*/ 3 h 7"/>
                <a:gd name="T90" fmla="*/ 8 w 13"/>
                <a:gd name="T91" fmla="*/ 2 h 7"/>
                <a:gd name="T92" fmla="*/ 2 w 13"/>
                <a:gd name="T93" fmla="*/ 6 h 7"/>
                <a:gd name="T94" fmla="*/ 2 w 13"/>
                <a:gd name="T9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 h="7">
                  <a:moveTo>
                    <a:pt x="2" y="6"/>
                  </a:moveTo>
                  <a:cubicBezTo>
                    <a:pt x="2" y="6"/>
                    <a:pt x="2" y="6"/>
                    <a:pt x="2" y="6"/>
                  </a:cubicBezTo>
                  <a:cubicBezTo>
                    <a:pt x="2" y="6"/>
                    <a:pt x="2" y="6"/>
                    <a:pt x="2" y="6"/>
                  </a:cubicBezTo>
                  <a:cubicBezTo>
                    <a:pt x="3" y="6"/>
                    <a:pt x="4" y="5"/>
                    <a:pt x="5" y="4"/>
                  </a:cubicBezTo>
                  <a:cubicBezTo>
                    <a:pt x="6" y="4"/>
                    <a:pt x="7" y="3"/>
                    <a:pt x="8" y="3"/>
                  </a:cubicBezTo>
                  <a:cubicBezTo>
                    <a:pt x="8" y="3"/>
                    <a:pt x="8" y="3"/>
                    <a:pt x="8" y="3"/>
                  </a:cubicBezTo>
                  <a:cubicBezTo>
                    <a:pt x="9" y="3"/>
                    <a:pt x="10" y="3"/>
                    <a:pt x="10" y="3"/>
                  </a:cubicBezTo>
                  <a:cubicBezTo>
                    <a:pt x="10" y="3"/>
                    <a:pt x="10" y="3"/>
                    <a:pt x="10" y="3"/>
                  </a:cubicBezTo>
                  <a:cubicBezTo>
                    <a:pt x="10" y="3"/>
                    <a:pt x="10" y="3"/>
                    <a:pt x="10" y="3"/>
                  </a:cubicBezTo>
                  <a:cubicBezTo>
                    <a:pt x="10" y="4"/>
                    <a:pt x="10" y="4"/>
                    <a:pt x="10" y="4"/>
                  </a:cubicBezTo>
                  <a:cubicBezTo>
                    <a:pt x="10" y="4"/>
                    <a:pt x="10" y="4"/>
                    <a:pt x="10" y="4"/>
                  </a:cubicBezTo>
                  <a:cubicBezTo>
                    <a:pt x="10" y="4"/>
                    <a:pt x="10" y="4"/>
                    <a:pt x="10" y="4"/>
                  </a:cubicBezTo>
                  <a:cubicBezTo>
                    <a:pt x="10" y="4"/>
                    <a:pt x="10" y="4"/>
                    <a:pt x="10" y="4"/>
                  </a:cubicBezTo>
                  <a:cubicBezTo>
                    <a:pt x="11" y="4"/>
                    <a:pt x="11" y="4"/>
                    <a:pt x="11" y="4"/>
                  </a:cubicBezTo>
                  <a:cubicBezTo>
                    <a:pt x="11" y="4"/>
                    <a:pt x="11" y="4"/>
                    <a:pt x="11" y="4"/>
                  </a:cubicBezTo>
                  <a:cubicBezTo>
                    <a:pt x="11" y="3"/>
                    <a:pt x="11" y="3"/>
                    <a:pt x="11" y="3"/>
                  </a:cubicBezTo>
                  <a:cubicBezTo>
                    <a:pt x="10" y="3"/>
                    <a:pt x="10" y="3"/>
                    <a:pt x="10" y="3"/>
                  </a:cubicBezTo>
                  <a:cubicBezTo>
                    <a:pt x="10" y="4"/>
                    <a:pt x="10" y="4"/>
                    <a:pt x="10" y="4"/>
                  </a:cubicBezTo>
                  <a:cubicBezTo>
                    <a:pt x="10" y="4"/>
                    <a:pt x="10" y="4"/>
                    <a:pt x="10" y="4"/>
                  </a:cubicBezTo>
                  <a:cubicBezTo>
                    <a:pt x="10" y="4"/>
                    <a:pt x="10" y="4"/>
                    <a:pt x="10" y="4"/>
                  </a:cubicBezTo>
                  <a:cubicBezTo>
                    <a:pt x="11" y="4"/>
                    <a:pt x="11" y="4"/>
                    <a:pt x="11" y="4"/>
                  </a:cubicBezTo>
                  <a:cubicBezTo>
                    <a:pt x="11" y="3"/>
                    <a:pt x="11" y="3"/>
                    <a:pt x="11" y="3"/>
                  </a:cubicBezTo>
                  <a:cubicBezTo>
                    <a:pt x="10" y="3"/>
                    <a:pt x="10" y="3"/>
                    <a:pt x="10" y="3"/>
                  </a:cubicBezTo>
                  <a:cubicBezTo>
                    <a:pt x="10" y="4"/>
                    <a:pt x="10" y="4"/>
                    <a:pt x="10" y="4"/>
                  </a:cubicBezTo>
                  <a:cubicBezTo>
                    <a:pt x="10" y="4"/>
                    <a:pt x="10" y="4"/>
                    <a:pt x="10" y="4"/>
                  </a:cubicBezTo>
                  <a:cubicBezTo>
                    <a:pt x="11" y="4"/>
                    <a:pt x="11" y="4"/>
                    <a:pt x="12" y="4"/>
                  </a:cubicBezTo>
                  <a:cubicBezTo>
                    <a:pt x="12" y="4"/>
                    <a:pt x="12" y="4"/>
                    <a:pt x="12" y="4"/>
                  </a:cubicBezTo>
                  <a:cubicBezTo>
                    <a:pt x="13" y="4"/>
                    <a:pt x="13" y="4"/>
                    <a:pt x="13" y="3"/>
                  </a:cubicBezTo>
                  <a:cubicBezTo>
                    <a:pt x="13" y="2"/>
                    <a:pt x="13" y="2"/>
                    <a:pt x="13" y="2"/>
                  </a:cubicBezTo>
                  <a:cubicBezTo>
                    <a:pt x="12" y="2"/>
                    <a:pt x="12" y="2"/>
                    <a:pt x="12" y="2"/>
                  </a:cubicBezTo>
                  <a:cubicBezTo>
                    <a:pt x="13" y="2"/>
                    <a:pt x="13" y="2"/>
                    <a:pt x="13" y="2"/>
                  </a:cubicBezTo>
                  <a:cubicBezTo>
                    <a:pt x="13" y="2"/>
                    <a:pt x="12" y="2"/>
                    <a:pt x="11" y="1"/>
                  </a:cubicBezTo>
                  <a:cubicBezTo>
                    <a:pt x="11" y="1"/>
                    <a:pt x="9" y="0"/>
                    <a:pt x="8" y="0"/>
                  </a:cubicBezTo>
                  <a:cubicBezTo>
                    <a:pt x="8" y="0"/>
                    <a:pt x="8" y="0"/>
                    <a:pt x="8" y="0"/>
                  </a:cubicBezTo>
                  <a:cubicBezTo>
                    <a:pt x="7" y="0"/>
                    <a:pt x="7" y="0"/>
                    <a:pt x="7" y="0"/>
                  </a:cubicBezTo>
                  <a:cubicBezTo>
                    <a:pt x="7" y="0"/>
                    <a:pt x="7" y="0"/>
                    <a:pt x="7" y="0"/>
                  </a:cubicBezTo>
                  <a:cubicBezTo>
                    <a:pt x="7" y="0"/>
                    <a:pt x="7" y="0"/>
                    <a:pt x="7" y="0"/>
                  </a:cubicBezTo>
                  <a:cubicBezTo>
                    <a:pt x="5" y="0"/>
                    <a:pt x="4" y="1"/>
                    <a:pt x="2" y="2"/>
                  </a:cubicBezTo>
                  <a:cubicBezTo>
                    <a:pt x="1" y="4"/>
                    <a:pt x="0" y="5"/>
                    <a:pt x="0" y="5"/>
                  </a:cubicBezTo>
                  <a:cubicBezTo>
                    <a:pt x="0" y="5"/>
                    <a:pt x="0" y="5"/>
                    <a:pt x="0" y="6"/>
                  </a:cubicBezTo>
                  <a:cubicBezTo>
                    <a:pt x="0" y="6"/>
                    <a:pt x="0" y="6"/>
                    <a:pt x="0" y="7"/>
                  </a:cubicBezTo>
                  <a:cubicBezTo>
                    <a:pt x="1" y="7"/>
                    <a:pt x="1" y="7"/>
                    <a:pt x="1" y="7"/>
                  </a:cubicBezTo>
                  <a:cubicBezTo>
                    <a:pt x="2" y="7"/>
                    <a:pt x="2" y="7"/>
                    <a:pt x="2" y="6"/>
                  </a:cubicBezTo>
                  <a:cubicBezTo>
                    <a:pt x="2" y="6"/>
                    <a:pt x="2" y="6"/>
                    <a:pt x="2" y="6"/>
                  </a:cubicBezTo>
                  <a:cubicBezTo>
                    <a:pt x="2" y="6"/>
                    <a:pt x="2" y="6"/>
                    <a:pt x="2" y="6"/>
                  </a:cubicBezTo>
                  <a:cubicBezTo>
                    <a:pt x="2" y="6"/>
                    <a:pt x="2" y="6"/>
                    <a:pt x="2" y="6"/>
                  </a:cubicBezTo>
                  <a:cubicBezTo>
                    <a:pt x="2" y="6"/>
                    <a:pt x="2" y="6"/>
                    <a:pt x="2" y="6"/>
                  </a:cubicBezTo>
                  <a:cubicBezTo>
                    <a:pt x="1" y="6"/>
                    <a:pt x="1" y="6"/>
                    <a:pt x="1" y="6"/>
                  </a:cubicBezTo>
                  <a:cubicBezTo>
                    <a:pt x="1" y="6"/>
                    <a:pt x="1" y="6"/>
                    <a:pt x="1" y="6"/>
                  </a:cubicBezTo>
                  <a:cubicBezTo>
                    <a:pt x="0" y="6"/>
                    <a:pt x="0" y="6"/>
                    <a:pt x="0" y="6"/>
                  </a:cubicBezTo>
                  <a:cubicBezTo>
                    <a:pt x="1" y="5"/>
                    <a:pt x="1" y="5"/>
                    <a:pt x="1" y="5"/>
                  </a:cubicBezTo>
                  <a:cubicBezTo>
                    <a:pt x="1" y="5"/>
                    <a:pt x="1" y="4"/>
                    <a:pt x="3" y="3"/>
                  </a:cubicBezTo>
                  <a:cubicBezTo>
                    <a:pt x="4" y="2"/>
                    <a:pt x="6" y="1"/>
                    <a:pt x="7" y="1"/>
                  </a:cubicBezTo>
                  <a:cubicBezTo>
                    <a:pt x="7" y="0"/>
                    <a:pt x="7" y="0"/>
                    <a:pt x="7" y="0"/>
                  </a:cubicBezTo>
                  <a:cubicBezTo>
                    <a:pt x="7" y="1"/>
                    <a:pt x="7" y="1"/>
                    <a:pt x="7" y="1"/>
                  </a:cubicBezTo>
                  <a:cubicBezTo>
                    <a:pt x="8" y="1"/>
                    <a:pt x="8" y="1"/>
                    <a:pt x="8" y="1"/>
                  </a:cubicBezTo>
                  <a:cubicBezTo>
                    <a:pt x="8" y="1"/>
                    <a:pt x="8" y="1"/>
                    <a:pt x="8" y="1"/>
                  </a:cubicBezTo>
                  <a:cubicBezTo>
                    <a:pt x="9" y="1"/>
                    <a:pt x="10" y="1"/>
                    <a:pt x="11" y="2"/>
                  </a:cubicBezTo>
                  <a:cubicBezTo>
                    <a:pt x="12" y="2"/>
                    <a:pt x="12" y="3"/>
                    <a:pt x="12" y="3"/>
                  </a:cubicBezTo>
                  <a:cubicBezTo>
                    <a:pt x="12" y="3"/>
                    <a:pt x="12" y="3"/>
                    <a:pt x="12" y="3"/>
                  </a:cubicBezTo>
                  <a:cubicBezTo>
                    <a:pt x="12" y="3"/>
                    <a:pt x="12" y="3"/>
                    <a:pt x="12" y="3"/>
                  </a:cubicBezTo>
                  <a:cubicBezTo>
                    <a:pt x="12" y="3"/>
                    <a:pt x="12" y="3"/>
                    <a:pt x="12" y="3"/>
                  </a:cubicBezTo>
                  <a:cubicBezTo>
                    <a:pt x="12" y="3"/>
                    <a:pt x="12" y="4"/>
                    <a:pt x="12" y="4"/>
                  </a:cubicBezTo>
                  <a:cubicBezTo>
                    <a:pt x="12" y="4"/>
                    <a:pt x="12" y="4"/>
                    <a:pt x="12" y="4"/>
                  </a:cubicBezTo>
                  <a:cubicBezTo>
                    <a:pt x="11" y="4"/>
                    <a:pt x="11" y="4"/>
                    <a:pt x="11" y="3"/>
                  </a:cubicBezTo>
                  <a:cubicBezTo>
                    <a:pt x="11" y="4"/>
                    <a:pt x="11" y="4"/>
                    <a:pt x="11" y="4"/>
                  </a:cubicBezTo>
                  <a:cubicBezTo>
                    <a:pt x="11" y="4"/>
                    <a:pt x="11" y="4"/>
                    <a:pt x="11" y="4"/>
                  </a:cubicBezTo>
                  <a:cubicBezTo>
                    <a:pt x="11" y="4"/>
                    <a:pt x="11" y="4"/>
                    <a:pt x="11" y="4"/>
                  </a:cubicBezTo>
                  <a:cubicBezTo>
                    <a:pt x="11" y="3"/>
                    <a:pt x="11" y="3"/>
                    <a:pt x="11" y="3"/>
                  </a:cubicBezTo>
                  <a:cubicBezTo>
                    <a:pt x="11" y="3"/>
                    <a:pt x="11" y="3"/>
                    <a:pt x="11" y="3"/>
                  </a:cubicBezTo>
                  <a:cubicBezTo>
                    <a:pt x="10" y="3"/>
                    <a:pt x="10" y="3"/>
                    <a:pt x="10" y="3"/>
                  </a:cubicBezTo>
                  <a:cubicBezTo>
                    <a:pt x="11" y="4"/>
                    <a:pt x="11" y="4"/>
                    <a:pt x="11" y="4"/>
                  </a:cubicBezTo>
                  <a:cubicBezTo>
                    <a:pt x="11" y="3"/>
                    <a:pt x="11" y="3"/>
                    <a:pt x="11" y="3"/>
                  </a:cubicBezTo>
                  <a:cubicBezTo>
                    <a:pt x="11" y="3"/>
                    <a:pt x="11" y="3"/>
                    <a:pt x="11" y="3"/>
                  </a:cubicBezTo>
                  <a:cubicBezTo>
                    <a:pt x="11" y="4"/>
                    <a:pt x="11" y="4"/>
                    <a:pt x="11" y="4"/>
                  </a:cubicBezTo>
                  <a:cubicBezTo>
                    <a:pt x="11" y="4"/>
                    <a:pt x="11" y="4"/>
                    <a:pt x="11" y="4"/>
                  </a:cubicBezTo>
                  <a:cubicBezTo>
                    <a:pt x="11" y="4"/>
                    <a:pt x="11" y="4"/>
                    <a:pt x="11" y="4"/>
                  </a:cubicBezTo>
                  <a:cubicBezTo>
                    <a:pt x="11" y="3"/>
                    <a:pt x="11" y="3"/>
                    <a:pt x="11" y="3"/>
                  </a:cubicBezTo>
                  <a:cubicBezTo>
                    <a:pt x="11" y="3"/>
                    <a:pt x="11" y="3"/>
                    <a:pt x="11" y="3"/>
                  </a:cubicBezTo>
                  <a:cubicBezTo>
                    <a:pt x="10" y="3"/>
                    <a:pt x="10" y="3"/>
                    <a:pt x="10" y="3"/>
                  </a:cubicBezTo>
                  <a:cubicBezTo>
                    <a:pt x="11" y="4"/>
                    <a:pt x="11" y="4"/>
                    <a:pt x="11" y="4"/>
                  </a:cubicBezTo>
                  <a:cubicBezTo>
                    <a:pt x="11" y="3"/>
                    <a:pt x="11" y="3"/>
                    <a:pt x="11" y="3"/>
                  </a:cubicBezTo>
                  <a:cubicBezTo>
                    <a:pt x="11" y="3"/>
                    <a:pt x="11" y="3"/>
                    <a:pt x="11" y="3"/>
                  </a:cubicBezTo>
                  <a:cubicBezTo>
                    <a:pt x="11" y="4"/>
                    <a:pt x="11" y="4"/>
                    <a:pt x="11" y="4"/>
                  </a:cubicBezTo>
                  <a:cubicBezTo>
                    <a:pt x="11" y="3"/>
                    <a:pt x="11" y="3"/>
                    <a:pt x="11" y="3"/>
                  </a:cubicBezTo>
                  <a:cubicBezTo>
                    <a:pt x="11" y="3"/>
                    <a:pt x="11" y="3"/>
                    <a:pt x="11" y="3"/>
                  </a:cubicBezTo>
                  <a:cubicBezTo>
                    <a:pt x="11" y="3"/>
                    <a:pt x="11" y="3"/>
                    <a:pt x="11" y="3"/>
                  </a:cubicBezTo>
                  <a:cubicBezTo>
                    <a:pt x="10" y="3"/>
                    <a:pt x="10" y="3"/>
                    <a:pt x="10" y="3"/>
                  </a:cubicBezTo>
                  <a:cubicBezTo>
                    <a:pt x="10" y="3"/>
                    <a:pt x="10" y="3"/>
                    <a:pt x="10" y="3"/>
                  </a:cubicBezTo>
                  <a:cubicBezTo>
                    <a:pt x="10" y="3"/>
                    <a:pt x="10" y="3"/>
                    <a:pt x="10" y="3"/>
                  </a:cubicBezTo>
                  <a:cubicBezTo>
                    <a:pt x="10" y="3"/>
                    <a:pt x="9" y="2"/>
                    <a:pt x="8" y="2"/>
                  </a:cubicBezTo>
                  <a:cubicBezTo>
                    <a:pt x="8" y="2"/>
                    <a:pt x="8" y="2"/>
                    <a:pt x="8" y="2"/>
                  </a:cubicBezTo>
                  <a:cubicBezTo>
                    <a:pt x="7" y="2"/>
                    <a:pt x="5" y="3"/>
                    <a:pt x="4" y="4"/>
                  </a:cubicBezTo>
                  <a:cubicBezTo>
                    <a:pt x="3" y="5"/>
                    <a:pt x="2" y="6"/>
                    <a:pt x="2" y="6"/>
                  </a:cubicBezTo>
                  <a:cubicBezTo>
                    <a:pt x="2" y="6"/>
                    <a:pt x="2" y="6"/>
                    <a:pt x="2" y="6"/>
                  </a:cubicBezTo>
                  <a:cubicBezTo>
                    <a:pt x="2" y="6"/>
                    <a:pt x="2" y="6"/>
                    <a:pt x="2" y="6"/>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16" name="Freeform 333">
              <a:extLst>
                <a:ext uri="{FF2B5EF4-FFF2-40B4-BE49-F238E27FC236}">
                  <a16:creationId xmlns:a16="http://schemas.microsoft.com/office/drawing/2014/main" id="{988734FE-E58D-4167-8A07-16D71A0DB7EF}"/>
                </a:ext>
              </a:extLst>
            </p:cNvPr>
            <p:cNvSpPr>
              <a:spLocks/>
            </p:cNvSpPr>
            <p:nvPr/>
          </p:nvSpPr>
          <p:spPr bwMode="auto">
            <a:xfrm>
              <a:off x="8775700" y="6529388"/>
              <a:ext cx="139700" cy="185737"/>
            </a:xfrm>
            <a:custGeom>
              <a:avLst/>
              <a:gdLst>
                <a:gd name="T0" fmla="*/ 2 w 28"/>
                <a:gd name="T1" fmla="*/ 35 h 36"/>
                <a:gd name="T2" fmla="*/ 2 w 28"/>
                <a:gd name="T3" fmla="*/ 35 h 36"/>
                <a:gd name="T4" fmla="*/ 2 w 28"/>
                <a:gd name="T5" fmla="*/ 35 h 36"/>
                <a:gd name="T6" fmla="*/ 2 w 28"/>
                <a:gd name="T7" fmla="*/ 35 h 36"/>
                <a:gd name="T8" fmla="*/ 2 w 28"/>
                <a:gd name="T9" fmla="*/ 35 h 36"/>
                <a:gd name="T10" fmla="*/ 2 w 28"/>
                <a:gd name="T11" fmla="*/ 35 h 36"/>
                <a:gd name="T12" fmla="*/ 28 w 28"/>
                <a:gd name="T13" fmla="*/ 2 h 36"/>
                <a:gd name="T14" fmla="*/ 28 w 28"/>
                <a:gd name="T15" fmla="*/ 0 h 36"/>
                <a:gd name="T16" fmla="*/ 26 w 28"/>
                <a:gd name="T17" fmla="*/ 0 h 36"/>
                <a:gd name="T18" fmla="*/ 1 w 28"/>
                <a:gd name="T19" fmla="*/ 35 h 36"/>
                <a:gd name="T20" fmla="*/ 1 w 28"/>
                <a:gd name="T21" fmla="*/ 36 h 36"/>
                <a:gd name="T22" fmla="*/ 2 w 28"/>
                <a:gd name="T2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6">
                  <a:moveTo>
                    <a:pt x="2" y="35"/>
                  </a:move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4" y="24"/>
                    <a:pt x="28" y="2"/>
                  </a:cubicBezTo>
                  <a:cubicBezTo>
                    <a:pt x="28" y="1"/>
                    <a:pt x="28" y="1"/>
                    <a:pt x="28" y="0"/>
                  </a:cubicBezTo>
                  <a:cubicBezTo>
                    <a:pt x="27" y="0"/>
                    <a:pt x="27" y="0"/>
                    <a:pt x="26" y="0"/>
                  </a:cubicBezTo>
                  <a:cubicBezTo>
                    <a:pt x="2" y="23"/>
                    <a:pt x="1" y="35"/>
                    <a:pt x="1" y="35"/>
                  </a:cubicBezTo>
                  <a:cubicBezTo>
                    <a:pt x="0" y="36"/>
                    <a:pt x="1" y="36"/>
                    <a:pt x="1" y="36"/>
                  </a:cubicBezTo>
                  <a:cubicBezTo>
                    <a:pt x="2" y="36"/>
                    <a:pt x="2" y="36"/>
                    <a:pt x="2" y="3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17" name="Freeform 334">
              <a:extLst>
                <a:ext uri="{FF2B5EF4-FFF2-40B4-BE49-F238E27FC236}">
                  <a16:creationId xmlns:a16="http://schemas.microsoft.com/office/drawing/2014/main" id="{F5C351D5-637A-421F-8006-1FF98E15CD16}"/>
                </a:ext>
              </a:extLst>
            </p:cNvPr>
            <p:cNvSpPr>
              <a:spLocks/>
            </p:cNvSpPr>
            <p:nvPr/>
          </p:nvSpPr>
          <p:spPr bwMode="auto">
            <a:xfrm>
              <a:off x="8775700" y="6529388"/>
              <a:ext cx="139700" cy="190500"/>
            </a:xfrm>
            <a:custGeom>
              <a:avLst/>
              <a:gdLst>
                <a:gd name="T0" fmla="*/ 2 w 28"/>
                <a:gd name="T1" fmla="*/ 35 h 37"/>
                <a:gd name="T2" fmla="*/ 2 w 28"/>
                <a:gd name="T3" fmla="*/ 35 h 37"/>
                <a:gd name="T4" fmla="*/ 2 w 28"/>
                <a:gd name="T5" fmla="*/ 35 h 37"/>
                <a:gd name="T6" fmla="*/ 2 w 28"/>
                <a:gd name="T7" fmla="*/ 36 h 37"/>
                <a:gd name="T8" fmla="*/ 2 w 28"/>
                <a:gd name="T9" fmla="*/ 36 h 37"/>
                <a:gd name="T10" fmla="*/ 2 w 28"/>
                <a:gd name="T11" fmla="*/ 36 h 37"/>
                <a:gd name="T12" fmla="*/ 3 w 28"/>
                <a:gd name="T13" fmla="*/ 36 h 37"/>
                <a:gd name="T14" fmla="*/ 3 w 28"/>
                <a:gd name="T15" fmla="*/ 35 h 37"/>
                <a:gd name="T16" fmla="*/ 2 w 28"/>
                <a:gd name="T17" fmla="*/ 35 h 37"/>
                <a:gd name="T18" fmla="*/ 2 w 28"/>
                <a:gd name="T19" fmla="*/ 36 h 37"/>
                <a:gd name="T20" fmla="*/ 2 w 28"/>
                <a:gd name="T21" fmla="*/ 36 h 37"/>
                <a:gd name="T22" fmla="*/ 3 w 28"/>
                <a:gd name="T23" fmla="*/ 36 h 37"/>
                <a:gd name="T24" fmla="*/ 3 w 28"/>
                <a:gd name="T25" fmla="*/ 36 h 37"/>
                <a:gd name="T26" fmla="*/ 3 w 28"/>
                <a:gd name="T27" fmla="*/ 33 h 37"/>
                <a:gd name="T28" fmla="*/ 28 w 28"/>
                <a:gd name="T29" fmla="*/ 2 h 37"/>
                <a:gd name="T30" fmla="*/ 28 w 28"/>
                <a:gd name="T31" fmla="*/ 1 h 37"/>
                <a:gd name="T32" fmla="*/ 28 w 28"/>
                <a:gd name="T33" fmla="*/ 0 h 37"/>
                <a:gd name="T34" fmla="*/ 27 w 28"/>
                <a:gd name="T35" fmla="*/ 0 h 37"/>
                <a:gd name="T36" fmla="*/ 26 w 28"/>
                <a:gd name="T37" fmla="*/ 0 h 37"/>
                <a:gd name="T38" fmla="*/ 0 w 28"/>
                <a:gd name="T39" fmla="*/ 35 h 37"/>
                <a:gd name="T40" fmla="*/ 0 w 28"/>
                <a:gd name="T41" fmla="*/ 35 h 37"/>
                <a:gd name="T42" fmla="*/ 1 w 28"/>
                <a:gd name="T43" fmla="*/ 37 h 37"/>
                <a:gd name="T44" fmla="*/ 1 w 28"/>
                <a:gd name="T45" fmla="*/ 37 h 37"/>
                <a:gd name="T46" fmla="*/ 3 w 28"/>
                <a:gd name="T47" fmla="*/ 36 h 37"/>
                <a:gd name="T48" fmla="*/ 3 w 28"/>
                <a:gd name="T49" fmla="*/ 35 h 37"/>
                <a:gd name="T50" fmla="*/ 2 w 28"/>
                <a:gd name="T51" fmla="*/ 35 h 37"/>
                <a:gd name="T52" fmla="*/ 2 w 28"/>
                <a:gd name="T53" fmla="*/ 35 h 37"/>
                <a:gd name="T54" fmla="*/ 2 w 28"/>
                <a:gd name="T55" fmla="*/ 35 h 37"/>
                <a:gd name="T56" fmla="*/ 1 w 28"/>
                <a:gd name="T57" fmla="*/ 36 h 37"/>
                <a:gd name="T58" fmla="*/ 1 w 28"/>
                <a:gd name="T59" fmla="*/ 36 h 37"/>
                <a:gd name="T60" fmla="*/ 1 w 28"/>
                <a:gd name="T61" fmla="*/ 35 h 37"/>
                <a:gd name="T62" fmla="*/ 1 w 28"/>
                <a:gd name="T63" fmla="*/ 35 h 37"/>
                <a:gd name="T64" fmla="*/ 27 w 28"/>
                <a:gd name="T65" fmla="*/ 1 h 37"/>
                <a:gd name="T66" fmla="*/ 27 w 28"/>
                <a:gd name="T67" fmla="*/ 0 h 37"/>
                <a:gd name="T68" fmla="*/ 28 w 28"/>
                <a:gd name="T69" fmla="*/ 1 h 37"/>
                <a:gd name="T70" fmla="*/ 28 w 28"/>
                <a:gd name="T71" fmla="*/ 1 h 37"/>
                <a:gd name="T72" fmla="*/ 28 w 28"/>
                <a:gd name="T73" fmla="*/ 1 h 37"/>
                <a:gd name="T74" fmla="*/ 2 w 28"/>
                <a:gd name="T75" fmla="*/ 35 h 37"/>
                <a:gd name="T76" fmla="*/ 2 w 28"/>
                <a:gd name="T77" fmla="*/ 35 h 37"/>
                <a:gd name="T78" fmla="*/ 2 w 28"/>
                <a:gd name="T79" fmla="*/ 35 h 37"/>
                <a:gd name="T80" fmla="*/ 2 w 28"/>
                <a:gd name="T81" fmla="*/ 35 h 37"/>
                <a:gd name="T82" fmla="*/ 2 w 28"/>
                <a:gd name="T83" fmla="*/ 35 h 37"/>
                <a:gd name="T84" fmla="*/ 2 w 28"/>
                <a:gd name="T85" fmla="*/ 36 h 37"/>
                <a:gd name="T86" fmla="*/ 2 w 28"/>
                <a:gd name="T87" fmla="*/ 36 h 37"/>
                <a:gd name="T88" fmla="*/ 2 w 28"/>
                <a:gd name="T89" fmla="*/ 35 h 37"/>
                <a:gd name="T90" fmla="*/ 2 w 28"/>
                <a:gd name="T91" fmla="*/ 35 h 37"/>
                <a:gd name="T92" fmla="*/ 2 w 28"/>
                <a:gd name="T93" fmla="*/ 35 h 37"/>
                <a:gd name="T94" fmla="*/ 2 w 28"/>
                <a:gd name="T95" fmla="*/ 35 h 37"/>
                <a:gd name="T96" fmla="*/ 2 w 28"/>
                <a:gd name="T97" fmla="*/ 35 h 37"/>
                <a:gd name="T98" fmla="*/ 2 w 28"/>
                <a:gd name="T99" fmla="*/ 35 h 37"/>
                <a:gd name="T100" fmla="*/ 2 w 28"/>
                <a:gd name="T101" fmla="*/ 35 h 37"/>
                <a:gd name="T102" fmla="*/ 2 w 28"/>
                <a:gd name="T103" fmla="*/ 36 h 37"/>
                <a:gd name="T104" fmla="*/ 2 w 28"/>
                <a:gd name="T105" fmla="*/ 36 h 37"/>
                <a:gd name="T106" fmla="*/ 2 w 28"/>
                <a:gd name="T107" fmla="*/ 35 h 37"/>
                <a:gd name="T108" fmla="*/ 2 w 28"/>
                <a:gd name="T109"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37">
                  <a:moveTo>
                    <a:pt x="2" y="35"/>
                  </a:moveTo>
                  <a:cubicBezTo>
                    <a:pt x="2" y="35"/>
                    <a:pt x="2" y="35"/>
                    <a:pt x="2" y="35"/>
                  </a:cubicBezTo>
                  <a:cubicBezTo>
                    <a:pt x="2" y="35"/>
                    <a:pt x="2" y="35"/>
                    <a:pt x="2" y="35"/>
                  </a:cubicBezTo>
                  <a:cubicBezTo>
                    <a:pt x="2" y="36"/>
                    <a:pt x="2" y="36"/>
                    <a:pt x="2" y="36"/>
                  </a:cubicBezTo>
                  <a:cubicBezTo>
                    <a:pt x="2" y="36"/>
                    <a:pt x="2" y="36"/>
                    <a:pt x="2" y="36"/>
                  </a:cubicBezTo>
                  <a:cubicBezTo>
                    <a:pt x="2" y="36"/>
                    <a:pt x="2" y="36"/>
                    <a:pt x="2" y="36"/>
                  </a:cubicBezTo>
                  <a:cubicBezTo>
                    <a:pt x="3" y="36"/>
                    <a:pt x="3" y="36"/>
                    <a:pt x="3" y="36"/>
                  </a:cubicBezTo>
                  <a:cubicBezTo>
                    <a:pt x="3" y="35"/>
                    <a:pt x="3" y="35"/>
                    <a:pt x="3" y="35"/>
                  </a:cubicBezTo>
                  <a:cubicBezTo>
                    <a:pt x="2" y="35"/>
                    <a:pt x="2" y="35"/>
                    <a:pt x="2" y="35"/>
                  </a:cubicBezTo>
                  <a:cubicBezTo>
                    <a:pt x="2" y="36"/>
                    <a:pt x="2" y="36"/>
                    <a:pt x="2" y="36"/>
                  </a:cubicBezTo>
                  <a:cubicBezTo>
                    <a:pt x="2" y="36"/>
                    <a:pt x="2" y="36"/>
                    <a:pt x="2" y="36"/>
                  </a:cubicBezTo>
                  <a:cubicBezTo>
                    <a:pt x="3" y="36"/>
                    <a:pt x="3" y="36"/>
                    <a:pt x="3" y="36"/>
                  </a:cubicBezTo>
                  <a:cubicBezTo>
                    <a:pt x="3" y="36"/>
                    <a:pt x="3" y="36"/>
                    <a:pt x="3" y="36"/>
                  </a:cubicBezTo>
                  <a:cubicBezTo>
                    <a:pt x="3" y="36"/>
                    <a:pt x="3" y="35"/>
                    <a:pt x="3" y="33"/>
                  </a:cubicBezTo>
                  <a:cubicBezTo>
                    <a:pt x="5" y="29"/>
                    <a:pt x="10" y="19"/>
                    <a:pt x="28" y="2"/>
                  </a:cubicBezTo>
                  <a:cubicBezTo>
                    <a:pt x="28" y="2"/>
                    <a:pt x="28" y="1"/>
                    <a:pt x="28" y="1"/>
                  </a:cubicBezTo>
                  <a:cubicBezTo>
                    <a:pt x="28" y="1"/>
                    <a:pt x="28" y="0"/>
                    <a:pt x="28" y="0"/>
                  </a:cubicBezTo>
                  <a:cubicBezTo>
                    <a:pt x="28" y="0"/>
                    <a:pt x="27" y="0"/>
                    <a:pt x="27" y="0"/>
                  </a:cubicBezTo>
                  <a:cubicBezTo>
                    <a:pt x="27" y="0"/>
                    <a:pt x="26" y="0"/>
                    <a:pt x="26" y="0"/>
                  </a:cubicBezTo>
                  <a:cubicBezTo>
                    <a:pt x="2" y="23"/>
                    <a:pt x="0" y="35"/>
                    <a:pt x="0" y="35"/>
                  </a:cubicBezTo>
                  <a:cubicBezTo>
                    <a:pt x="0" y="35"/>
                    <a:pt x="0" y="35"/>
                    <a:pt x="0" y="35"/>
                  </a:cubicBezTo>
                  <a:cubicBezTo>
                    <a:pt x="0" y="36"/>
                    <a:pt x="1" y="36"/>
                    <a:pt x="1" y="37"/>
                  </a:cubicBezTo>
                  <a:cubicBezTo>
                    <a:pt x="1" y="37"/>
                    <a:pt x="1" y="37"/>
                    <a:pt x="1" y="37"/>
                  </a:cubicBezTo>
                  <a:cubicBezTo>
                    <a:pt x="2" y="37"/>
                    <a:pt x="3" y="36"/>
                    <a:pt x="3" y="36"/>
                  </a:cubicBezTo>
                  <a:cubicBezTo>
                    <a:pt x="3" y="35"/>
                    <a:pt x="3" y="35"/>
                    <a:pt x="3" y="35"/>
                  </a:cubicBezTo>
                  <a:cubicBezTo>
                    <a:pt x="2" y="35"/>
                    <a:pt x="2" y="35"/>
                    <a:pt x="2" y="35"/>
                  </a:cubicBezTo>
                  <a:cubicBezTo>
                    <a:pt x="2" y="35"/>
                    <a:pt x="2" y="35"/>
                    <a:pt x="2" y="35"/>
                  </a:cubicBezTo>
                  <a:cubicBezTo>
                    <a:pt x="2" y="35"/>
                    <a:pt x="2" y="35"/>
                    <a:pt x="2" y="35"/>
                  </a:cubicBezTo>
                  <a:cubicBezTo>
                    <a:pt x="2" y="36"/>
                    <a:pt x="2" y="36"/>
                    <a:pt x="1" y="36"/>
                  </a:cubicBezTo>
                  <a:cubicBezTo>
                    <a:pt x="1" y="36"/>
                    <a:pt x="1" y="36"/>
                    <a:pt x="1" y="36"/>
                  </a:cubicBezTo>
                  <a:cubicBezTo>
                    <a:pt x="1" y="36"/>
                    <a:pt x="1" y="36"/>
                    <a:pt x="1" y="35"/>
                  </a:cubicBezTo>
                  <a:cubicBezTo>
                    <a:pt x="1" y="35"/>
                    <a:pt x="1" y="35"/>
                    <a:pt x="1" y="35"/>
                  </a:cubicBezTo>
                  <a:cubicBezTo>
                    <a:pt x="1" y="35"/>
                    <a:pt x="3" y="24"/>
                    <a:pt x="27" y="1"/>
                  </a:cubicBezTo>
                  <a:cubicBezTo>
                    <a:pt x="27" y="0"/>
                    <a:pt x="27" y="0"/>
                    <a:pt x="27" y="0"/>
                  </a:cubicBezTo>
                  <a:cubicBezTo>
                    <a:pt x="28" y="1"/>
                    <a:pt x="28" y="1"/>
                    <a:pt x="28" y="1"/>
                  </a:cubicBezTo>
                  <a:cubicBezTo>
                    <a:pt x="28" y="1"/>
                    <a:pt x="28" y="1"/>
                    <a:pt x="28" y="1"/>
                  </a:cubicBezTo>
                  <a:cubicBezTo>
                    <a:pt x="28" y="1"/>
                    <a:pt x="28" y="1"/>
                    <a:pt x="28" y="1"/>
                  </a:cubicBezTo>
                  <a:cubicBezTo>
                    <a:pt x="4" y="24"/>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6"/>
                    <a:pt x="2" y="36"/>
                    <a:pt x="2" y="36"/>
                  </a:cubicBezTo>
                  <a:cubicBezTo>
                    <a:pt x="2" y="36"/>
                    <a:pt x="2" y="36"/>
                    <a:pt x="2" y="36"/>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6"/>
                    <a:pt x="2" y="36"/>
                    <a:pt x="2" y="36"/>
                  </a:cubicBezTo>
                  <a:cubicBezTo>
                    <a:pt x="2" y="36"/>
                    <a:pt x="2" y="36"/>
                    <a:pt x="2" y="36"/>
                  </a:cubicBezTo>
                  <a:cubicBezTo>
                    <a:pt x="2" y="35"/>
                    <a:pt x="2" y="35"/>
                    <a:pt x="2" y="35"/>
                  </a:cubicBezTo>
                  <a:cubicBezTo>
                    <a:pt x="2" y="35"/>
                    <a:pt x="2" y="35"/>
                    <a:pt x="2" y="35"/>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18" name="Freeform 335">
              <a:extLst>
                <a:ext uri="{FF2B5EF4-FFF2-40B4-BE49-F238E27FC236}">
                  <a16:creationId xmlns:a16="http://schemas.microsoft.com/office/drawing/2014/main" id="{CF0CAE00-BB32-4D30-93C5-B9B83F368446}"/>
                </a:ext>
              </a:extLst>
            </p:cNvPr>
            <p:cNvSpPr>
              <a:spLocks/>
            </p:cNvSpPr>
            <p:nvPr/>
          </p:nvSpPr>
          <p:spPr bwMode="auto">
            <a:xfrm>
              <a:off x="9082088" y="6338888"/>
              <a:ext cx="58738" cy="52387"/>
            </a:xfrm>
            <a:custGeom>
              <a:avLst/>
              <a:gdLst>
                <a:gd name="T0" fmla="*/ 0 w 12"/>
                <a:gd name="T1" fmla="*/ 2 h 10"/>
                <a:gd name="T2" fmla="*/ 1 w 12"/>
                <a:gd name="T3" fmla="*/ 2 h 10"/>
                <a:gd name="T4" fmla="*/ 5 w 12"/>
                <a:gd name="T5" fmla="*/ 3 h 10"/>
                <a:gd name="T6" fmla="*/ 8 w 12"/>
                <a:gd name="T7" fmla="*/ 5 h 10"/>
                <a:gd name="T8" fmla="*/ 10 w 12"/>
                <a:gd name="T9" fmla="*/ 9 h 10"/>
                <a:gd name="T10" fmla="*/ 11 w 12"/>
                <a:gd name="T11" fmla="*/ 10 h 10"/>
                <a:gd name="T12" fmla="*/ 12 w 12"/>
                <a:gd name="T13" fmla="*/ 9 h 10"/>
                <a:gd name="T14" fmla="*/ 9 w 12"/>
                <a:gd name="T15" fmla="*/ 4 h 10"/>
                <a:gd name="T16" fmla="*/ 4 w 12"/>
                <a:gd name="T17" fmla="*/ 1 h 10"/>
                <a:gd name="T18" fmla="*/ 1 w 12"/>
                <a:gd name="T19" fmla="*/ 0 h 10"/>
                <a:gd name="T20" fmla="*/ 0 w 12"/>
                <a:gd name="T21" fmla="*/ 1 h 10"/>
                <a:gd name="T22" fmla="*/ 0 w 12"/>
                <a:gd name="T2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0">
                  <a:moveTo>
                    <a:pt x="0" y="2"/>
                  </a:moveTo>
                  <a:cubicBezTo>
                    <a:pt x="1" y="2"/>
                    <a:pt x="1" y="2"/>
                    <a:pt x="1" y="2"/>
                  </a:cubicBezTo>
                  <a:cubicBezTo>
                    <a:pt x="1" y="2"/>
                    <a:pt x="3" y="2"/>
                    <a:pt x="5" y="3"/>
                  </a:cubicBezTo>
                  <a:cubicBezTo>
                    <a:pt x="6" y="4"/>
                    <a:pt x="7" y="4"/>
                    <a:pt x="8" y="5"/>
                  </a:cubicBezTo>
                  <a:cubicBezTo>
                    <a:pt x="9" y="6"/>
                    <a:pt x="9" y="8"/>
                    <a:pt x="10" y="9"/>
                  </a:cubicBezTo>
                  <a:cubicBezTo>
                    <a:pt x="10" y="10"/>
                    <a:pt x="10" y="10"/>
                    <a:pt x="11" y="10"/>
                  </a:cubicBezTo>
                  <a:cubicBezTo>
                    <a:pt x="11" y="10"/>
                    <a:pt x="12" y="9"/>
                    <a:pt x="12" y="9"/>
                  </a:cubicBezTo>
                  <a:cubicBezTo>
                    <a:pt x="11" y="7"/>
                    <a:pt x="10" y="5"/>
                    <a:pt x="9" y="4"/>
                  </a:cubicBezTo>
                  <a:cubicBezTo>
                    <a:pt x="8" y="2"/>
                    <a:pt x="5" y="1"/>
                    <a:pt x="4" y="1"/>
                  </a:cubicBezTo>
                  <a:cubicBezTo>
                    <a:pt x="2" y="0"/>
                    <a:pt x="1" y="0"/>
                    <a:pt x="1" y="0"/>
                  </a:cubicBezTo>
                  <a:cubicBezTo>
                    <a:pt x="0" y="0"/>
                    <a:pt x="0" y="1"/>
                    <a:pt x="0" y="1"/>
                  </a:cubicBezTo>
                  <a:cubicBezTo>
                    <a:pt x="0" y="2"/>
                    <a:pt x="0" y="2"/>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19" name="Freeform 336">
              <a:extLst>
                <a:ext uri="{FF2B5EF4-FFF2-40B4-BE49-F238E27FC236}">
                  <a16:creationId xmlns:a16="http://schemas.microsoft.com/office/drawing/2014/main" id="{16A9187C-5345-4E62-AD56-E75CD075690C}"/>
                </a:ext>
              </a:extLst>
            </p:cNvPr>
            <p:cNvSpPr>
              <a:spLocks/>
            </p:cNvSpPr>
            <p:nvPr/>
          </p:nvSpPr>
          <p:spPr bwMode="auto">
            <a:xfrm>
              <a:off x="9075738" y="6338888"/>
              <a:ext cx="65088" cy="52387"/>
            </a:xfrm>
            <a:custGeom>
              <a:avLst/>
              <a:gdLst>
                <a:gd name="T0" fmla="*/ 1 w 13"/>
                <a:gd name="T1" fmla="*/ 2 h 10"/>
                <a:gd name="T2" fmla="*/ 1 w 13"/>
                <a:gd name="T3" fmla="*/ 2 h 10"/>
                <a:gd name="T4" fmla="*/ 2 w 13"/>
                <a:gd name="T5" fmla="*/ 2 h 10"/>
                <a:gd name="T6" fmla="*/ 2 w 13"/>
                <a:gd name="T7" fmla="*/ 2 h 10"/>
                <a:gd name="T8" fmla="*/ 1 w 13"/>
                <a:gd name="T9" fmla="*/ 2 h 10"/>
                <a:gd name="T10" fmla="*/ 6 w 13"/>
                <a:gd name="T11" fmla="*/ 4 h 10"/>
                <a:gd name="T12" fmla="*/ 9 w 13"/>
                <a:gd name="T13" fmla="*/ 6 h 10"/>
                <a:gd name="T14" fmla="*/ 10 w 13"/>
                <a:gd name="T15" fmla="*/ 9 h 10"/>
                <a:gd name="T16" fmla="*/ 12 w 13"/>
                <a:gd name="T17" fmla="*/ 10 h 10"/>
                <a:gd name="T18" fmla="*/ 12 w 13"/>
                <a:gd name="T19" fmla="*/ 10 h 10"/>
                <a:gd name="T20" fmla="*/ 13 w 13"/>
                <a:gd name="T21" fmla="*/ 9 h 10"/>
                <a:gd name="T22" fmla="*/ 13 w 13"/>
                <a:gd name="T23" fmla="*/ 9 h 10"/>
                <a:gd name="T24" fmla="*/ 13 w 13"/>
                <a:gd name="T25" fmla="*/ 9 h 10"/>
                <a:gd name="T26" fmla="*/ 13 w 13"/>
                <a:gd name="T27" fmla="*/ 9 h 10"/>
                <a:gd name="T28" fmla="*/ 10 w 13"/>
                <a:gd name="T29" fmla="*/ 4 h 10"/>
                <a:gd name="T30" fmla="*/ 5 w 13"/>
                <a:gd name="T31" fmla="*/ 1 h 10"/>
                <a:gd name="T32" fmla="*/ 2 w 13"/>
                <a:gd name="T33" fmla="*/ 0 h 10"/>
                <a:gd name="T34" fmla="*/ 2 w 13"/>
                <a:gd name="T35" fmla="*/ 0 h 10"/>
                <a:gd name="T36" fmla="*/ 0 w 13"/>
                <a:gd name="T37" fmla="*/ 1 h 10"/>
                <a:gd name="T38" fmla="*/ 0 w 13"/>
                <a:gd name="T39" fmla="*/ 1 h 10"/>
                <a:gd name="T40" fmla="*/ 1 w 13"/>
                <a:gd name="T41" fmla="*/ 2 h 10"/>
                <a:gd name="T42" fmla="*/ 1 w 13"/>
                <a:gd name="T43" fmla="*/ 2 h 10"/>
                <a:gd name="T44" fmla="*/ 1 w 13"/>
                <a:gd name="T45" fmla="*/ 2 h 10"/>
                <a:gd name="T46" fmla="*/ 1 w 13"/>
                <a:gd name="T47" fmla="*/ 2 h 10"/>
                <a:gd name="T48" fmla="*/ 2 w 13"/>
                <a:gd name="T49" fmla="*/ 2 h 10"/>
                <a:gd name="T50" fmla="*/ 1 w 13"/>
                <a:gd name="T51" fmla="*/ 1 h 10"/>
                <a:gd name="T52" fmla="*/ 1 w 13"/>
                <a:gd name="T53" fmla="*/ 1 h 10"/>
                <a:gd name="T54" fmla="*/ 2 w 13"/>
                <a:gd name="T55" fmla="*/ 1 h 10"/>
                <a:gd name="T56" fmla="*/ 2 w 13"/>
                <a:gd name="T57" fmla="*/ 1 h 10"/>
                <a:gd name="T58" fmla="*/ 5 w 13"/>
                <a:gd name="T59" fmla="*/ 1 h 10"/>
                <a:gd name="T60" fmla="*/ 10 w 13"/>
                <a:gd name="T61" fmla="*/ 4 h 10"/>
                <a:gd name="T62" fmla="*/ 12 w 13"/>
                <a:gd name="T63" fmla="*/ 9 h 10"/>
                <a:gd name="T64" fmla="*/ 13 w 13"/>
                <a:gd name="T65" fmla="*/ 9 h 10"/>
                <a:gd name="T66" fmla="*/ 12 w 13"/>
                <a:gd name="T67" fmla="*/ 9 h 10"/>
                <a:gd name="T68" fmla="*/ 12 w 13"/>
                <a:gd name="T69" fmla="*/ 9 h 10"/>
                <a:gd name="T70" fmla="*/ 12 w 13"/>
                <a:gd name="T71" fmla="*/ 10 h 10"/>
                <a:gd name="T72" fmla="*/ 12 w 13"/>
                <a:gd name="T73" fmla="*/ 10 h 10"/>
                <a:gd name="T74" fmla="*/ 11 w 13"/>
                <a:gd name="T75" fmla="*/ 9 h 10"/>
                <a:gd name="T76" fmla="*/ 9 w 13"/>
                <a:gd name="T77" fmla="*/ 5 h 10"/>
                <a:gd name="T78" fmla="*/ 6 w 13"/>
                <a:gd name="T79" fmla="*/ 3 h 10"/>
                <a:gd name="T80" fmla="*/ 2 w 13"/>
                <a:gd name="T81" fmla="*/ 2 h 10"/>
                <a:gd name="T82" fmla="*/ 2 w 13"/>
                <a:gd name="T83" fmla="*/ 2 h 10"/>
                <a:gd name="T84" fmla="*/ 1 w 13"/>
                <a:gd name="T85" fmla="*/ 2 h 10"/>
                <a:gd name="T86" fmla="*/ 1 w 13"/>
                <a:gd name="T87" fmla="*/ 2 h 10"/>
                <a:gd name="T88" fmla="*/ 2 w 13"/>
                <a:gd name="T89" fmla="*/ 2 h 10"/>
                <a:gd name="T90" fmla="*/ 1 w 13"/>
                <a:gd name="T9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10">
                  <a:moveTo>
                    <a:pt x="1" y="2"/>
                  </a:moveTo>
                  <a:cubicBezTo>
                    <a:pt x="1" y="2"/>
                    <a:pt x="1" y="2"/>
                    <a:pt x="1" y="2"/>
                  </a:cubicBezTo>
                  <a:cubicBezTo>
                    <a:pt x="2" y="2"/>
                    <a:pt x="2" y="2"/>
                    <a:pt x="2" y="2"/>
                  </a:cubicBezTo>
                  <a:cubicBezTo>
                    <a:pt x="2" y="2"/>
                    <a:pt x="2" y="2"/>
                    <a:pt x="2" y="2"/>
                  </a:cubicBezTo>
                  <a:cubicBezTo>
                    <a:pt x="1" y="2"/>
                    <a:pt x="1" y="2"/>
                    <a:pt x="1" y="2"/>
                  </a:cubicBezTo>
                  <a:cubicBezTo>
                    <a:pt x="2" y="2"/>
                    <a:pt x="4" y="3"/>
                    <a:pt x="6" y="4"/>
                  </a:cubicBezTo>
                  <a:cubicBezTo>
                    <a:pt x="7" y="4"/>
                    <a:pt x="8" y="5"/>
                    <a:pt x="9" y="6"/>
                  </a:cubicBezTo>
                  <a:cubicBezTo>
                    <a:pt x="10" y="7"/>
                    <a:pt x="10" y="8"/>
                    <a:pt x="10" y="9"/>
                  </a:cubicBezTo>
                  <a:cubicBezTo>
                    <a:pt x="11" y="10"/>
                    <a:pt x="11" y="10"/>
                    <a:pt x="12" y="10"/>
                  </a:cubicBezTo>
                  <a:cubicBezTo>
                    <a:pt x="12" y="10"/>
                    <a:pt x="12" y="10"/>
                    <a:pt x="12" y="10"/>
                  </a:cubicBezTo>
                  <a:cubicBezTo>
                    <a:pt x="12" y="10"/>
                    <a:pt x="13" y="10"/>
                    <a:pt x="13" y="9"/>
                  </a:cubicBezTo>
                  <a:cubicBezTo>
                    <a:pt x="13" y="9"/>
                    <a:pt x="13" y="9"/>
                    <a:pt x="13" y="9"/>
                  </a:cubicBezTo>
                  <a:cubicBezTo>
                    <a:pt x="13" y="9"/>
                    <a:pt x="13" y="9"/>
                    <a:pt x="13" y="9"/>
                  </a:cubicBezTo>
                  <a:cubicBezTo>
                    <a:pt x="13" y="9"/>
                    <a:pt x="13" y="9"/>
                    <a:pt x="13" y="9"/>
                  </a:cubicBezTo>
                  <a:cubicBezTo>
                    <a:pt x="12" y="7"/>
                    <a:pt x="12" y="5"/>
                    <a:pt x="10" y="4"/>
                  </a:cubicBezTo>
                  <a:cubicBezTo>
                    <a:pt x="9" y="2"/>
                    <a:pt x="6" y="1"/>
                    <a:pt x="5" y="1"/>
                  </a:cubicBezTo>
                  <a:cubicBezTo>
                    <a:pt x="3" y="0"/>
                    <a:pt x="2" y="0"/>
                    <a:pt x="2" y="0"/>
                  </a:cubicBezTo>
                  <a:cubicBezTo>
                    <a:pt x="2" y="0"/>
                    <a:pt x="2" y="0"/>
                    <a:pt x="2" y="0"/>
                  </a:cubicBezTo>
                  <a:cubicBezTo>
                    <a:pt x="1" y="0"/>
                    <a:pt x="0" y="0"/>
                    <a:pt x="0" y="1"/>
                  </a:cubicBezTo>
                  <a:cubicBezTo>
                    <a:pt x="0" y="1"/>
                    <a:pt x="0" y="1"/>
                    <a:pt x="0" y="1"/>
                  </a:cubicBezTo>
                  <a:cubicBezTo>
                    <a:pt x="0" y="2"/>
                    <a:pt x="1" y="2"/>
                    <a:pt x="1" y="2"/>
                  </a:cubicBezTo>
                  <a:cubicBezTo>
                    <a:pt x="1" y="2"/>
                    <a:pt x="1" y="2"/>
                    <a:pt x="1" y="2"/>
                  </a:cubicBezTo>
                  <a:cubicBezTo>
                    <a:pt x="1" y="2"/>
                    <a:pt x="1" y="2"/>
                    <a:pt x="1" y="2"/>
                  </a:cubicBezTo>
                  <a:cubicBezTo>
                    <a:pt x="1" y="2"/>
                    <a:pt x="1" y="2"/>
                    <a:pt x="1" y="2"/>
                  </a:cubicBezTo>
                  <a:cubicBezTo>
                    <a:pt x="2" y="2"/>
                    <a:pt x="2" y="2"/>
                    <a:pt x="2" y="2"/>
                  </a:cubicBezTo>
                  <a:cubicBezTo>
                    <a:pt x="1" y="2"/>
                    <a:pt x="1" y="1"/>
                    <a:pt x="1" y="1"/>
                  </a:cubicBezTo>
                  <a:cubicBezTo>
                    <a:pt x="1" y="1"/>
                    <a:pt x="1" y="1"/>
                    <a:pt x="1" y="1"/>
                  </a:cubicBezTo>
                  <a:cubicBezTo>
                    <a:pt x="1" y="1"/>
                    <a:pt x="1" y="1"/>
                    <a:pt x="2" y="1"/>
                  </a:cubicBezTo>
                  <a:cubicBezTo>
                    <a:pt x="2" y="1"/>
                    <a:pt x="2" y="1"/>
                    <a:pt x="2" y="1"/>
                  </a:cubicBezTo>
                  <a:cubicBezTo>
                    <a:pt x="2" y="1"/>
                    <a:pt x="3" y="1"/>
                    <a:pt x="5" y="1"/>
                  </a:cubicBezTo>
                  <a:cubicBezTo>
                    <a:pt x="6" y="2"/>
                    <a:pt x="8" y="3"/>
                    <a:pt x="10" y="4"/>
                  </a:cubicBezTo>
                  <a:cubicBezTo>
                    <a:pt x="11" y="5"/>
                    <a:pt x="12" y="7"/>
                    <a:pt x="12" y="9"/>
                  </a:cubicBezTo>
                  <a:cubicBezTo>
                    <a:pt x="13" y="9"/>
                    <a:pt x="13" y="9"/>
                    <a:pt x="13" y="9"/>
                  </a:cubicBezTo>
                  <a:cubicBezTo>
                    <a:pt x="12" y="9"/>
                    <a:pt x="12" y="9"/>
                    <a:pt x="12" y="9"/>
                  </a:cubicBezTo>
                  <a:cubicBezTo>
                    <a:pt x="12" y="9"/>
                    <a:pt x="12" y="9"/>
                    <a:pt x="12" y="9"/>
                  </a:cubicBezTo>
                  <a:cubicBezTo>
                    <a:pt x="12" y="9"/>
                    <a:pt x="12" y="10"/>
                    <a:pt x="12" y="10"/>
                  </a:cubicBezTo>
                  <a:cubicBezTo>
                    <a:pt x="12" y="10"/>
                    <a:pt x="12" y="10"/>
                    <a:pt x="12" y="10"/>
                  </a:cubicBezTo>
                  <a:cubicBezTo>
                    <a:pt x="11" y="10"/>
                    <a:pt x="11" y="10"/>
                    <a:pt x="11" y="9"/>
                  </a:cubicBezTo>
                  <a:cubicBezTo>
                    <a:pt x="11" y="8"/>
                    <a:pt x="10" y="6"/>
                    <a:pt x="9" y="5"/>
                  </a:cubicBezTo>
                  <a:cubicBezTo>
                    <a:pt x="8" y="4"/>
                    <a:pt x="7" y="3"/>
                    <a:pt x="6" y="3"/>
                  </a:cubicBezTo>
                  <a:cubicBezTo>
                    <a:pt x="4" y="2"/>
                    <a:pt x="2" y="2"/>
                    <a:pt x="2" y="2"/>
                  </a:cubicBezTo>
                  <a:cubicBezTo>
                    <a:pt x="2" y="2"/>
                    <a:pt x="2" y="2"/>
                    <a:pt x="2" y="2"/>
                  </a:cubicBezTo>
                  <a:cubicBezTo>
                    <a:pt x="1" y="2"/>
                    <a:pt x="1" y="2"/>
                    <a:pt x="1" y="2"/>
                  </a:cubicBezTo>
                  <a:cubicBezTo>
                    <a:pt x="1" y="2"/>
                    <a:pt x="1" y="2"/>
                    <a:pt x="1" y="2"/>
                  </a:cubicBezTo>
                  <a:cubicBezTo>
                    <a:pt x="2" y="2"/>
                    <a:pt x="2" y="2"/>
                    <a:pt x="2" y="2"/>
                  </a:cubicBezTo>
                  <a:lnTo>
                    <a:pt x="1"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20" name="Freeform 337">
              <a:extLst>
                <a:ext uri="{FF2B5EF4-FFF2-40B4-BE49-F238E27FC236}">
                  <a16:creationId xmlns:a16="http://schemas.microsoft.com/office/drawing/2014/main" id="{DA2F1ECB-91F0-4F66-86DA-EBF7EEC1FC3F}"/>
                </a:ext>
              </a:extLst>
            </p:cNvPr>
            <p:cNvSpPr>
              <a:spLocks/>
            </p:cNvSpPr>
            <p:nvPr/>
          </p:nvSpPr>
          <p:spPr bwMode="auto">
            <a:xfrm>
              <a:off x="9036050" y="6210300"/>
              <a:ext cx="39688" cy="46037"/>
            </a:xfrm>
            <a:custGeom>
              <a:avLst/>
              <a:gdLst>
                <a:gd name="T0" fmla="*/ 8 w 8"/>
                <a:gd name="T1" fmla="*/ 5 h 9"/>
                <a:gd name="T2" fmla="*/ 7 w 8"/>
                <a:gd name="T3" fmla="*/ 5 h 9"/>
                <a:gd name="T4" fmla="*/ 4 w 8"/>
                <a:gd name="T5" fmla="*/ 7 h 9"/>
                <a:gd name="T6" fmla="*/ 2 w 8"/>
                <a:gd name="T7" fmla="*/ 5 h 9"/>
                <a:gd name="T8" fmla="*/ 4 w 8"/>
                <a:gd name="T9" fmla="*/ 2 h 9"/>
                <a:gd name="T10" fmla="*/ 7 w 8"/>
                <a:gd name="T11" fmla="*/ 5 h 9"/>
                <a:gd name="T12" fmla="*/ 8 w 8"/>
                <a:gd name="T13" fmla="*/ 5 h 9"/>
                <a:gd name="T14" fmla="*/ 8 w 8"/>
                <a:gd name="T15" fmla="*/ 5 h 9"/>
                <a:gd name="T16" fmla="*/ 4 w 8"/>
                <a:gd name="T17" fmla="*/ 0 h 9"/>
                <a:gd name="T18" fmla="*/ 0 w 8"/>
                <a:gd name="T19" fmla="*/ 5 h 9"/>
                <a:gd name="T20" fmla="*/ 4 w 8"/>
                <a:gd name="T21" fmla="*/ 9 h 9"/>
                <a:gd name="T22" fmla="*/ 8 w 8"/>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9">
                  <a:moveTo>
                    <a:pt x="8" y="5"/>
                  </a:moveTo>
                  <a:cubicBezTo>
                    <a:pt x="7" y="5"/>
                    <a:pt x="7" y="5"/>
                    <a:pt x="7" y="5"/>
                  </a:cubicBezTo>
                  <a:cubicBezTo>
                    <a:pt x="7" y="6"/>
                    <a:pt x="6" y="7"/>
                    <a:pt x="4" y="7"/>
                  </a:cubicBezTo>
                  <a:cubicBezTo>
                    <a:pt x="3" y="7"/>
                    <a:pt x="2" y="6"/>
                    <a:pt x="2" y="5"/>
                  </a:cubicBezTo>
                  <a:cubicBezTo>
                    <a:pt x="2" y="3"/>
                    <a:pt x="3" y="2"/>
                    <a:pt x="4" y="2"/>
                  </a:cubicBezTo>
                  <a:cubicBezTo>
                    <a:pt x="6" y="2"/>
                    <a:pt x="7" y="3"/>
                    <a:pt x="7" y="5"/>
                  </a:cubicBezTo>
                  <a:cubicBezTo>
                    <a:pt x="8" y="5"/>
                    <a:pt x="8" y="5"/>
                    <a:pt x="8" y="5"/>
                  </a:cubicBezTo>
                  <a:cubicBezTo>
                    <a:pt x="8" y="5"/>
                    <a:pt x="8" y="5"/>
                    <a:pt x="8" y="5"/>
                  </a:cubicBezTo>
                  <a:cubicBezTo>
                    <a:pt x="8" y="2"/>
                    <a:pt x="7" y="0"/>
                    <a:pt x="4" y="0"/>
                  </a:cubicBezTo>
                  <a:cubicBezTo>
                    <a:pt x="2" y="0"/>
                    <a:pt x="0" y="2"/>
                    <a:pt x="0" y="5"/>
                  </a:cubicBezTo>
                  <a:cubicBezTo>
                    <a:pt x="0" y="7"/>
                    <a:pt x="2" y="9"/>
                    <a:pt x="4" y="9"/>
                  </a:cubicBezTo>
                  <a:cubicBezTo>
                    <a:pt x="7" y="9"/>
                    <a:pt x="8" y="7"/>
                    <a:pt x="8" y="5"/>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21" name="Freeform 338">
              <a:extLst>
                <a:ext uri="{FF2B5EF4-FFF2-40B4-BE49-F238E27FC236}">
                  <a16:creationId xmlns:a16="http://schemas.microsoft.com/office/drawing/2014/main" id="{471ADF05-8E9F-4C3A-8794-BEC968801E02}"/>
                </a:ext>
              </a:extLst>
            </p:cNvPr>
            <p:cNvSpPr>
              <a:spLocks/>
            </p:cNvSpPr>
            <p:nvPr/>
          </p:nvSpPr>
          <p:spPr bwMode="auto">
            <a:xfrm>
              <a:off x="9036050" y="6210300"/>
              <a:ext cx="46038" cy="46037"/>
            </a:xfrm>
            <a:custGeom>
              <a:avLst/>
              <a:gdLst>
                <a:gd name="T0" fmla="*/ 8 w 9"/>
                <a:gd name="T1" fmla="*/ 5 h 9"/>
                <a:gd name="T2" fmla="*/ 8 w 9"/>
                <a:gd name="T3" fmla="*/ 4 h 9"/>
                <a:gd name="T4" fmla="*/ 7 w 9"/>
                <a:gd name="T5" fmla="*/ 4 h 9"/>
                <a:gd name="T6" fmla="*/ 6 w 9"/>
                <a:gd name="T7" fmla="*/ 4 h 9"/>
                <a:gd name="T8" fmla="*/ 6 w 9"/>
                <a:gd name="T9" fmla="*/ 5 h 9"/>
                <a:gd name="T10" fmla="*/ 4 w 9"/>
                <a:gd name="T11" fmla="*/ 7 h 9"/>
                <a:gd name="T12" fmla="*/ 2 w 9"/>
                <a:gd name="T13" fmla="*/ 5 h 9"/>
                <a:gd name="T14" fmla="*/ 4 w 9"/>
                <a:gd name="T15" fmla="*/ 3 h 9"/>
                <a:gd name="T16" fmla="*/ 6 w 9"/>
                <a:gd name="T17" fmla="*/ 5 h 9"/>
                <a:gd name="T18" fmla="*/ 6 w 9"/>
                <a:gd name="T19" fmla="*/ 5 h 9"/>
                <a:gd name="T20" fmla="*/ 8 w 9"/>
                <a:gd name="T21" fmla="*/ 5 h 9"/>
                <a:gd name="T22" fmla="*/ 8 w 9"/>
                <a:gd name="T23" fmla="*/ 5 h 9"/>
                <a:gd name="T24" fmla="*/ 9 w 9"/>
                <a:gd name="T25" fmla="*/ 5 h 9"/>
                <a:gd name="T26" fmla="*/ 9 w 9"/>
                <a:gd name="T27" fmla="*/ 5 h 9"/>
                <a:gd name="T28" fmla="*/ 4 w 9"/>
                <a:gd name="T29" fmla="*/ 0 h 9"/>
                <a:gd name="T30" fmla="*/ 0 w 9"/>
                <a:gd name="T31" fmla="*/ 5 h 9"/>
                <a:gd name="T32" fmla="*/ 4 w 9"/>
                <a:gd name="T33" fmla="*/ 9 h 9"/>
                <a:gd name="T34" fmla="*/ 9 w 9"/>
                <a:gd name="T35" fmla="*/ 5 h 9"/>
                <a:gd name="T36" fmla="*/ 9 w 9"/>
                <a:gd name="T37" fmla="*/ 4 h 9"/>
                <a:gd name="T38" fmla="*/ 8 w 9"/>
                <a:gd name="T39" fmla="*/ 4 h 9"/>
                <a:gd name="T40" fmla="*/ 8 w 9"/>
                <a:gd name="T41" fmla="*/ 5 h 9"/>
                <a:gd name="T42" fmla="*/ 8 w 9"/>
                <a:gd name="T43" fmla="*/ 5 h 9"/>
                <a:gd name="T44" fmla="*/ 8 w 9"/>
                <a:gd name="T45" fmla="*/ 5 h 9"/>
                <a:gd name="T46" fmla="*/ 8 w 9"/>
                <a:gd name="T47" fmla="*/ 5 h 9"/>
                <a:gd name="T48" fmla="*/ 8 w 9"/>
                <a:gd name="T49" fmla="*/ 5 h 9"/>
                <a:gd name="T50" fmla="*/ 4 w 9"/>
                <a:gd name="T51" fmla="*/ 9 h 9"/>
                <a:gd name="T52" fmla="*/ 0 w 9"/>
                <a:gd name="T53" fmla="*/ 5 h 9"/>
                <a:gd name="T54" fmla="*/ 4 w 9"/>
                <a:gd name="T55" fmla="*/ 1 h 9"/>
                <a:gd name="T56" fmla="*/ 8 w 9"/>
                <a:gd name="T57" fmla="*/ 5 h 9"/>
                <a:gd name="T58" fmla="*/ 8 w 9"/>
                <a:gd name="T59" fmla="*/ 5 h 9"/>
                <a:gd name="T60" fmla="*/ 8 w 9"/>
                <a:gd name="T61" fmla="*/ 4 h 9"/>
                <a:gd name="T62" fmla="*/ 8 w 9"/>
                <a:gd name="T63" fmla="*/ 4 h 9"/>
                <a:gd name="T64" fmla="*/ 7 w 9"/>
                <a:gd name="T65" fmla="*/ 4 h 9"/>
                <a:gd name="T66" fmla="*/ 7 w 9"/>
                <a:gd name="T67" fmla="*/ 5 h 9"/>
                <a:gd name="T68" fmla="*/ 7 w 9"/>
                <a:gd name="T69" fmla="*/ 5 h 9"/>
                <a:gd name="T70" fmla="*/ 4 w 9"/>
                <a:gd name="T71" fmla="*/ 2 h 9"/>
                <a:gd name="T72" fmla="*/ 2 w 9"/>
                <a:gd name="T73" fmla="*/ 5 h 9"/>
                <a:gd name="T74" fmla="*/ 4 w 9"/>
                <a:gd name="T75" fmla="*/ 7 h 9"/>
                <a:gd name="T76" fmla="*/ 7 w 9"/>
                <a:gd name="T77" fmla="*/ 5 h 9"/>
                <a:gd name="T78" fmla="*/ 7 w 9"/>
                <a:gd name="T79" fmla="*/ 5 h 9"/>
                <a:gd name="T80" fmla="*/ 7 w 9"/>
                <a:gd name="T81" fmla="*/ 5 h 9"/>
                <a:gd name="T82" fmla="*/ 8 w 9"/>
                <a:gd name="T8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9">
                  <a:moveTo>
                    <a:pt x="8" y="5"/>
                  </a:moveTo>
                  <a:cubicBezTo>
                    <a:pt x="8" y="4"/>
                    <a:pt x="8" y="4"/>
                    <a:pt x="8" y="4"/>
                  </a:cubicBezTo>
                  <a:cubicBezTo>
                    <a:pt x="7" y="4"/>
                    <a:pt x="7" y="4"/>
                    <a:pt x="7" y="4"/>
                  </a:cubicBezTo>
                  <a:cubicBezTo>
                    <a:pt x="6" y="4"/>
                    <a:pt x="6" y="4"/>
                    <a:pt x="6" y="4"/>
                  </a:cubicBezTo>
                  <a:cubicBezTo>
                    <a:pt x="6" y="5"/>
                    <a:pt x="6" y="5"/>
                    <a:pt x="6" y="5"/>
                  </a:cubicBezTo>
                  <a:cubicBezTo>
                    <a:pt x="6" y="6"/>
                    <a:pt x="5" y="7"/>
                    <a:pt x="4" y="7"/>
                  </a:cubicBezTo>
                  <a:cubicBezTo>
                    <a:pt x="3" y="7"/>
                    <a:pt x="2" y="6"/>
                    <a:pt x="2" y="5"/>
                  </a:cubicBezTo>
                  <a:cubicBezTo>
                    <a:pt x="2" y="4"/>
                    <a:pt x="3" y="3"/>
                    <a:pt x="4" y="3"/>
                  </a:cubicBezTo>
                  <a:cubicBezTo>
                    <a:pt x="5" y="3"/>
                    <a:pt x="6" y="4"/>
                    <a:pt x="6" y="5"/>
                  </a:cubicBezTo>
                  <a:cubicBezTo>
                    <a:pt x="6" y="5"/>
                    <a:pt x="6" y="5"/>
                    <a:pt x="6" y="5"/>
                  </a:cubicBezTo>
                  <a:cubicBezTo>
                    <a:pt x="8" y="5"/>
                    <a:pt x="8" y="5"/>
                    <a:pt x="8" y="5"/>
                  </a:cubicBezTo>
                  <a:cubicBezTo>
                    <a:pt x="8" y="5"/>
                    <a:pt x="8" y="5"/>
                    <a:pt x="8" y="5"/>
                  </a:cubicBezTo>
                  <a:cubicBezTo>
                    <a:pt x="9" y="5"/>
                    <a:pt x="9" y="5"/>
                    <a:pt x="9" y="5"/>
                  </a:cubicBezTo>
                  <a:cubicBezTo>
                    <a:pt x="9" y="5"/>
                    <a:pt x="9" y="5"/>
                    <a:pt x="9" y="5"/>
                  </a:cubicBezTo>
                  <a:cubicBezTo>
                    <a:pt x="9" y="2"/>
                    <a:pt x="7" y="0"/>
                    <a:pt x="4" y="0"/>
                  </a:cubicBezTo>
                  <a:cubicBezTo>
                    <a:pt x="2" y="0"/>
                    <a:pt x="0" y="2"/>
                    <a:pt x="0" y="5"/>
                  </a:cubicBezTo>
                  <a:cubicBezTo>
                    <a:pt x="0" y="7"/>
                    <a:pt x="2" y="9"/>
                    <a:pt x="4" y="9"/>
                  </a:cubicBezTo>
                  <a:cubicBezTo>
                    <a:pt x="7" y="9"/>
                    <a:pt x="9" y="7"/>
                    <a:pt x="9" y="5"/>
                  </a:cubicBezTo>
                  <a:cubicBezTo>
                    <a:pt x="9" y="4"/>
                    <a:pt x="9" y="4"/>
                    <a:pt x="9" y="4"/>
                  </a:cubicBezTo>
                  <a:cubicBezTo>
                    <a:pt x="8" y="4"/>
                    <a:pt x="8" y="4"/>
                    <a:pt x="8" y="4"/>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7"/>
                    <a:pt x="6" y="9"/>
                    <a:pt x="4" y="9"/>
                  </a:cubicBezTo>
                  <a:cubicBezTo>
                    <a:pt x="2" y="9"/>
                    <a:pt x="0" y="7"/>
                    <a:pt x="0" y="5"/>
                  </a:cubicBezTo>
                  <a:cubicBezTo>
                    <a:pt x="0" y="3"/>
                    <a:pt x="2" y="1"/>
                    <a:pt x="4" y="1"/>
                  </a:cubicBezTo>
                  <a:cubicBezTo>
                    <a:pt x="6" y="1"/>
                    <a:pt x="8" y="3"/>
                    <a:pt x="8" y="5"/>
                  </a:cubicBezTo>
                  <a:cubicBezTo>
                    <a:pt x="8" y="5"/>
                    <a:pt x="8" y="5"/>
                    <a:pt x="8" y="5"/>
                  </a:cubicBezTo>
                  <a:cubicBezTo>
                    <a:pt x="8" y="4"/>
                    <a:pt x="8" y="4"/>
                    <a:pt x="8" y="4"/>
                  </a:cubicBezTo>
                  <a:cubicBezTo>
                    <a:pt x="8" y="4"/>
                    <a:pt x="8" y="4"/>
                    <a:pt x="8" y="4"/>
                  </a:cubicBezTo>
                  <a:cubicBezTo>
                    <a:pt x="7" y="4"/>
                    <a:pt x="7" y="4"/>
                    <a:pt x="7" y="4"/>
                  </a:cubicBezTo>
                  <a:cubicBezTo>
                    <a:pt x="7" y="5"/>
                    <a:pt x="7" y="5"/>
                    <a:pt x="7" y="5"/>
                  </a:cubicBezTo>
                  <a:cubicBezTo>
                    <a:pt x="7" y="5"/>
                    <a:pt x="7" y="5"/>
                    <a:pt x="7" y="5"/>
                  </a:cubicBezTo>
                  <a:cubicBezTo>
                    <a:pt x="7" y="3"/>
                    <a:pt x="6" y="2"/>
                    <a:pt x="4" y="2"/>
                  </a:cubicBezTo>
                  <a:cubicBezTo>
                    <a:pt x="3" y="2"/>
                    <a:pt x="2" y="3"/>
                    <a:pt x="2" y="5"/>
                  </a:cubicBezTo>
                  <a:cubicBezTo>
                    <a:pt x="2" y="6"/>
                    <a:pt x="3" y="7"/>
                    <a:pt x="4" y="7"/>
                  </a:cubicBezTo>
                  <a:cubicBezTo>
                    <a:pt x="6" y="7"/>
                    <a:pt x="7" y="6"/>
                    <a:pt x="7" y="5"/>
                  </a:cubicBezTo>
                  <a:cubicBezTo>
                    <a:pt x="7" y="5"/>
                    <a:pt x="7" y="5"/>
                    <a:pt x="7" y="5"/>
                  </a:cubicBezTo>
                  <a:cubicBezTo>
                    <a:pt x="7" y="5"/>
                    <a:pt x="7" y="5"/>
                    <a:pt x="7" y="5"/>
                  </a:cubicBezTo>
                  <a:cubicBezTo>
                    <a:pt x="8" y="5"/>
                    <a:pt x="8" y="5"/>
                    <a:pt x="8" y="5"/>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22" name="Freeform 339">
              <a:extLst>
                <a:ext uri="{FF2B5EF4-FFF2-40B4-BE49-F238E27FC236}">
                  <a16:creationId xmlns:a16="http://schemas.microsoft.com/office/drawing/2014/main" id="{8A1AA6FA-DECB-4B36-8739-8B5AC1A3A1D0}"/>
                </a:ext>
              </a:extLst>
            </p:cNvPr>
            <p:cNvSpPr>
              <a:spLocks/>
            </p:cNvSpPr>
            <p:nvPr/>
          </p:nvSpPr>
          <p:spPr bwMode="auto">
            <a:xfrm>
              <a:off x="9126538" y="6210300"/>
              <a:ext cx="34925" cy="41275"/>
            </a:xfrm>
            <a:custGeom>
              <a:avLst/>
              <a:gdLst>
                <a:gd name="T0" fmla="*/ 6 w 7"/>
                <a:gd name="T1" fmla="*/ 4 h 8"/>
                <a:gd name="T2" fmla="*/ 6 w 7"/>
                <a:gd name="T3" fmla="*/ 4 h 8"/>
                <a:gd name="T4" fmla="*/ 4 w 7"/>
                <a:gd name="T5" fmla="*/ 6 h 8"/>
                <a:gd name="T6" fmla="*/ 2 w 7"/>
                <a:gd name="T7" fmla="*/ 4 h 8"/>
                <a:gd name="T8" fmla="*/ 4 w 7"/>
                <a:gd name="T9" fmla="*/ 2 h 8"/>
                <a:gd name="T10" fmla="*/ 6 w 7"/>
                <a:gd name="T11" fmla="*/ 4 h 8"/>
                <a:gd name="T12" fmla="*/ 6 w 7"/>
                <a:gd name="T13" fmla="*/ 4 h 8"/>
                <a:gd name="T14" fmla="*/ 7 w 7"/>
                <a:gd name="T15" fmla="*/ 4 h 8"/>
                <a:gd name="T16" fmla="*/ 4 w 7"/>
                <a:gd name="T17" fmla="*/ 0 h 8"/>
                <a:gd name="T18" fmla="*/ 0 w 7"/>
                <a:gd name="T19" fmla="*/ 4 h 8"/>
                <a:gd name="T20" fmla="*/ 4 w 7"/>
                <a:gd name="T21" fmla="*/ 8 h 8"/>
                <a:gd name="T22" fmla="*/ 7 w 7"/>
                <a:gd name="T23" fmla="*/ 4 h 8"/>
                <a:gd name="T24" fmla="*/ 6 w 7"/>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8">
                  <a:moveTo>
                    <a:pt x="6" y="4"/>
                  </a:moveTo>
                  <a:cubicBezTo>
                    <a:pt x="6" y="4"/>
                    <a:pt x="6" y="4"/>
                    <a:pt x="6" y="4"/>
                  </a:cubicBezTo>
                  <a:cubicBezTo>
                    <a:pt x="6" y="5"/>
                    <a:pt x="5" y="6"/>
                    <a:pt x="4" y="6"/>
                  </a:cubicBezTo>
                  <a:cubicBezTo>
                    <a:pt x="3" y="6"/>
                    <a:pt x="2" y="5"/>
                    <a:pt x="2" y="4"/>
                  </a:cubicBezTo>
                  <a:cubicBezTo>
                    <a:pt x="2" y="3"/>
                    <a:pt x="3" y="2"/>
                    <a:pt x="4" y="2"/>
                  </a:cubicBezTo>
                  <a:cubicBezTo>
                    <a:pt x="5" y="2"/>
                    <a:pt x="6" y="3"/>
                    <a:pt x="6" y="4"/>
                  </a:cubicBezTo>
                  <a:cubicBezTo>
                    <a:pt x="6" y="4"/>
                    <a:pt x="6" y="4"/>
                    <a:pt x="6" y="4"/>
                  </a:cubicBezTo>
                  <a:cubicBezTo>
                    <a:pt x="7" y="4"/>
                    <a:pt x="7" y="4"/>
                    <a:pt x="7" y="4"/>
                  </a:cubicBezTo>
                  <a:cubicBezTo>
                    <a:pt x="7" y="2"/>
                    <a:pt x="6" y="0"/>
                    <a:pt x="4" y="0"/>
                  </a:cubicBezTo>
                  <a:cubicBezTo>
                    <a:pt x="2" y="0"/>
                    <a:pt x="0" y="2"/>
                    <a:pt x="0" y="4"/>
                  </a:cubicBezTo>
                  <a:cubicBezTo>
                    <a:pt x="0" y="6"/>
                    <a:pt x="2" y="8"/>
                    <a:pt x="4" y="8"/>
                  </a:cubicBezTo>
                  <a:cubicBezTo>
                    <a:pt x="6" y="8"/>
                    <a:pt x="7" y="6"/>
                    <a:pt x="7" y="4"/>
                  </a:cubicBezTo>
                  <a:lnTo>
                    <a:pt x="6"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23" name="Freeform 340">
              <a:extLst>
                <a:ext uri="{FF2B5EF4-FFF2-40B4-BE49-F238E27FC236}">
                  <a16:creationId xmlns:a16="http://schemas.microsoft.com/office/drawing/2014/main" id="{37326570-5C24-4C76-9E2F-8499521B4BD3}"/>
                </a:ext>
              </a:extLst>
            </p:cNvPr>
            <p:cNvSpPr>
              <a:spLocks/>
            </p:cNvSpPr>
            <p:nvPr/>
          </p:nvSpPr>
          <p:spPr bwMode="auto">
            <a:xfrm>
              <a:off x="9126538" y="6210300"/>
              <a:ext cx="39688" cy="41275"/>
            </a:xfrm>
            <a:custGeom>
              <a:avLst/>
              <a:gdLst>
                <a:gd name="T0" fmla="*/ 6 w 8"/>
                <a:gd name="T1" fmla="*/ 4 h 8"/>
                <a:gd name="T2" fmla="*/ 6 w 8"/>
                <a:gd name="T3" fmla="*/ 4 h 8"/>
                <a:gd name="T4" fmla="*/ 6 w 8"/>
                <a:gd name="T5" fmla="*/ 4 h 8"/>
                <a:gd name="T6" fmla="*/ 5 w 8"/>
                <a:gd name="T7" fmla="*/ 4 h 8"/>
                <a:gd name="T8" fmla="*/ 5 w 8"/>
                <a:gd name="T9" fmla="*/ 4 h 8"/>
                <a:gd name="T10" fmla="*/ 4 w 8"/>
                <a:gd name="T11" fmla="*/ 5 h 8"/>
                <a:gd name="T12" fmla="*/ 2 w 8"/>
                <a:gd name="T13" fmla="*/ 4 h 8"/>
                <a:gd name="T14" fmla="*/ 4 w 8"/>
                <a:gd name="T15" fmla="*/ 3 h 8"/>
                <a:gd name="T16" fmla="*/ 5 w 8"/>
                <a:gd name="T17" fmla="*/ 4 h 8"/>
                <a:gd name="T18" fmla="*/ 5 w 8"/>
                <a:gd name="T19" fmla="*/ 4 h 8"/>
                <a:gd name="T20" fmla="*/ 6 w 8"/>
                <a:gd name="T21" fmla="*/ 4 h 8"/>
                <a:gd name="T22" fmla="*/ 7 w 8"/>
                <a:gd name="T23" fmla="*/ 4 h 8"/>
                <a:gd name="T24" fmla="*/ 8 w 8"/>
                <a:gd name="T25" fmla="*/ 4 h 8"/>
                <a:gd name="T26" fmla="*/ 8 w 8"/>
                <a:gd name="T27" fmla="*/ 4 h 8"/>
                <a:gd name="T28" fmla="*/ 4 w 8"/>
                <a:gd name="T29" fmla="*/ 0 h 8"/>
                <a:gd name="T30" fmla="*/ 0 w 8"/>
                <a:gd name="T31" fmla="*/ 4 h 8"/>
                <a:gd name="T32" fmla="*/ 4 w 8"/>
                <a:gd name="T33" fmla="*/ 8 h 8"/>
                <a:gd name="T34" fmla="*/ 8 w 8"/>
                <a:gd name="T35" fmla="*/ 4 h 8"/>
                <a:gd name="T36" fmla="*/ 8 w 8"/>
                <a:gd name="T37" fmla="*/ 4 h 8"/>
                <a:gd name="T38" fmla="*/ 6 w 8"/>
                <a:gd name="T39" fmla="*/ 4 h 8"/>
                <a:gd name="T40" fmla="*/ 6 w 8"/>
                <a:gd name="T41" fmla="*/ 4 h 8"/>
                <a:gd name="T42" fmla="*/ 6 w 8"/>
                <a:gd name="T43" fmla="*/ 4 h 8"/>
                <a:gd name="T44" fmla="*/ 7 w 8"/>
                <a:gd name="T45" fmla="*/ 4 h 8"/>
                <a:gd name="T46" fmla="*/ 7 w 8"/>
                <a:gd name="T47" fmla="*/ 4 h 8"/>
                <a:gd name="T48" fmla="*/ 7 w 8"/>
                <a:gd name="T49" fmla="*/ 4 h 8"/>
                <a:gd name="T50" fmla="*/ 4 w 8"/>
                <a:gd name="T51" fmla="*/ 7 h 8"/>
                <a:gd name="T52" fmla="*/ 1 w 8"/>
                <a:gd name="T53" fmla="*/ 4 h 8"/>
                <a:gd name="T54" fmla="*/ 4 w 8"/>
                <a:gd name="T55" fmla="*/ 1 h 8"/>
                <a:gd name="T56" fmla="*/ 7 w 8"/>
                <a:gd name="T57" fmla="*/ 4 h 8"/>
                <a:gd name="T58" fmla="*/ 7 w 8"/>
                <a:gd name="T59" fmla="*/ 4 h 8"/>
                <a:gd name="T60" fmla="*/ 7 w 8"/>
                <a:gd name="T61" fmla="*/ 4 h 8"/>
                <a:gd name="T62" fmla="*/ 6 w 8"/>
                <a:gd name="T63" fmla="*/ 4 h 8"/>
                <a:gd name="T64" fmla="*/ 6 w 8"/>
                <a:gd name="T65" fmla="*/ 4 h 8"/>
                <a:gd name="T66" fmla="*/ 6 w 8"/>
                <a:gd name="T67" fmla="*/ 4 h 8"/>
                <a:gd name="T68" fmla="*/ 6 w 8"/>
                <a:gd name="T69" fmla="*/ 4 h 8"/>
                <a:gd name="T70" fmla="*/ 4 w 8"/>
                <a:gd name="T71" fmla="*/ 2 h 8"/>
                <a:gd name="T72" fmla="*/ 2 w 8"/>
                <a:gd name="T73" fmla="*/ 4 h 8"/>
                <a:gd name="T74" fmla="*/ 4 w 8"/>
                <a:gd name="T75" fmla="*/ 6 h 8"/>
                <a:gd name="T76" fmla="*/ 6 w 8"/>
                <a:gd name="T77" fmla="*/ 4 h 8"/>
                <a:gd name="T78" fmla="*/ 6 w 8"/>
                <a:gd name="T79" fmla="*/ 4 h 8"/>
                <a:gd name="T80" fmla="*/ 6 w 8"/>
                <a:gd name="T81" fmla="*/ 4 h 8"/>
                <a:gd name="T82" fmla="*/ 6 w 8"/>
                <a:gd name="T8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 h="8">
                  <a:moveTo>
                    <a:pt x="6" y="4"/>
                  </a:moveTo>
                  <a:cubicBezTo>
                    <a:pt x="6" y="4"/>
                    <a:pt x="6" y="4"/>
                    <a:pt x="6" y="4"/>
                  </a:cubicBezTo>
                  <a:cubicBezTo>
                    <a:pt x="6" y="4"/>
                    <a:pt x="6" y="4"/>
                    <a:pt x="6" y="4"/>
                  </a:cubicBezTo>
                  <a:cubicBezTo>
                    <a:pt x="5" y="4"/>
                    <a:pt x="5" y="4"/>
                    <a:pt x="5" y="4"/>
                  </a:cubicBezTo>
                  <a:cubicBezTo>
                    <a:pt x="5" y="4"/>
                    <a:pt x="5" y="4"/>
                    <a:pt x="5" y="4"/>
                  </a:cubicBezTo>
                  <a:cubicBezTo>
                    <a:pt x="5" y="5"/>
                    <a:pt x="5" y="5"/>
                    <a:pt x="4" y="5"/>
                  </a:cubicBezTo>
                  <a:cubicBezTo>
                    <a:pt x="3" y="5"/>
                    <a:pt x="2" y="5"/>
                    <a:pt x="2" y="4"/>
                  </a:cubicBezTo>
                  <a:cubicBezTo>
                    <a:pt x="2" y="3"/>
                    <a:pt x="3" y="3"/>
                    <a:pt x="4" y="3"/>
                  </a:cubicBezTo>
                  <a:cubicBezTo>
                    <a:pt x="5" y="3"/>
                    <a:pt x="5" y="3"/>
                    <a:pt x="5" y="4"/>
                  </a:cubicBezTo>
                  <a:cubicBezTo>
                    <a:pt x="5" y="4"/>
                    <a:pt x="5" y="4"/>
                    <a:pt x="5" y="4"/>
                  </a:cubicBezTo>
                  <a:cubicBezTo>
                    <a:pt x="6" y="4"/>
                    <a:pt x="6" y="4"/>
                    <a:pt x="6" y="4"/>
                  </a:cubicBezTo>
                  <a:cubicBezTo>
                    <a:pt x="7" y="4"/>
                    <a:pt x="7" y="4"/>
                    <a:pt x="7" y="4"/>
                  </a:cubicBezTo>
                  <a:cubicBezTo>
                    <a:pt x="8" y="4"/>
                    <a:pt x="8" y="4"/>
                    <a:pt x="8" y="4"/>
                  </a:cubicBezTo>
                  <a:cubicBezTo>
                    <a:pt x="8" y="4"/>
                    <a:pt x="8" y="4"/>
                    <a:pt x="8" y="4"/>
                  </a:cubicBezTo>
                  <a:cubicBezTo>
                    <a:pt x="8" y="2"/>
                    <a:pt x="6" y="0"/>
                    <a:pt x="4" y="0"/>
                  </a:cubicBezTo>
                  <a:cubicBezTo>
                    <a:pt x="2" y="0"/>
                    <a:pt x="0" y="2"/>
                    <a:pt x="0" y="4"/>
                  </a:cubicBezTo>
                  <a:cubicBezTo>
                    <a:pt x="0" y="6"/>
                    <a:pt x="2" y="8"/>
                    <a:pt x="4" y="8"/>
                  </a:cubicBezTo>
                  <a:cubicBezTo>
                    <a:pt x="6" y="8"/>
                    <a:pt x="8" y="6"/>
                    <a:pt x="8" y="4"/>
                  </a:cubicBezTo>
                  <a:cubicBezTo>
                    <a:pt x="8" y="4"/>
                    <a:pt x="8" y="4"/>
                    <a:pt x="8" y="4"/>
                  </a:cubicBezTo>
                  <a:cubicBezTo>
                    <a:pt x="6" y="4"/>
                    <a:pt x="6" y="4"/>
                    <a:pt x="6" y="4"/>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6"/>
                    <a:pt x="6" y="7"/>
                    <a:pt x="4" y="7"/>
                  </a:cubicBezTo>
                  <a:cubicBezTo>
                    <a:pt x="2" y="7"/>
                    <a:pt x="1" y="6"/>
                    <a:pt x="1" y="4"/>
                  </a:cubicBezTo>
                  <a:cubicBezTo>
                    <a:pt x="1" y="2"/>
                    <a:pt x="2" y="1"/>
                    <a:pt x="4" y="1"/>
                  </a:cubicBezTo>
                  <a:cubicBezTo>
                    <a:pt x="6" y="1"/>
                    <a:pt x="7" y="2"/>
                    <a:pt x="7" y="4"/>
                  </a:cubicBezTo>
                  <a:cubicBezTo>
                    <a:pt x="7" y="4"/>
                    <a:pt x="7" y="4"/>
                    <a:pt x="7" y="4"/>
                  </a:cubicBezTo>
                  <a:cubicBezTo>
                    <a:pt x="7" y="4"/>
                    <a:pt x="7" y="4"/>
                    <a:pt x="7" y="4"/>
                  </a:cubicBezTo>
                  <a:cubicBezTo>
                    <a:pt x="6" y="4"/>
                    <a:pt x="6" y="4"/>
                    <a:pt x="6" y="4"/>
                  </a:cubicBezTo>
                  <a:cubicBezTo>
                    <a:pt x="6" y="4"/>
                    <a:pt x="6" y="4"/>
                    <a:pt x="6" y="4"/>
                  </a:cubicBezTo>
                  <a:cubicBezTo>
                    <a:pt x="6" y="4"/>
                    <a:pt x="6" y="4"/>
                    <a:pt x="6" y="4"/>
                  </a:cubicBezTo>
                  <a:cubicBezTo>
                    <a:pt x="6" y="4"/>
                    <a:pt x="6" y="4"/>
                    <a:pt x="6" y="4"/>
                  </a:cubicBezTo>
                  <a:cubicBezTo>
                    <a:pt x="6" y="3"/>
                    <a:pt x="5" y="2"/>
                    <a:pt x="4" y="2"/>
                  </a:cubicBezTo>
                  <a:cubicBezTo>
                    <a:pt x="3" y="2"/>
                    <a:pt x="2" y="3"/>
                    <a:pt x="2" y="4"/>
                  </a:cubicBezTo>
                  <a:cubicBezTo>
                    <a:pt x="2" y="5"/>
                    <a:pt x="3" y="6"/>
                    <a:pt x="4" y="6"/>
                  </a:cubicBezTo>
                  <a:cubicBezTo>
                    <a:pt x="5" y="6"/>
                    <a:pt x="6" y="5"/>
                    <a:pt x="6" y="4"/>
                  </a:cubicBezTo>
                  <a:cubicBezTo>
                    <a:pt x="6" y="4"/>
                    <a:pt x="6" y="4"/>
                    <a:pt x="6" y="4"/>
                  </a:cubicBezTo>
                  <a:cubicBezTo>
                    <a:pt x="6" y="4"/>
                    <a:pt x="6" y="4"/>
                    <a:pt x="6" y="4"/>
                  </a:cubicBezTo>
                  <a:cubicBezTo>
                    <a:pt x="6" y="4"/>
                    <a:pt x="6" y="4"/>
                    <a:pt x="6" y="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24" name="Freeform 341">
              <a:extLst>
                <a:ext uri="{FF2B5EF4-FFF2-40B4-BE49-F238E27FC236}">
                  <a16:creationId xmlns:a16="http://schemas.microsoft.com/office/drawing/2014/main" id="{8DB739D7-0FAF-4E4C-BB95-8FAFB43CD79B}"/>
                </a:ext>
              </a:extLst>
            </p:cNvPr>
            <p:cNvSpPr>
              <a:spLocks/>
            </p:cNvSpPr>
            <p:nvPr/>
          </p:nvSpPr>
          <p:spPr bwMode="auto">
            <a:xfrm>
              <a:off x="8966200" y="6262688"/>
              <a:ext cx="30163" cy="34925"/>
            </a:xfrm>
            <a:custGeom>
              <a:avLst/>
              <a:gdLst>
                <a:gd name="T0" fmla="*/ 5 w 6"/>
                <a:gd name="T1" fmla="*/ 4 h 7"/>
                <a:gd name="T2" fmla="*/ 4 w 6"/>
                <a:gd name="T3" fmla="*/ 4 h 7"/>
                <a:gd name="T4" fmla="*/ 3 w 6"/>
                <a:gd name="T5" fmla="*/ 5 h 7"/>
                <a:gd name="T6" fmla="*/ 2 w 6"/>
                <a:gd name="T7" fmla="*/ 4 h 7"/>
                <a:gd name="T8" fmla="*/ 3 w 6"/>
                <a:gd name="T9" fmla="*/ 2 h 7"/>
                <a:gd name="T10" fmla="*/ 4 w 6"/>
                <a:gd name="T11" fmla="*/ 4 h 7"/>
                <a:gd name="T12" fmla="*/ 5 w 6"/>
                <a:gd name="T13" fmla="*/ 4 h 7"/>
                <a:gd name="T14" fmla="*/ 6 w 6"/>
                <a:gd name="T15" fmla="*/ 4 h 7"/>
                <a:gd name="T16" fmla="*/ 3 w 6"/>
                <a:gd name="T17" fmla="*/ 0 h 7"/>
                <a:gd name="T18" fmla="*/ 0 w 6"/>
                <a:gd name="T19" fmla="*/ 4 h 7"/>
                <a:gd name="T20" fmla="*/ 3 w 6"/>
                <a:gd name="T21" fmla="*/ 7 h 7"/>
                <a:gd name="T22" fmla="*/ 6 w 6"/>
                <a:gd name="T23" fmla="*/ 4 h 7"/>
                <a:gd name="T24" fmla="*/ 5 w 6"/>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5" y="4"/>
                  </a:moveTo>
                  <a:cubicBezTo>
                    <a:pt x="4" y="4"/>
                    <a:pt x="4" y="4"/>
                    <a:pt x="4" y="4"/>
                  </a:cubicBezTo>
                  <a:cubicBezTo>
                    <a:pt x="4" y="4"/>
                    <a:pt x="4" y="5"/>
                    <a:pt x="3" y="5"/>
                  </a:cubicBezTo>
                  <a:cubicBezTo>
                    <a:pt x="2" y="5"/>
                    <a:pt x="2" y="4"/>
                    <a:pt x="2" y="4"/>
                  </a:cubicBezTo>
                  <a:cubicBezTo>
                    <a:pt x="2" y="3"/>
                    <a:pt x="2" y="2"/>
                    <a:pt x="3" y="2"/>
                  </a:cubicBezTo>
                  <a:cubicBezTo>
                    <a:pt x="4" y="2"/>
                    <a:pt x="4" y="3"/>
                    <a:pt x="4" y="4"/>
                  </a:cubicBezTo>
                  <a:cubicBezTo>
                    <a:pt x="5" y="4"/>
                    <a:pt x="5" y="4"/>
                    <a:pt x="5" y="4"/>
                  </a:cubicBezTo>
                  <a:cubicBezTo>
                    <a:pt x="6" y="4"/>
                    <a:pt x="6" y="4"/>
                    <a:pt x="6" y="4"/>
                  </a:cubicBezTo>
                  <a:cubicBezTo>
                    <a:pt x="6" y="2"/>
                    <a:pt x="5" y="0"/>
                    <a:pt x="3" y="0"/>
                  </a:cubicBezTo>
                  <a:cubicBezTo>
                    <a:pt x="1" y="0"/>
                    <a:pt x="0" y="2"/>
                    <a:pt x="0" y="4"/>
                  </a:cubicBezTo>
                  <a:cubicBezTo>
                    <a:pt x="0" y="5"/>
                    <a:pt x="1" y="7"/>
                    <a:pt x="3" y="7"/>
                  </a:cubicBezTo>
                  <a:cubicBezTo>
                    <a:pt x="5" y="7"/>
                    <a:pt x="6" y="5"/>
                    <a:pt x="6" y="4"/>
                  </a:cubicBezTo>
                  <a:lnTo>
                    <a:pt x="5"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25" name="Freeform 342">
              <a:extLst>
                <a:ext uri="{FF2B5EF4-FFF2-40B4-BE49-F238E27FC236}">
                  <a16:creationId xmlns:a16="http://schemas.microsoft.com/office/drawing/2014/main" id="{0B30FB29-C238-404D-8495-E2B384C50CE9}"/>
                </a:ext>
              </a:extLst>
            </p:cNvPr>
            <p:cNvSpPr>
              <a:spLocks/>
            </p:cNvSpPr>
            <p:nvPr/>
          </p:nvSpPr>
          <p:spPr bwMode="auto">
            <a:xfrm>
              <a:off x="8961438" y="6262688"/>
              <a:ext cx="34925" cy="34925"/>
            </a:xfrm>
            <a:custGeom>
              <a:avLst/>
              <a:gdLst>
                <a:gd name="T0" fmla="*/ 6 w 7"/>
                <a:gd name="T1" fmla="*/ 4 h 7"/>
                <a:gd name="T2" fmla="*/ 6 w 7"/>
                <a:gd name="T3" fmla="*/ 3 h 7"/>
                <a:gd name="T4" fmla="*/ 5 w 7"/>
                <a:gd name="T5" fmla="*/ 3 h 7"/>
                <a:gd name="T6" fmla="*/ 5 w 7"/>
                <a:gd name="T7" fmla="*/ 3 h 7"/>
                <a:gd name="T8" fmla="*/ 5 w 7"/>
                <a:gd name="T9" fmla="*/ 4 h 7"/>
                <a:gd name="T10" fmla="*/ 4 w 7"/>
                <a:gd name="T11" fmla="*/ 5 h 7"/>
                <a:gd name="T12" fmla="*/ 3 w 7"/>
                <a:gd name="T13" fmla="*/ 4 h 7"/>
                <a:gd name="T14" fmla="*/ 4 w 7"/>
                <a:gd name="T15" fmla="*/ 3 h 7"/>
                <a:gd name="T16" fmla="*/ 5 w 7"/>
                <a:gd name="T17" fmla="*/ 4 h 7"/>
                <a:gd name="T18" fmla="*/ 5 w 7"/>
                <a:gd name="T19" fmla="*/ 4 h 7"/>
                <a:gd name="T20" fmla="*/ 6 w 7"/>
                <a:gd name="T21" fmla="*/ 4 h 7"/>
                <a:gd name="T22" fmla="*/ 7 w 7"/>
                <a:gd name="T23" fmla="*/ 4 h 7"/>
                <a:gd name="T24" fmla="*/ 7 w 7"/>
                <a:gd name="T25" fmla="*/ 4 h 7"/>
                <a:gd name="T26" fmla="*/ 7 w 7"/>
                <a:gd name="T27" fmla="*/ 4 h 7"/>
                <a:gd name="T28" fmla="*/ 4 w 7"/>
                <a:gd name="T29" fmla="*/ 0 h 7"/>
                <a:gd name="T30" fmla="*/ 0 w 7"/>
                <a:gd name="T31" fmla="*/ 4 h 7"/>
                <a:gd name="T32" fmla="*/ 4 w 7"/>
                <a:gd name="T33" fmla="*/ 7 h 7"/>
                <a:gd name="T34" fmla="*/ 7 w 7"/>
                <a:gd name="T35" fmla="*/ 4 h 7"/>
                <a:gd name="T36" fmla="*/ 7 w 7"/>
                <a:gd name="T37" fmla="*/ 3 h 7"/>
                <a:gd name="T38" fmla="*/ 6 w 7"/>
                <a:gd name="T39" fmla="*/ 3 h 7"/>
                <a:gd name="T40" fmla="*/ 6 w 7"/>
                <a:gd name="T41" fmla="*/ 4 h 7"/>
                <a:gd name="T42" fmla="*/ 6 w 7"/>
                <a:gd name="T43" fmla="*/ 4 h 7"/>
                <a:gd name="T44" fmla="*/ 7 w 7"/>
                <a:gd name="T45" fmla="*/ 4 h 7"/>
                <a:gd name="T46" fmla="*/ 7 w 7"/>
                <a:gd name="T47" fmla="*/ 4 h 7"/>
                <a:gd name="T48" fmla="*/ 7 w 7"/>
                <a:gd name="T49" fmla="*/ 4 h 7"/>
                <a:gd name="T50" fmla="*/ 4 w 7"/>
                <a:gd name="T51" fmla="*/ 6 h 7"/>
                <a:gd name="T52" fmla="*/ 1 w 7"/>
                <a:gd name="T53" fmla="*/ 4 h 7"/>
                <a:gd name="T54" fmla="*/ 4 w 7"/>
                <a:gd name="T55" fmla="*/ 1 h 7"/>
                <a:gd name="T56" fmla="*/ 7 w 7"/>
                <a:gd name="T57" fmla="*/ 4 h 7"/>
                <a:gd name="T58" fmla="*/ 7 w 7"/>
                <a:gd name="T59" fmla="*/ 4 h 7"/>
                <a:gd name="T60" fmla="*/ 7 w 7"/>
                <a:gd name="T61" fmla="*/ 3 h 7"/>
                <a:gd name="T62" fmla="*/ 6 w 7"/>
                <a:gd name="T63" fmla="*/ 3 h 7"/>
                <a:gd name="T64" fmla="*/ 5 w 7"/>
                <a:gd name="T65" fmla="*/ 3 h 7"/>
                <a:gd name="T66" fmla="*/ 5 w 7"/>
                <a:gd name="T67" fmla="*/ 4 h 7"/>
                <a:gd name="T68" fmla="*/ 5 w 7"/>
                <a:gd name="T69" fmla="*/ 4 h 7"/>
                <a:gd name="T70" fmla="*/ 4 w 7"/>
                <a:gd name="T71" fmla="*/ 2 h 7"/>
                <a:gd name="T72" fmla="*/ 2 w 7"/>
                <a:gd name="T73" fmla="*/ 4 h 7"/>
                <a:gd name="T74" fmla="*/ 4 w 7"/>
                <a:gd name="T75" fmla="*/ 5 h 7"/>
                <a:gd name="T76" fmla="*/ 5 w 7"/>
                <a:gd name="T77" fmla="*/ 4 h 7"/>
                <a:gd name="T78" fmla="*/ 5 w 7"/>
                <a:gd name="T79" fmla="*/ 4 h 7"/>
                <a:gd name="T80" fmla="*/ 5 w 7"/>
                <a:gd name="T81" fmla="*/ 4 h 7"/>
                <a:gd name="T82" fmla="*/ 6 w 7"/>
                <a:gd name="T8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 h="7">
                  <a:moveTo>
                    <a:pt x="6" y="4"/>
                  </a:moveTo>
                  <a:cubicBezTo>
                    <a:pt x="6" y="3"/>
                    <a:pt x="6" y="3"/>
                    <a:pt x="6" y="3"/>
                  </a:cubicBezTo>
                  <a:cubicBezTo>
                    <a:pt x="5" y="3"/>
                    <a:pt x="5" y="3"/>
                    <a:pt x="5" y="3"/>
                  </a:cubicBezTo>
                  <a:cubicBezTo>
                    <a:pt x="5" y="3"/>
                    <a:pt x="5" y="3"/>
                    <a:pt x="5" y="3"/>
                  </a:cubicBezTo>
                  <a:cubicBezTo>
                    <a:pt x="5" y="4"/>
                    <a:pt x="5" y="4"/>
                    <a:pt x="5" y="4"/>
                  </a:cubicBezTo>
                  <a:cubicBezTo>
                    <a:pt x="5" y="4"/>
                    <a:pt x="4" y="5"/>
                    <a:pt x="4" y="5"/>
                  </a:cubicBezTo>
                  <a:cubicBezTo>
                    <a:pt x="3" y="5"/>
                    <a:pt x="3" y="4"/>
                    <a:pt x="3" y="4"/>
                  </a:cubicBezTo>
                  <a:cubicBezTo>
                    <a:pt x="3" y="3"/>
                    <a:pt x="3" y="3"/>
                    <a:pt x="4" y="3"/>
                  </a:cubicBezTo>
                  <a:cubicBezTo>
                    <a:pt x="4" y="3"/>
                    <a:pt x="5" y="3"/>
                    <a:pt x="5" y="4"/>
                  </a:cubicBezTo>
                  <a:cubicBezTo>
                    <a:pt x="5" y="4"/>
                    <a:pt x="5" y="4"/>
                    <a:pt x="5" y="4"/>
                  </a:cubicBezTo>
                  <a:cubicBezTo>
                    <a:pt x="6" y="4"/>
                    <a:pt x="6" y="4"/>
                    <a:pt x="6" y="4"/>
                  </a:cubicBezTo>
                  <a:cubicBezTo>
                    <a:pt x="7" y="4"/>
                    <a:pt x="7" y="4"/>
                    <a:pt x="7" y="4"/>
                  </a:cubicBezTo>
                  <a:cubicBezTo>
                    <a:pt x="7" y="4"/>
                    <a:pt x="7" y="4"/>
                    <a:pt x="7" y="4"/>
                  </a:cubicBezTo>
                  <a:cubicBezTo>
                    <a:pt x="7" y="4"/>
                    <a:pt x="7" y="4"/>
                    <a:pt x="7" y="4"/>
                  </a:cubicBezTo>
                  <a:cubicBezTo>
                    <a:pt x="7" y="2"/>
                    <a:pt x="6" y="0"/>
                    <a:pt x="4" y="0"/>
                  </a:cubicBezTo>
                  <a:cubicBezTo>
                    <a:pt x="2" y="0"/>
                    <a:pt x="0" y="2"/>
                    <a:pt x="0" y="4"/>
                  </a:cubicBezTo>
                  <a:cubicBezTo>
                    <a:pt x="0" y="5"/>
                    <a:pt x="2" y="7"/>
                    <a:pt x="4" y="7"/>
                  </a:cubicBezTo>
                  <a:cubicBezTo>
                    <a:pt x="6" y="7"/>
                    <a:pt x="7" y="5"/>
                    <a:pt x="7" y="4"/>
                  </a:cubicBezTo>
                  <a:cubicBezTo>
                    <a:pt x="7" y="3"/>
                    <a:pt x="7" y="3"/>
                    <a:pt x="7" y="3"/>
                  </a:cubicBezTo>
                  <a:cubicBezTo>
                    <a:pt x="6" y="3"/>
                    <a:pt x="6" y="3"/>
                    <a:pt x="6" y="3"/>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5"/>
                    <a:pt x="5" y="6"/>
                    <a:pt x="4" y="6"/>
                  </a:cubicBezTo>
                  <a:cubicBezTo>
                    <a:pt x="2" y="6"/>
                    <a:pt x="1" y="5"/>
                    <a:pt x="1" y="4"/>
                  </a:cubicBezTo>
                  <a:cubicBezTo>
                    <a:pt x="1" y="2"/>
                    <a:pt x="2" y="1"/>
                    <a:pt x="4" y="1"/>
                  </a:cubicBezTo>
                  <a:cubicBezTo>
                    <a:pt x="5" y="1"/>
                    <a:pt x="7" y="2"/>
                    <a:pt x="7" y="4"/>
                  </a:cubicBezTo>
                  <a:cubicBezTo>
                    <a:pt x="7" y="4"/>
                    <a:pt x="7" y="4"/>
                    <a:pt x="7" y="4"/>
                  </a:cubicBezTo>
                  <a:cubicBezTo>
                    <a:pt x="7" y="3"/>
                    <a:pt x="7" y="3"/>
                    <a:pt x="7" y="3"/>
                  </a:cubicBezTo>
                  <a:cubicBezTo>
                    <a:pt x="6" y="3"/>
                    <a:pt x="6" y="3"/>
                    <a:pt x="6" y="3"/>
                  </a:cubicBezTo>
                  <a:cubicBezTo>
                    <a:pt x="5" y="3"/>
                    <a:pt x="5" y="3"/>
                    <a:pt x="5" y="3"/>
                  </a:cubicBezTo>
                  <a:cubicBezTo>
                    <a:pt x="5" y="4"/>
                    <a:pt x="5" y="4"/>
                    <a:pt x="5" y="4"/>
                  </a:cubicBezTo>
                  <a:cubicBezTo>
                    <a:pt x="5" y="4"/>
                    <a:pt x="5" y="4"/>
                    <a:pt x="5" y="4"/>
                  </a:cubicBezTo>
                  <a:cubicBezTo>
                    <a:pt x="5" y="3"/>
                    <a:pt x="5" y="2"/>
                    <a:pt x="4" y="2"/>
                  </a:cubicBezTo>
                  <a:cubicBezTo>
                    <a:pt x="3" y="2"/>
                    <a:pt x="2" y="3"/>
                    <a:pt x="2" y="4"/>
                  </a:cubicBezTo>
                  <a:cubicBezTo>
                    <a:pt x="2" y="4"/>
                    <a:pt x="3" y="5"/>
                    <a:pt x="4" y="5"/>
                  </a:cubicBezTo>
                  <a:cubicBezTo>
                    <a:pt x="5" y="5"/>
                    <a:pt x="5" y="4"/>
                    <a:pt x="5" y="4"/>
                  </a:cubicBezTo>
                  <a:cubicBezTo>
                    <a:pt x="5" y="4"/>
                    <a:pt x="5" y="4"/>
                    <a:pt x="5" y="4"/>
                  </a:cubicBezTo>
                  <a:cubicBezTo>
                    <a:pt x="5" y="4"/>
                    <a:pt x="5" y="4"/>
                    <a:pt x="5" y="4"/>
                  </a:cubicBezTo>
                  <a:cubicBezTo>
                    <a:pt x="6" y="4"/>
                    <a:pt x="6" y="4"/>
                    <a:pt x="6" y="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26" name="Freeform 343">
              <a:extLst>
                <a:ext uri="{FF2B5EF4-FFF2-40B4-BE49-F238E27FC236}">
                  <a16:creationId xmlns:a16="http://schemas.microsoft.com/office/drawing/2014/main" id="{03EA0366-496E-4457-8DBE-5F761BA6D867}"/>
                </a:ext>
              </a:extLst>
            </p:cNvPr>
            <p:cNvSpPr>
              <a:spLocks/>
            </p:cNvSpPr>
            <p:nvPr/>
          </p:nvSpPr>
          <p:spPr bwMode="auto">
            <a:xfrm>
              <a:off x="8910638" y="6329363"/>
              <a:ext cx="25400" cy="30162"/>
            </a:xfrm>
            <a:custGeom>
              <a:avLst/>
              <a:gdLst>
                <a:gd name="T0" fmla="*/ 4 w 5"/>
                <a:gd name="T1" fmla="*/ 3 h 6"/>
                <a:gd name="T2" fmla="*/ 3 w 5"/>
                <a:gd name="T3" fmla="*/ 3 h 6"/>
                <a:gd name="T4" fmla="*/ 2 w 5"/>
                <a:gd name="T5" fmla="*/ 4 h 6"/>
                <a:gd name="T6" fmla="*/ 2 w 5"/>
                <a:gd name="T7" fmla="*/ 3 h 6"/>
                <a:gd name="T8" fmla="*/ 2 w 5"/>
                <a:gd name="T9" fmla="*/ 2 h 6"/>
                <a:gd name="T10" fmla="*/ 3 w 5"/>
                <a:gd name="T11" fmla="*/ 3 h 6"/>
                <a:gd name="T12" fmla="*/ 4 w 5"/>
                <a:gd name="T13" fmla="*/ 3 h 6"/>
                <a:gd name="T14" fmla="*/ 5 w 5"/>
                <a:gd name="T15" fmla="*/ 3 h 6"/>
                <a:gd name="T16" fmla="*/ 2 w 5"/>
                <a:gd name="T17" fmla="*/ 0 h 6"/>
                <a:gd name="T18" fmla="*/ 0 w 5"/>
                <a:gd name="T19" fmla="*/ 3 h 6"/>
                <a:gd name="T20" fmla="*/ 2 w 5"/>
                <a:gd name="T21" fmla="*/ 6 h 6"/>
                <a:gd name="T22" fmla="*/ 5 w 5"/>
                <a:gd name="T23" fmla="*/ 3 h 6"/>
                <a:gd name="T24" fmla="*/ 4 w 5"/>
                <a:gd name="T2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3"/>
                  </a:moveTo>
                  <a:cubicBezTo>
                    <a:pt x="3" y="3"/>
                    <a:pt x="3" y="3"/>
                    <a:pt x="3" y="3"/>
                  </a:cubicBezTo>
                  <a:cubicBezTo>
                    <a:pt x="3" y="3"/>
                    <a:pt x="3" y="4"/>
                    <a:pt x="2" y="4"/>
                  </a:cubicBezTo>
                  <a:cubicBezTo>
                    <a:pt x="2" y="4"/>
                    <a:pt x="2" y="3"/>
                    <a:pt x="2" y="3"/>
                  </a:cubicBezTo>
                  <a:cubicBezTo>
                    <a:pt x="2" y="2"/>
                    <a:pt x="2" y="2"/>
                    <a:pt x="2" y="2"/>
                  </a:cubicBezTo>
                  <a:cubicBezTo>
                    <a:pt x="3" y="2"/>
                    <a:pt x="3" y="2"/>
                    <a:pt x="3" y="3"/>
                  </a:cubicBezTo>
                  <a:cubicBezTo>
                    <a:pt x="4" y="3"/>
                    <a:pt x="4" y="3"/>
                    <a:pt x="4" y="3"/>
                  </a:cubicBezTo>
                  <a:cubicBezTo>
                    <a:pt x="5" y="3"/>
                    <a:pt x="5" y="3"/>
                    <a:pt x="5" y="3"/>
                  </a:cubicBezTo>
                  <a:cubicBezTo>
                    <a:pt x="5" y="1"/>
                    <a:pt x="4" y="0"/>
                    <a:pt x="2" y="0"/>
                  </a:cubicBezTo>
                  <a:cubicBezTo>
                    <a:pt x="1" y="0"/>
                    <a:pt x="0" y="1"/>
                    <a:pt x="0" y="3"/>
                  </a:cubicBezTo>
                  <a:cubicBezTo>
                    <a:pt x="0" y="4"/>
                    <a:pt x="1" y="6"/>
                    <a:pt x="2" y="6"/>
                  </a:cubicBezTo>
                  <a:cubicBezTo>
                    <a:pt x="4" y="6"/>
                    <a:pt x="5" y="4"/>
                    <a:pt x="5" y="3"/>
                  </a:cubicBezTo>
                  <a:lnTo>
                    <a:pt x="4"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27" name="Freeform 344">
              <a:extLst>
                <a:ext uri="{FF2B5EF4-FFF2-40B4-BE49-F238E27FC236}">
                  <a16:creationId xmlns:a16="http://schemas.microsoft.com/office/drawing/2014/main" id="{81661082-C769-4A8D-99F2-F5338DA08B3D}"/>
                </a:ext>
              </a:extLst>
            </p:cNvPr>
            <p:cNvSpPr>
              <a:spLocks/>
            </p:cNvSpPr>
            <p:nvPr/>
          </p:nvSpPr>
          <p:spPr bwMode="auto">
            <a:xfrm>
              <a:off x="8905875" y="6329363"/>
              <a:ext cx="30163" cy="30162"/>
            </a:xfrm>
            <a:custGeom>
              <a:avLst/>
              <a:gdLst>
                <a:gd name="T0" fmla="*/ 5 w 6"/>
                <a:gd name="T1" fmla="*/ 3 h 6"/>
                <a:gd name="T2" fmla="*/ 5 w 6"/>
                <a:gd name="T3" fmla="*/ 3 h 6"/>
                <a:gd name="T4" fmla="*/ 4 w 6"/>
                <a:gd name="T5" fmla="*/ 3 h 6"/>
                <a:gd name="T6" fmla="*/ 4 w 6"/>
                <a:gd name="T7" fmla="*/ 3 h 6"/>
                <a:gd name="T8" fmla="*/ 4 w 6"/>
                <a:gd name="T9" fmla="*/ 3 h 6"/>
                <a:gd name="T10" fmla="*/ 3 w 6"/>
                <a:gd name="T11" fmla="*/ 3 h 6"/>
                <a:gd name="T12" fmla="*/ 3 w 6"/>
                <a:gd name="T13" fmla="*/ 3 h 6"/>
                <a:gd name="T14" fmla="*/ 3 w 6"/>
                <a:gd name="T15" fmla="*/ 2 h 6"/>
                <a:gd name="T16" fmla="*/ 4 w 6"/>
                <a:gd name="T17" fmla="*/ 3 h 6"/>
                <a:gd name="T18" fmla="*/ 4 w 6"/>
                <a:gd name="T19" fmla="*/ 3 h 6"/>
                <a:gd name="T20" fmla="*/ 5 w 6"/>
                <a:gd name="T21" fmla="*/ 3 h 6"/>
                <a:gd name="T22" fmla="*/ 6 w 6"/>
                <a:gd name="T23" fmla="*/ 3 h 6"/>
                <a:gd name="T24" fmla="*/ 6 w 6"/>
                <a:gd name="T25" fmla="*/ 3 h 6"/>
                <a:gd name="T26" fmla="*/ 6 w 6"/>
                <a:gd name="T27" fmla="*/ 3 h 6"/>
                <a:gd name="T28" fmla="*/ 3 w 6"/>
                <a:gd name="T29" fmla="*/ 0 h 6"/>
                <a:gd name="T30" fmla="*/ 0 w 6"/>
                <a:gd name="T31" fmla="*/ 3 h 6"/>
                <a:gd name="T32" fmla="*/ 3 w 6"/>
                <a:gd name="T33" fmla="*/ 6 h 6"/>
                <a:gd name="T34" fmla="*/ 6 w 6"/>
                <a:gd name="T35" fmla="*/ 3 h 6"/>
                <a:gd name="T36" fmla="*/ 6 w 6"/>
                <a:gd name="T37" fmla="*/ 3 h 6"/>
                <a:gd name="T38" fmla="*/ 5 w 6"/>
                <a:gd name="T39" fmla="*/ 3 h 6"/>
                <a:gd name="T40" fmla="*/ 5 w 6"/>
                <a:gd name="T41" fmla="*/ 3 h 6"/>
                <a:gd name="T42" fmla="*/ 5 w 6"/>
                <a:gd name="T43" fmla="*/ 3 h 6"/>
                <a:gd name="T44" fmla="*/ 6 w 6"/>
                <a:gd name="T45" fmla="*/ 3 h 6"/>
                <a:gd name="T46" fmla="*/ 6 w 6"/>
                <a:gd name="T47" fmla="*/ 3 h 6"/>
                <a:gd name="T48" fmla="*/ 6 w 6"/>
                <a:gd name="T49" fmla="*/ 3 h 6"/>
                <a:gd name="T50" fmla="*/ 3 w 6"/>
                <a:gd name="T51" fmla="*/ 5 h 6"/>
                <a:gd name="T52" fmla="*/ 1 w 6"/>
                <a:gd name="T53" fmla="*/ 3 h 6"/>
                <a:gd name="T54" fmla="*/ 3 w 6"/>
                <a:gd name="T55" fmla="*/ 0 h 6"/>
                <a:gd name="T56" fmla="*/ 6 w 6"/>
                <a:gd name="T57" fmla="*/ 3 h 6"/>
                <a:gd name="T58" fmla="*/ 6 w 6"/>
                <a:gd name="T59" fmla="*/ 3 h 6"/>
                <a:gd name="T60" fmla="*/ 6 w 6"/>
                <a:gd name="T61" fmla="*/ 3 h 6"/>
                <a:gd name="T62" fmla="*/ 5 w 6"/>
                <a:gd name="T63" fmla="*/ 3 h 6"/>
                <a:gd name="T64" fmla="*/ 4 w 6"/>
                <a:gd name="T65" fmla="*/ 3 h 6"/>
                <a:gd name="T66" fmla="*/ 4 w 6"/>
                <a:gd name="T67" fmla="*/ 3 h 6"/>
                <a:gd name="T68" fmla="*/ 5 w 6"/>
                <a:gd name="T69" fmla="*/ 3 h 6"/>
                <a:gd name="T70" fmla="*/ 3 w 6"/>
                <a:gd name="T71" fmla="*/ 2 h 6"/>
                <a:gd name="T72" fmla="*/ 2 w 6"/>
                <a:gd name="T73" fmla="*/ 3 h 6"/>
                <a:gd name="T74" fmla="*/ 3 w 6"/>
                <a:gd name="T75" fmla="*/ 4 h 6"/>
                <a:gd name="T76" fmla="*/ 5 w 6"/>
                <a:gd name="T77" fmla="*/ 3 h 6"/>
                <a:gd name="T78" fmla="*/ 4 w 6"/>
                <a:gd name="T79" fmla="*/ 3 h 6"/>
                <a:gd name="T80" fmla="*/ 4 w 6"/>
                <a:gd name="T81" fmla="*/ 3 h 6"/>
                <a:gd name="T82" fmla="*/ 5 w 6"/>
                <a:gd name="T8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 h="6">
                  <a:moveTo>
                    <a:pt x="5" y="3"/>
                  </a:moveTo>
                  <a:cubicBezTo>
                    <a:pt x="5" y="3"/>
                    <a:pt x="5" y="3"/>
                    <a:pt x="5" y="3"/>
                  </a:cubicBezTo>
                  <a:cubicBezTo>
                    <a:pt x="4" y="3"/>
                    <a:pt x="4" y="3"/>
                    <a:pt x="4" y="3"/>
                  </a:cubicBezTo>
                  <a:cubicBezTo>
                    <a:pt x="4" y="3"/>
                    <a:pt x="4" y="3"/>
                    <a:pt x="4" y="3"/>
                  </a:cubicBezTo>
                  <a:cubicBezTo>
                    <a:pt x="4" y="3"/>
                    <a:pt x="4" y="3"/>
                    <a:pt x="4" y="3"/>
                  </a:cubicBezTo>
                  <a:cubicBezTo>
                    <a:pt x="4" y="3"/>
                    <a:pt x="4" y="3"/>
                    <a:pt x="3" y="3"/>
                  </a:cubicBezTo>
                  <a:cubicBezTo>
                    <a:pt x="3" y="3"/>
                    <a:pt x="3" y="3"/>
                    <a:pt x="3" y="3"/>
                  </a:cubicBezTo>
                  <a:cubicBezTo>
                    <a:pt x="3" y="3"/>
                    <a:pt x="3" y="2"/>
                    <a:pt x="3" y="2"/>
                  </a:cubicBezTo>
                  <a:cubicBezTo>
                    <a:pt x="4" y="2"/>
                    <a:pt x="4" y="3"/>
                    <a:pt x="4" y="3"/>
                  </a:cubicBezTo>
                  <a:cubicBezTo>
                    <a:pt x="4" y="3"/>
                    <a:pt x="4" y="3"/>
                    <a:pt x="4" y="3"/>
                  </a:cubicBezTo>
                  <a:cubicBezTo>
                    <a:pt x="5" y="3"/>
                    <a:pt x="5" y="3"/>
                    <a:pt x="5" y="3"/>
                  </a:cubicBezTo>
                  <a:cubicBezTo>
                    <a:pt x="6" y="3"/>
                    <a:pt x="6" y="3"/>
                    <a:pt x="6" y="3"/>
                  </a:cubicBezTo>
                  <a:cubicBezTo>
                    <a:pt x="6" y="3"/>
                    <a:pt x="6" y="3"/>
                    <a:pt x="6" y="3"/>
                  </a:cubicBezTo>
                  <a:cubicBezTo>
                    <a:pt x="6" y="3"/>
                    <a:pt x="6" y="3"/>
                    <a:pt x="6" y="3"/>
                  </a:cubicBezTo>
                  <a:cubicBezTo>
                    <a:pt x="6" y="1"/>
                    <a:pt x="5" y="0"/>
                    <a:pt x="3" y="0"/>
                  </a:cubicBezTo>
                  <a:cubicBezTo>
                    <a:pt x="2" y="0"/>
                    <a:pt x="0" y="1"/>
                    <a:pt x="0" y="3"/>
                  </a:cubicBezTo>
                  <a:cubicBezTo>
                    <a:pt x="0" y="5"/>
                    <a:pt x="2" y="6"/>
                    <a:pt x="3" y="6"/>
                  </a:cubicBezTo>
                  <a:cubicBezTo>
                    <a:pt x="5" y="6"/>
                    <a:pt x="6" y="5"/>
                    <a:pt x="6" y="3"/>
                  </a:cubicBezTo>
                  <a:cubicBezTo>
                    <a:pt x="6" y="3"/>
                    <a:pt x="6" y="3"/>
                    <a:pt x="6" y="3"/>
                  </a:cubicBezTo>
                  <a:cubicBezTo>
                    <a:pt x="5" y="3"/>
                    <a:pt x="5" y="3"/>
                    <a:pt x="5" y="3"/>
                  </a:cubicBezTo>
                  <a:cubicBezTo>
                    <a:pt x="5" y="3"/>
                    <a:pt x="5" y="3"/>
                    <a:pt x="5" y="3"/>
                  </a:cubicBezTo>
                  <a:cubicBezTo>
                    <a:pt x="5" y="3"/>
                    <a:pt x="5" y="3"/>
                    <a:pt x="5" y="3"/>
                  </a:cubicBezTo>
                  <a:cubicBezTo>
                    <a:pt x="6" y="3"/>
                    <a:pt x="6" y="3"/>
                    <a:pt x="6" y="3"/>
                  </a:cubicBezTo>
                  <a:cubicBezTo>
                    <a:pt x="6" y="3"/>
                    <a:pt x="6" y="3"/>
                    <a:pt x="6" y="3"/>
                  </a:cubicBezTo>
                  <a:cubicBezTo>
                    <a:pt x="6" y="3"/>
                    <a:pt x="6" y="3"/>
                    <a:pt x="6" y="3"/>
                  </a:cubicBezTo>
                  <a:cubicBezTo>
                    <a:pt x="6" y="4"/>
                    <a:pt x="5" y="5"/>
                    <a:pt x="3" y="5"/>
                  </a:cubicBezTo>
                  <a:cubicBezTo>
                    <a:pt x="2" y="5"/>
                    <a:pt x="1" y="4"/>
                    <a:pt x="1" y="3"/>
                  </a:cubicBezTo>
                  <a:cubicBezTo>
                    <a:pt x="1" y="2"/>
                    <a:pt x="2" y="0"/>
                    <a:pt x="3" y="0"/>
                  </a:cubicBezTo>
                  <a:cubicBezTo>
                    <a:pt x="5" y="0"/>
                    <a:pt x="6" y="2"/>
                    <a:pt x="6" y="3"/>
                  </a:cubicBezTo>
                  <a:cubicBezTo>
                    <a:pt x="6" y="3"/>
                    <a:pt x="6" y="3"/>
                    <a:pt x="6" y="3"/>
                  </a:cubicBezTo>
                  <a:cubicBezTo>
                    <a:pt x="6" y="3"/>
                    <a:pt x="6" y="3"/>
                    <a:pt x="6" y="3"/>
                  </a:cubicBezTo>
                  <a:cubicBezTo>
                    <a:pt x="5" y="3"/>
                    <a:pt x="5" y="3"/>
                    <a:pt x="5" y="3"/>
                  </a:cubicBezTo>
                  <a:cubicBezTo>
                    <a:pt x="4" y="3"/>
                    <a:pt x="4" y="3"/>
                    <a:pt x="4" y="3"/>
                  </a:cubicBezTo>
                  <a:cubicBezTo>
                    <a:pt x="4" y="3"/>
                    <a:pt x="4" y="3"/>
                    <a:pt x="4" y="3"/>
                  </a:cubicBezTo>
                  <a:cubicBezTo>
                    <a:pt x="5" y="3"/>
                    <a:pt x="5" y="3"/>
                    <a:pt x="5" y="3"/>
                  </a:cubicBezTo>
                  <a:cubicBezTo>
                    <a:pt x="5" y="2"/>
                    <a:pt x="4" y="2"/>
                    <a:pt x="3" y="2"/>
                  </a:cubicBezTo>
                  <a:cubicBezTo>
                    <a:pt x="3" y="2"/>
                    <a:pt x="2" y="2"/>
                    <a:pt x="2" y="3"/>
                  </a:cubicBezTo>
                  <a:cubicBezTo>
                    <a:pt x="2" y="4"/>
                    <a:pt x="3" y="4"/>
                    <a:pt x="3" y="4"/>
                  </a:cubicBezTo>
                  <a:cubicBezTo>
                    <a:pt x="4" y="4"/>
                    <a:pt x="5" y="4"/>
                    <a:pt x="5" y="3"/>
                  </a:cubicBezTo>
                  <a:cubicBezTo>
                    <a:pt x="4" y="3"/>
                    <a:pt x="4" y="3"/>
                    <a:pt x="4" y="3"/>
                  </a:cubicBezTo>
                  <a:cubicBezTo>
                    <a:pt x="4" y="3"/>
                    <a:pt x="4" y="3"/>
                    <a:pt x="4" y="3"/>
                  </a:cubicBezTo>
                  <a:cubicBezTo>
                    <a:pt x="5" y="3"/>
                    <a:pt x="5" y="3"/>
                    <a:pt x="5" y="3"/>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28" name="Freeform 345">
              <a:extLst>
                <a:ext uri="{FF2B5EF4-FFF2-40B4-BE49-F238E27FC236}">
                  <a16:creationId xmlns:a16="http://schemas.microsoft.com/office/drawing/2014/main" id="{B7649DC3-5B8F-44E9-9C43-117D10149339}"/>
                </a:ext>
              </a:extLst>
            </p:cNvPr>
            <p:cNvSpPr>
              <a:spLocks/>
            </p:cNvSpPr>
            <p:nvPr/>
          </p:nvSpPr>
          <p:spPr bwMode="auto">
            <a:xfrm>
              <a:off x="9170988" y="6256338"/>
              <a:ext cx="30163" cy="26987"/>
            </a:xfrm>
            <a:custGeom>
              <a:avLst/>
              <a:gdLst>
                <a:gd name="T0" fmla="*/ 5 w 6"/>
                <a:gd name="T1" fmla="*/ 2 h 5"/>
                <a:gd name="T2" fmla="*/ 4 w 6"/>
                <a:gd name="T3" fmla="*/ 2 h 5"/>
                <a:gd name="T4" fmla="*/ 3 w 6"/>
                <a:gd name="T5" fmla="*/ 3 h 5"/>
                <a:gd name="T6" fmla="*/ 2 w 6"/>
                <a:gd name="T7" fmla="*/ 2 h 5"/>
                <a:gd name="T8" fmla="*/ 3 w 6"/>
                <a:gd name="T9" fmla="*/ 2 h 5"/>
                <a:gd name="T10" fmla="*/ 4 w 6"/>
                <a:gd name="T11" fmla="*/ 2 h 5"/>
                <a:gd name="T12" fmla="*/ 5 w 6"/>
                <a:gd name="T13" fmla="*/ 2 h 5"/>
                <a:gd name="T14" fmla="*/ 6 w 6"/>
                <a:gd name="T15" fmla="*/ 2 h 5"/>
                <a:gd name="T16" fmla="*/ 3 w 6"/>
                <a:gd name="T17" fmla="*/ 0 h 5"/>
                <a:gd name="T18" fmla="*/ 0 w 6"/>
                <a:gd name="T19" fmla="*/ 2 h 5"/>
                <a:gd name="T20" fmla="*/ 3 w 6"/>
                <a:gd name="T21" fmla="*/ 5 h 5"/>
                <a:gd name="T22" fmla="*/ 6 w 6"/>
                <a:gd name="T23" fmla="*/ 2 h 5"/>
                <a:gd name="T24" fmla="*/ 5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2"/>
                  </a:moveTo>
                  <a:cubicBezTo>
                    <a:pt x="4" y="2"/>
                    <a:pt x="4" y="2"/>
                    <a:pt x="4" y="2"/>
                  </a:cubicBezTo>
                  <a:cubicBezTo>
                    <a:pt x="4" y="3"/>
                    <a:pt x="3" y="3"/>
                    <a:pt x="3" y="3"/>
                  </a:cubicBezTo>
                  <a:cubicBezTo>
                    <a:pt x="2" y="3"/>
                    <a:pt x="2" y="3"/>
                    <a:pt x="2" y="2"/>
                  </a:cubicBezTo>
                  <a:cubicBezTo>
                    <a:pt x="2" y="2"/>
                    <a:pt x="2" y="2"/>
                    <a:pt x="3" y="2"/>
                  </a:cubicBezTo>
                  <a:cubicBezTo>
                    <a:pt x="3" y="2"/>
                    <a:pt x="4" y="2"/>
                    <a:pt x="4" y="2"/>
                  </a:cubicBezTo>
                  <a:cubicBezTo>
                    <a:pt x="5" y="2"/>
                    <a:pt x="5" y="2"/>
                    <a:pt x="5" y="2"/>
                  </a:cubicBezTo>
                  <a:cubicBezTo>
                    <a:pt x="6" y="2"/>
                    <a:pt x="6" y="2"/>
                    <a:pt x="6" y="2"/>
                  </a:cubicBezTo>
                  <a:cubicBezTo>
                    <a:pt x="6" y="1"/>
                    <a:pt x="4" y="0"/>
                    <a:pt x="3" y="0"/>
                  </a:cubicBezTo>
                  <a:cubicBezTo>
                    <a:pt x="1" y="0"/>
                    <a:pt x="0" y="1"/>
                    <a:pt x="0" y="2"/>
                  </a:cubicBezTo>
                  <a:cubicBezTo>
                    <a:pt x="0" y="4"/>
                    <a:pt x="1" y="5"/>
                    <a:pt x="3" y="5"/>
                  </a:cubicBezTo>
                  <a:cubicBezTo>
                    <a:pt x="4" y="5"/>
                    <a:pt x="6" y="4"/>
                    <a:pt x="6" y="2"/>
                  </a:cubicBezTo>
                  <a:lnTo>
                    <a:pt x="5"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29" name="Freeform 346">
              <a:extLst>
                <a:ext uri="{FF2B5EF4-FFF2-40B4-BE49-F238E27FC236}">
                  <a16:creationId xmlns:a16="http://schemas.microsoft.com/office/drawing/2014/main" id="{6429FFC3-98B2-4AB4-856F-B22C0AA47279}"/>
                </a:ext>
              </a:extLst>
            </p:cNvPr>
            <p:cNvSpPr>
              <a:spLocks/>
            </p:cNvSpPr>
            <p:nvPr/>
          </p:nvSpPr>
          <p:spPr bwMode="auto">
            <a:xfrm>
              <a:off x="9170988" y="6251575"/>
              <a:ext cx="30163" cy="31750"/>
            </a:xfrm>
            <a:custGeom>
              <a:avLst/>
              <a:gdLst>
                <a:gd name="T0" fmla="*/ 5 w 6"/>
                <a:gd name="T1" fmla="*/ 3 h 6"/>
                <a:gd name="T2" fmla="*/ 5 w 6"/>
                <a:gd name="T3" fmla="*/ 3 h 6"/>
                <a:gd name="T4" fmla="*/ 4 w 6"/>
                <a:gd name="T5" fmla="*/ 3 h 6"/>
                <a:gd name="T6" fmla="*/ 4 w 6"/>
                <a:gd name="T7" fmla="*/ 3 h 6"/>
                <a:gd name="T8" fmla="*/ 4 w 6"/>
                <a:gd name="T9" fmla="*/ 3 h 6"/>
                <a:gd name="T10" fmla="*/ 3 w 6"/>
                <a:gd name="T11" fmla="*/ 4 h 6"/>
                <a:gd name="T12" fmla="*/ 2 w 6"/>
                <a:gd name="T13" fmla="*/ 3 h 6"/>
                <a:gd name="T14" fmla="*/ 3 w 6"/>
                <a:gd name="T15" fmla="*/ 3 h 6"/>
                <a:gd name="T16" fmla="*/ 4 w 6"/>
                <a:gd name="T17" fmla="*/ 3 h 6"/>
                <a:gd name="T18" fmla="*/ 4 w 6"/>
                <a:gd name="T19" fmla="*/ 4 h 6"/>
                <a:gd name="T20" fmla="*/ 5 w 6"/>
                <a:gd name="T21" fmla="*/ 4 h 6"/>
                <a:gd name="T22" fmla="*/ 6 w 6"/>
                <a:gd name="T23" fmla="*/ 4 h 6"/>
                <a:gd name="T24" fmla="*/ 6 w 6"/>
                <a:gd name="T25" fmla="*/ 4 h 6"/>
                <a:gd name="T26" fmla="*/ 6 w 6"/>
                <a:gd name="T27" fmla="*/ 3 h 6"/>
                <a:gd name="T28" fmla="*/ 3 w 6"/>
                <a:gd name="T29" fmla="*/ 0 h 6"/>
                <a:gd name="T30" fmla="*/ 0 w 6"/>
                <a:gd name="T31" fmla="*/ 3 h 6"/>
                <a:gd name="T32" fmla="*/ 3 w 6"/>
                <a:gd name="T33" fmla="*/ 6 h 6"/>
                <a:gd name="T34" fmla="*/ 6 w 6"/>
                <a:gd name="T35" fmla="*/ 3 h 6"/>
                <a:gd name="T36" fmla="*/ 6 w 6"/>
                <a:gd name="T37" fmla="*/ 3 h 6"/>
                <a:gd name="T38" fmla="*/ 5 w 6"/>
                <a:gd name="T39" fmla="*/ 3 h 6"/>
                <a:gd name="T40" fmla="*/ 5 w 6"/>
                <a:gd name="T41" fmla="*/ 3 h 6"/>
                <a:gd name="T42" fmla="*/ 5 w 6"/>
                <a:gd name="T43" fmla="*/ 4 h 6"/>
                <a:gd name="T44" fmla="*/ 6 w 6"/>
                <a:gd name="T45" fmla="*/ 4 h 6"/>
                <a:gd name="T46" fmla="*/ 6 w 6"/>
                <a:gd name="T47" fmla="*/ 3 h 6"/>
                <a:gd name="T48" fmla="*/ 5 w 6"/>
                <a:gd name="T49" fmla="*/ 3 h 6"/>
                <a:gd name="T50" fmla="*/ 3 w 6"/>
                <a:gd name="T51" fmla="*/ 6 h 6"/>
                <a:gd name="T52" fmla="*/ 1 w 6"/>
                <a:gd name="T53" fmla="*/ 3 h 6"/>
                <a:gd name="T54" fmla="*/ 3 w 6"/>
                <a:gd name="T55" fmla="*/ 1 h 6"/>
                <a:gd name="T56" fmla="*/ 5 w 6"/>
                <a:gd name="T57" fmla="*/ 3 h 6"/>
                <a:gd name="T58" fmla="*/ 6 w 6"/>
                <a:gd name="T59" fmla="*/ 3 h 6"/>
                <a:gd name="T60" fmla="*/ 6 w 6"/>
                <a:gd name="T61" fmla="*/ 3 h 6"/>
                <a:gd name="T62" fmla="*/ 5 w 6"/>
                <a:gd name="T63" fmla="*/ 3 h 6"/>
                <a:gd name="T64" fmla="*/ 4 w 6"/>
                <a:gd name="T65" fmla="*/ 3 h 6"/>
                <a:gd name="T66" fmla="*/ 4 w 6"/>
                <a:gd name="T67" fmla="*/ 3 h 6"/>
                <a:gd name="T68" fmla="*/ 4 w 6"/>
                <a:gd name="T69" fmla="*/ 3 h 6"/>
                <a:gd name="T70" fmla="*/ 3 w 6"/>
                <a:gd name="T71" fmla="*/ 2 h 6"/>
                <a:gd name="T72" fmla="*/ 2 w 6"/>
                <a:gd name="T73" fmla="*/ 3 h 6"/>
                <a:gd name="T74" fmla="*/ 3 w 6"/>
                <a:gd name="T75" fmla="*/ 5 h 6"/>
                <a:gd name="T76" fmla="*/ 4 w 6"/>
                <a:gd name="T77" fmla="*/ 3 h 6"/>
                <a:gd name="T78" fmla="*/ 4 w 6"/>
                <a:gd name="T79" fmla="*/ 3 h 6"/>
                <a:gd name="T80" fmla="*/ 4 w 6"/>
                <a:gd name="T81" fmla="*/ 4 h 6"/>
                <a:gd name="T82" fmla="*/ 5 w 6"/>
                <a:gd name="T83" fmla="*/ 4 h 6"/>
                <a:gd name="T84" fmla="*/ 5 w 6"/>
                <a:gd name="T8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 h="6">
                  <a:moveTo>
                    <a:pt x="5" y="3"/>
                  </a:moveTo>
                  <a:cubicBezTo>
                    <a:pt x="5" y="3"/>
                    <a:pt x="5" y="3"/>
                    <a:pt x="5" y="3"/>
                  </a:cubicBezTo>
                  <a:cubicBezTo>
                    <a:pt x="4" y="3"/>
                    <a:pt x="4" y="3"/>
                    <a:pt x="4" y="3"/>
                  </a:cubicBezTo>
                  <a:cubicBezTo>
                    <a:pt x="4" y="3"/>
                    <a:pt x="4" y="3"/>
                    <a:pt x="4" y="3"/>
                  </a:cubicBezTo>
                  <a:cubicBezTo>
                    <a:pt x="4" y="3"/>
                    <a:pt x="4" y="3"/>
                    <a:pt x="4" y="3"/>
                  </a:cubicBezTo>
                  <a:cubicBezTo>
                    <a:pt x="3" y="4"/>
                    <a:pt x="3" y="4"/>
                    <a:pt x="3" y="4"/>
                  </a:cubicBezTo>
                  <a:cubicBezTo>
                    <a:pt x="3" y="4"/>
                    <a:pt x="2" y="4"/>
                    <a:pt x="2" y="3"/>
                  </a:cubicBezTo>
                  <a:cubicBezTo>
                    <a:pt x="2" y="3"/>
                    <a:pt x="3" y="3"/>
                    <a:pt x="3" y="3"/>
                  </a:cubicBezTo>
                  <a:cubicBezTo>
                    <a:pt x="3" y="3"/>
                    <a:pt x="3" y="3"/>
                    <a:pt x="4" y="3"/>
                  </a:cubicBezTo>
                  <a:cubicBezTo>
                    <a:pt x="4" y="4"/>
                    <a:pt x="4" y="4"/>
                    <a:pt x="4" y="4"/>
                  </a:cubicBezTo>
                  <a:cubicBezTo>
                    <a:pt x="5" y="4"/>
                    <a:pt x="5" y="4"/>
                    <a:pt x="5" y="4"/>
                  </a:cubicBezTo>
                  <a:cubicBezTo>
                    <a:pt x="6" y="4"/>
                    <a:pt x="6" y="4"/>
                    <a:pt x="6" y="4"/>
                  </a:cubicBezTo>
                  <a:cubicBezTo>
                    <a:pt x="6" y="4"/>
                    <a:pt x="6" y="4"/>
                    <a:pt x="6" y="4"/>
                  </a:cubicBezTo>
                  <a:cubicBezTo>
                    <a:pt x="6" y="3"/>
                    <a:pt x="6" y="3"/>
                    <a:pt x="6" y="3"/>
                  </a:cubicBezTo>
                  <a:cubicBezTo>
                    <a:pt x="6" y="2"/>
                    <a:pt x="5" y="0"/>
                    <a:pt x="3" y="0"/>
                  </a:cubicBezTo>
                  <a:cubicBezTo>
                    <a:pt x="1" y="0"/>
                    <a:pt x="0" y="2"/>
                    <a:pt x="0" y="3"/>
                  </a:cubicBezTo>
                  <a:cubicBezTo>
                    <a:pt x="0" y="5"/>
                    <a:pt x="1" y="6"/>
                    <a:pt x="3" y="6"/>
                  </a:cubicBezTo>
                  <a:cubicBezTo>
                    <a:pt x="5" y="6"/>
                    <a:pt x="6" y="5"/>
                    <a:pt x="6" y="3"/>
                  </a:cubicBezTo>
                  <a:cubicBezTo>
                    <a:pt x="6" y="3"/>
                    <a:pt x="6" y="3"/>
                    <a:pt x="6" y="3"/>
                  </a:cubicBezTo>
                  <a:cubicBezTo>
                    <a:pt x="5" y="3"/>
                    <a:pt x="5" y="3"/>
                    <a:pt x="5" y="3"/>
                  </a:cubicBezTo>
                  <a:cubicBezTo>
                    <a:pt x="5" y="3"/>
                    <a:pt x="5" y="3"/>
                    <a:pt x="5" y="3"/>
                  </a:cubicBezTo>
                  <a:cubicBezTo>
                    <a:pt x="5" y="4"/>
                    <a:pt x="5" y="4"/>
                    <a:pt x="5" y="4"/>
                  </a:cubicBezTo>
                  <a:cubicBezTo>
                    <a:pt x="6" y="4"/>
                    <a:pt x="6" y="4"/>
                    <a:pt x="6" y="4"/>
                  </a:cubicBezTo>
                  <a:cubicBezTo>
                    <a:pt x="6" y="3"/>
                    <a:pt x="6" y="3"/>
                    <a:pt x="6" y="3"/>
                  </a:cubicBezTo>
                  <a:cubicBezTo>
                    <a:pt x="5" y="3"/>
                    <a:pt x="5" y="3"/>
                    <a:pt x="5" y="3"/>
                  </a:cubicBezTo>
                  <a:cubicBezTo>
                    <a:pt x="5" y="5"/>
                    <a:pt x="4" y="6"/>
                    <a:pt x="3" y="6"/>
                  </a:cubicBezTo>
                  <a:cubicBezTo>
                    <a:pt x="2" y="6"/>
                    <a:pt x="1" y="5"/>
                    <a:pt x="1" y="3"/>
                  </a:cubicBezTo>
                  <a:cubicBezTo>
                    <a:pt x="1" y="2"/>
                    <a:pt x="2" y="1"/>
                    <a:pt x="3" y="1"/>
                  </a:cubicBezTo>
                  <a:cubicBezTo>
                    <a:pt x="4" y="1"/>
                    <a:pt x="5" y="2"/>
                    <a:pt x="5" y="3"/>
                  </a:cubicBezTo>
                  <a:cubicBezTo>
                    <a:pt x="6" y="3"/>
                    <a:pt x="6" y="3"/>
                    <a:pt x="6" y="3"/>
                  </a:cubicBezTo>
                  <a:cubicBezTo>
                    <a:pt x="6" y="3"/>
                    <a:pt x="6" y="3"/>
                    <a:pt x="6" y="3"/>
                  </a:cubicBezTo>
                  <a:cubicBezTo>
                    <a:pt x="5" y="3"/>
                    <a:pt x="5" y="3"/>
                    <a:pt x="5" y="3"/>
                  </a:cubicBezTo>
                  <a:cubicBezTo>
                    <a:pt x="4" y="3"/>
                    <a:pt x="4" y="3"/>
                    <a:pt x="4" y="3"/>
                  </a:cubicBezTo>
                  <a:cubicBezTo>
                    <a:pt x="4" y="3"/>
                    <a:pt x="4" y="3"/>
                    <a:pt x="4" y="3"/>
                  </a:cubicBezTo>
                  <a:cubicBezTo>
                    <a:pt x="4" y="3"/>
                    <a:pt x="4" y="3"/>
                    <a:pt x="4" y="3"/>
                  </a:cubicBezTo>
                  <a:cubicBezTo>
                    <a:pt x="4" y="3"/>
                    <a:pt x="4" y="2"/>
                    <a:pt x="3" y="2"/>
                  </a:cubicBezTo>
                  <a:cubicBezTo>
                    <a:pt x="2" y="2"/>
                    <a:pt x="2" y="3"/>
                    <a:pt x="2" y="3"/>
                  </a:cubicBezTo>
                  <a:cubicBezTo>
                    <a:pt x="2" y="4"/>
                    <a:pt x="2" y="5"/>
                    <a:pt x="3" y="5"/>
                  </a:cubicBezTo>
                  <a:cubicBezTo>
                    <a:pt x="4" y="5"/>
                    <a:pt x="4" y="4"/>
                    <a:pt x="4" y="3"/>
                  </a:cubicBezTo>
                  <a:cubicBezTo>
                    <a:pt x="4" y="3"/>
                    <a:pt x="4" y="3"/>
                    <a:pt x="4" y="3"/>
                  </a:cubicBezTo>
                  <a:cubicBezTo>
                    <a:pt x="4" y="4"/>
                    <a:pt x="4" y="4"/>
                    <a:pt x="4" y="4"/>
                  </a:cubicBezTo>
                  <a:cubicBezTo>
                    <a:pt x="5" y="4"/>
                    <a:pt x="5" y="4"/>
                    <a:pt x="5" y="4"/>
                  </a:cubicBezTo>
                  <a:lnTo>
                    <a:pt x="5"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30" name="Freeform 347">
              <a:extLst>
                <a:ext uri="{FF2B5EF4-FFF2-40B4-BE49-F238E27FC236}">
                  <a16:creationId xmlns:a16="http://schemas.microsoft.com/office/drawing/2014/main" id="{FF8C076D-8F29-4F90-97E6-BA6097F91054}"/>
                </a:ext>
              </a:extLst>
            </p:cNvPr>
            <p:cNvSpPr>
              <a:spLocks/>
            </p:cNvSpPr>
            <p:nvPr/>
          </p:nvSpPr>
          <p:spPr bwMode="auto">
            <a:xfrm>
              <a:off x="9005888" y="6384925"/>
              <a:ext cx="150813" cy="323850"/>
            </a:xfrm>
            <a:custGeom>
              <a:avLst/>
              <a:gdLst>
                <a:gd name="T0" fmla="*/ 27 w 30"/>
                <a:gd name="T1" fmla="*/ 61 h 63"/>
                <a:gd name="T2" fmla="*/ 1 w 30"/>
                <a:gd name="T3" fmla="*/ 37 h 63"/>
                <a:gd name="T4" fmla="*/ 5 w 30"/>
                <a:gd name="T5" fmla="*/ 29 h 63"/>
                <a:gd name="T6" fmla="*/ 6 w 30"/>
                <a:gd name="T7" fmla="*/ 28 h 63"/>
                <a:gd name="T8" fmla="*/ 5 w 30"/>
                <a:gd name="T9" fmla="*/ 28 h 63"/>
                <a:gd name="T10" fmla="*/ 10 w 30"/>
                <a:gd name="T11" fmla="*/ 30 h 63"/>
                <a:gd name="T12" fmla="*/ 15 w 30"/>
                <a:gd name="T13" fmla="*/ 31 h 63"/>
                <a:gd name="T14" fmla="*/ 19 w 30"/>
                <a:gd name="T15" fmla="*/ 27 h 63"/>
                <a:gd name="T16" fmla="*/ 18 w 30"/>
                <a:gd name="T17" fmla="*/ 24 h 63"/>
                <a:gd name="T18" fmla="*/ 21 w 30"/>
                <a:gd name="T19" fmla="*/ 23 h 63"/>
                <a:gd name="T20" fmla="*/ 21 w 30"/>
                <a:gd name="T21" fmla="*/ 22 h 63"/>
                <a:gd name="T22" fmla="*/ 21 w 30"/>
                <a:gd name="T23" fmla="*/ 23 h 63"/>
                <a:gd name="T24" fmla="*/ 21 w 30"/>
                <a:gd name="T25" fmla="*/ 23 h 63"/>
                <a:gd name="T26" fmla="*/ 21 w 30"/>
                <a:gd name="T27" fmla="*/ 23 h 63"/>
                <a:gd name="T28" fmla="*/ 21 w 30"/>
                <a:gd name="T29" fmla="*/ 23 h 63"/>
                <a:gd name="T30" fmla="*/ 23 w 30"/>
                <a:gd name="T31" fmla="*/ 21 h 63"/>
                <a:gd name="T32" fmla="*/ 23 w 30"/>
                <a:gd name="T33" fmla="*/ 21 h 63"/>
                <a:gd name="T34" fmla="*/ 24 w 30"/>
                <a:gd name="T35" fmla="*/ 18 h 63"/>
                <a:gd name="T36" fmla="*/ 24 w 30"/>
                <a:gd name="T37" fmla="*/ 17 h 63"/>
                <a:gd name="T38" fmla="*/ 24 w 30"/>
                <a:gd name="T39" fmla="*/ 17 h 63"/>
                <a:gd name="T40" fmla="*/ 24 w 30"/>
                <a:gd name="T41" fmla="*/ 17 h 63"/>
                <a:gd name="T42" fmla="*/ 24 w 30"/>
                <a:gd name="T43" fmla="*/ 16 h 63"/>
                <a:gd name="T44" fmla="*/ 26 w 30"/>
                <a:gd name="T45" fmla="*/ 18 h 63"/>
                <a:gd name="T46" fmla="*/ 29 w 30"/>
                <a:gd name="T47" fmla="*/ 16 h 63"/>
                <a:gd name="T48" fmla="*/ 28 w 30"/>
                <a:gd name="T49" fmla="*/ 8 h 63"/>
                <a:gd name="T50" fmla="*/ 30 w 30"/>
                <a:gd name="T51" fmla="*/ 2 h 63"/>
                <a:gd name="T52" fmla="*/ 28 w 30"/>
                <a:gd name="T53" fmla="*/ 1 h 63"/>
                <a:gd name="T54" fmla="*/ 26 w 30"/>
                <a:gd name="T55" fmla="*/ 8 h 63"/>
                <a:gd name="T56" fmla="*/ 29 w 30"/>
                <a:gd name="T57" fmla="*/ 15 h 63"/>
                <a:gd name="T58" fmla="*/ 27 w 30"/>
                <a:gd name="T59" fmla="*/ 16 h 63"/>
                <a:gd name="T60" fmla="*/ 24 w 30"/>
                <a:gd name="T61" fmla="*/ 16 h 63"/>
                <a:gd name="T62" fmla="*/ 23 w 30"/>
                <a:gd name="T63" fmla="*/ 16 h 63"/>
                <a:gd name="T64" fmla="*/ 22 w 30"/>
                <a:gd name="T65" fmla="*/ 19 h 63"/>
                <a:gd name="T66" fmla="*/ 21 w 30"/>
                <a:gd name="T67" fmla="*/ 21 h 63"/>
                <a:gd name="T68" fmla="*/ 21 w 30"/>
                <a:gd name="T69" fmla="*/ 21 h 63"/>
                <a:gd name="T70" fmla="*/ 21 w 30"/>
                <a:gd name="T71" fmla="*/ 21 h 63"/>
                <a:gd name="T72" fmla="*/ 21 w 30"/>
                <a:gd name="T73" fmla="*/ 21 h 63"/>
                <a:gd name="T74" fmla="*/ 21 w 30"/>
                <a:gd name="T75" fmla="*/ 21 h 63"/>
                <a:gd name="T76" fmla="*/ 21 w 30"/>
                <a:gd name="T77" fmla="*/ 21 h 63"/>
                <a:gd name="T78" fmla="*/ 21 w 30"/>
                <a:gd name="T79" fmla="*/ 21 h 63"/>
                <a:gd name="T80" fmla="*/ 21 w 30"/>
                <a:gd name="T81" fmla="*/ 21 h 63"/>
                <a:gd name="T82" fmla="*/ 21 w 30"/>
                <a:gd name="T83" fmla="*/ 21 h 63"/>
                <a:gd name="T84" fmla="*/ 21 w 30"/>
                <a:gd name="T85" fmla="*/ 21 h 63"/>
                <a:gd name="T86" fmla="*/ 21 w 30"/>
                <a:gd name="T87" fmla="*/ 21 h 63"/>
                <a:gd name="T88" fmla="*/ 21 w 30"/>
                <a:gd name="T89" fmla="*/ 21 h 63"/>
                <a:gd name="T90" fmla="*/ 20 w 30"/>
                <a:gd name="T91" fmla="*/ 21 h 63"/>
                <a:gd name="T92" fmla="*/ 20 w 30"/>
                <a:gd name="T93" fmla="*/ 22 h 63"/>
                <a:gd name="T94" fmla="*/ 17 w 30"/>
                <a:gd name="T95" fmla="*/ 24 h 63"/>
                <a:gd name="T96" fmla="*/ 16 w 30"/>
                <a:gd name="T97" fmla="*/ 28 h 63"/>
                <a:gd name="T98" fmla="*/ 15 w 30"/>
                <a:gd name="T99" fmla="*/ 29 h 63"/>
                <a:gd name="T100" fmla="*/ 12 w 30"/>
                <a:gd name="T101" fmla="*/ 29 h 63"/>
                <a:gd name="T102" fmla="*/ 6 w 30"/>
                <a:gd name="T103" fmla="*/ 27 h 63"/>
                <a:gd name="T104" fmla="*/ 5 w 30"/>
                <a:gd name="T105" fmla="*/ 27 h 63"/>
                <a:gd name="T106" fmla="*/ 4 w 30"/>
                <a:gd name="T107" fmla="*/ 27 h 63"/>
                <a:gd name="T108" fmla="*/ 4 w 30"/>
                <a:gd name="T109" fmla="*/ 27 h 63"/>
                <a:gd name="T110" fmla="*/ 4 w 30"/>
                <a:gd name="T111" fmla="*/ 27 h 63"/>
                <a:gd name="T112" fmla="*/ 1 w 30"/>
                <a:gd name="T113" fmla="*/ 31 h 63"/>
                <a:gd name="T114" fmla="*/ 5 w 30"/>
                <a:gd name="T115" fmla="*/ 50 h 63"/>
                <a:gd name="T116" fmla="*/ 28 w 30"/>
                <a:gd name="T117"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 h="63">
                  <a:moveTo>
                    <a:pt x="27" y="61"/>
                  </a:moveTo>
                  <a:cubicBezTo>
                    <a:pt x="27" y="61"/>
                    <a:pt x="27" y="61"/>
                    <a:pt x="27" y="61"/>
                  </a:cubicBezTo>
                  <a:cubicBezTo>
                    <a:pt x="27" y="61"/>
                    <a:pt x="17" y="60"/>
                    <a:pt x="7" y="48"/>
                  </a:cubicBezTo>
                  <a:cubicBezTo>
                    <a:pt x="3" y="44"/>
                    <a:pt x="1" y="40"/>
                    <a:pt x="1" y="37"/>
                  </a:cubicBezTo>
                  <a:cubicBezTo>
                    <a:pt x="1" y="35"/>
                    <a:pt x="2" y="33"/>
                    <a:pt x="3" y="31"/>
                  </a:cubicBezTo>
                  <a:cubicBezTo>
                    <a:pt x="4" y="30"/>
                    <a:pt x="4" y="30"/>
                    <a:pt x="5" y="29"/>
                  </a:cubicBezTo>
                  <a:cubicBezTo>
                    <a:pt x="5" y="28"/>
                    <a:pt x="5" y="28"/>
                    <a:pt x="5" y="28"/>
                  </a:cubicBezTo>
                  <a:cubicBezTo>
                    <a:pt x="6" y="28"/>
                    <a:pt x="6" y="28"/>
                    <a:pt x="6" y="28"/>
                  </a:cubicBezTo>
                  <a:cubicBezTo>
                    <a:pt x="5" y="27"/>
                    <a:pt x="5" y="27"/>
                    <a:pt x="5" y="27"/>
                  </a:cubicBezTo>
                  <a:cubicBezTo>
                    <a:pt x="5" y="28"/>
                    <a:pt x="5" y="28"/>
                    <a:pt x="5" y="28"/>
                  </a:cubicBezTo>
                  <a:cubicBezTo>
                    <a:pt x="5" y="28"/>
                    <a:pt x="5" y="29"/>
                    <a:pt x="6" y="29"/>
                  </a:cubicBezTo>
                  <a:cubicBezTo>
                    <a:pt x="7" y="29"/>
                    <a:pt x="8" y="30"/>
                    <a:pt x="10" y="30"/>
                  </a:cubicBezTo>
                  <a:cubicBezTo>
                    <a:pt x="11" y="31"/>
                    <a:pt x="13" y="31"/>
                    <a:pt x="14" y="31"/>
                  </a:cubicBezTo>
                  <a:cubicBezTo>
                    <a:pt x="15" y="31"/>
                    <a:pt x="15" y="31"/>
                    <a:pt x="15" y="31"/>
                  </a:cubicBezTo>
                  <a:cubicBezTo>
                    <a:pt x="16" y="31"/>
                    <a:pt x="17" y="30"/>
                    <a:pt x="17" y="30"/>
                  </a:cubicBezTo>
                  <a:cubicBezTo>
                    <a:pt x="18" y="29"/>
                    <a:pt x="18" y="28"/>
                    <a:pt x="19" y="27"/>
                  </a:cubicBezTo>
                  <a:cubicBezTo>
                    <a:pt x="19" y="26"/>
                    <a:pt x="19" y="25"/>
                    <a:pt x="19" y="24"/>
                  </a:cubicBezTo>
                  <a:cubicBezTo>
                    <a:pt x="18" y="24"/>
                    <a:pt x="18" y="24"/>
                    <a:pt x="18" y="24"/>
                  </a:cubicBezTo>
                  <a:cubicBezTo>
                    <a:pt x="18" y="25"/>
                    <a:pt x="18" y="25"/>
                    <a:pt x="18" y="25"/>
                  </a:cubicBezTo>
                  <a:cubicBezTo>
                    <a:pt x="20" y="25"/>
                    <a:pt x="21" y="24"/>
                    <a:pt x="21" y="23"/>
                  </a:cubicBezTo>
                  <a:cubicBezTo>
                    <a:pt x="22" y="23"/>
                    <a:pt x="22" y="22"/>
                    <a:pt x="22" y="22"/>
                  </a:cubicBezTo>
                  <a:cubicBezTo>
                    <a:pt x="21" y="22"/>
                    <a:pt x="21" y="22"/>
                    <a:pt x="21" y="22"/>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2" y="23"/>
                    <a:pt x="22" y="23"/>
                    <a:pt x="22" y="22"/>
                  </a:cubicBezTo>
                  <a:cubicBezTo>
                    <a:pt x="23" y="22"/>
                    <a:pt x="23" y="22"/>
                    <a:pt x="23" y="21"/>
                  </a:cubicBezTo>
                  <a:cubicBezTo>
                    <a:pt x="23" y="21"/>
                    <a:pt x="23" y="21"/>
                    <a:pt x="23" y="21"/>
                  </a:cubicBezTo>
                  <a:cubicBezTo>
                    <a:pt x="23" y="21"/>
                    <a:pt x="23" y="21"/>
                    <a:pt x="23" y="21"/>
                  </a:cubicBezTo>
                  <a:cubicBezTo>
                    <a:pt x="23" y="20"/>
                    <a:pt x="23" y="19"/>
                    <a:pt x="24" y="18"/>
                  </a:cubicBezTo>
                  <a:cubicBezTo>
                    <a:pt x="24" y="18"/>
                    <a:pt x="24" y="18"/>
                    <a:pt x="24" y="18"/>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6"/>
                    <a:pt x="24" y="16"/>
                    <a:pt x="24" y="16"/>
                  </a:cubicBezTo>
                  <a:cubicBezTo>
                    <a:pt x="23" y="17"/>
                    <a:pt x="23" y="17"/>
                    <a:pt x="23" y="17"/>
                  </a:cubicBezTo>
                  <a:cubicBezTo>
                    <a:pt x="24" y="17"/>
                    <a:pt x="25" y="18"/>
                    <a:pt x="26" y="18"/>
                  </a:cubicBezTo>
                  <a:cubicBezTo>
                    <a:pt x="26" y="18"/>
                    <a:pt x="27" y="18"/>
                    <a:pt x="28" y="17"/>
                  </a:cubicBezTo>
                  <a:cubicBezTo>
                    <a:pt x="28" y="17"/>
                    <a:pt x="29" y="16"/>
                    <a:pt x="29" y="16"/>
                  </a:cubicBezTo>
                  <a:cubicBezTo>
                    <a:pt x="29" y="15"/>
                    <a:pt x="29" y="15"/>
                    <a:pt x="29" y="15"/>
                  </a:cubicBezTo>
                  <a:cubicBezTo>
                    <a:pt x="29" y="12"/>
                    <a:pt x="28" y="10"/>
                    <a:pt x="28" y="8"/>
                  </a:cubicBezTo>
                  <a:cubicBezTo>
                    <a:pt x="28" y="7"/>
                    <a:pt x="28" y="5"/>
                    <a:pt x="29" y="3"/>
                  </a:cubicBezTo>
                  <a:cubicBezTo>
                    <a:pt x="30" y="2"/>
                    <a:pt x="30" y="2"/>
                    <a:pt x="30" y="2"/>
                  </a:cubicBezTo>
                  <a:cubicBezTo>
                    <a:pt x="30" y="1"/>
                    <a:pt x="30" y="1"/>
                    <a:pt x="29" y="1"/>
                  </a:cubicBezTo>
                  <a:cubicBezTo>
                    <a:pt x="29" y="0"/>
                    <a:pt x="28" y="1"/>
                    <a:pt x="28" y="1"/>
                  </a:cubicBezTo>
                  <a:cubicBezTo>
                    <a:pt x="28" y="2"/>
                    <a:pt x="28" y="2"/>
                    <a:pt x="28" y="2"/>
                  </a:cubicBezTo>
                  <a:cubicBezTo>
                    <a:pt x="27" y="4"/>
                    <a:pt x="26" y="6"/>
                    <a:pt x="26" y="8"/>
                  </a:cubicBezTo>
                  <a:cubicBezTo>
                    <a:pt x="26" y="10"/>
                    <a:pt x="27" y="13"/>
                    <a:pt x="28" y="16"/>
                  </a:cubicBezTo>
                  <a:cubicBezTo>
                    <a:pt x="29" y="15"/>
                    <a:pt x="29" y="15"/>
                    <a:pt x="29" y="15"/>
                  </a:cubicBezTo>
                  <a:cubicBezTo>
                    <a:pt x="28" y="15"/>
                    <a:pt x="28" y="15"/>
                    <a:pt x="28" y="15"/>
                  </a:cubicBezTo>
                  <a:cubicBezTo>
                    <a:pt x="28" y="15"/>
                    <a:pt x="27" y="16"/>
                    <a:pt x="27" y="16"/>
                  </a:cubicBezTo>
                  <a:cubicBezTo>
                    <a:pt x="26" y="16"/>
                    <a:pt x="26" y="16"/>
                    <a:pt x="26" y="16"/>
                  </a:cubicBezTo>
                  <a:cubicBezTo>
                    <a:pt x="25" y="16"/>
                    <a:pt x="24" y="16"/>
                    <a:pt x="24" y="16"/>
                  </a:cubicBezTo>
                  <a:cubicBezTo>
                    <a:pt x="23" y="16"/>
                    <a:pt x="23" y="16"/>
                    <a:pt x="23" y="16"/>
                  </a:cubicBezTo>
                  <a:cubicBezTo>
                    <a:pt x="23" y="16"/>
                    <a:pt x="23" y="16"/>
                    <a:pt x="23" y="16"/>
                  </a:cubicBezTo>
                  <a:cubicBezTo>
                    <a:pt x="23" y="16"/>
                    <a:pt x="22" y="17"/>
                    <a:pt x="22" y="17"/>
                  </a:cubicBezTo>
                  <a:cubicBezTo>
                    <a:pt x="22" y="17"/>
                    <a:pt x="22" y="18"/>
                    <a:pt x="22" y="19"/>
                  </a:cubicBezTo>
                  <a:cubicBezTo>
                    <a:pt x="21" y="19"/>
                    <a:pt x="21" y="20"/>
                    <a:pt x="21" y="21"/>
                  </a:cubicBezTo>
                  <a:cubicBezTo>
                    <a:pt x="21" y="21"/>
                    <a:pt x="21" y="21"/>
                    <a:pt x="21" y="21"/>
                  </a:cubicBezTo>
                  <a:cubicBezTo>
                    <a:pt x="22" y="21"/>
                    <a:pt x="22" y="21"/>
                    <a:pt x="22"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0" y="21"/>
                    <a:pt x="20" y="21"/>
                    <a:pt x="20" y="21"/>
                  </a:cubicBezTo>
                  <a:cubicBezTo>
                    <a:pt x="20" y="22"/>
                    <a:pt x="20" y="22"/>
                    <a:pt x="20" y="22"/>
                  </a:cubicBezTo>
                  <a:cubicBezTo>
                    <a:pt x="20" y="22"/>
                    <a:pt x="20" y="22"/>
                    <a:pt x="20" y="22"/>
                  </a:cubicBezTo>
                  <a:cubicBezTo>
                    <a:pt x="19" y="23"/>
                    <a:pt x="19" y="23"/>
                    <a:pt x="18" y="23"/>
                  </a:cubicBezTo>
                  <a:cubicBezTo>
                    <a:pt x="18" y="23"/>
                    <a:pt x="18" y="23"/>
                    <a:pt x="17" y="24"/>
                  </a:cubicBezTo>
                  <a:cubicBezTo>
                    <a:pt x="17" y="24"/>
                    <a:pt x="17" y="25"/>
                    <a:pt x="17" y="25"/>
                  </a:cubicBezTo>
                  <a:cubicBezTo>
                    <a:pt x="17" y="26"/>
                    <a:pt x="17" y="27"/>
                    <a:pt x="16" y="28"/>
                  </a:cubicBezTo>
                  <a:cubicBezTo>
                    <a:pt x="16" y="28"/>
                    <a:pt x="16" y="29"/>
                    <a:pt x="16" y="29"/>
                  </a:cubicBezTo>
                  <a:cubicBezTo>
                    <a:pt x="15" y="29"/>
                    <a:pt x="15" y="29"/>
                    <a:pt x="15" y="29"/>
                  </a:cubicBezTo>
                  <a:cubicBezTo>
                    <a:pt x="15" y="29"/>
                    <a:pt x="14" y="29"/>
                    <a:pt x="14" y="29"/>
                  </a:cubicBezTo>
                  <a:cubicBezTo>
                    <a:pt x="13" y="29"/>
                    <a:pt x="13" y="29"/>
                    <a:pt x="12" y="29"/>
                  </a:cubicBezTo>
                  <a:cubicBezTo>
                    <a:pt x="10" y="29"/>
                    <a:pt x="9" y="28"/>
                    <a:pt x="8" y="28"/>
                  </a:cubicBezTo>
                  <a:cubicBezTo>
                    <a:pt x="7" y="27"/>
                    <a:pt x="7" y="27"/>
                    <a:pt x="6" y="27"/>
                  </a:cubicBezTo>
                  <a:cubicBezTo>
                    <a:pt x="6" y="27"/>
                    <a:pt x="6" y="27"/>
                    <a:pt x="5" y="27"/>
                  </a:cubicBezTo>
                  <a:cubicBezTo>
                    <a:pt x="5" y="27"/>
                    <a:pt x="5" y="27"/>
                    <a:pt x="5" y="27"/>
                  </a:cubicBezTo>
                  <a:cubicBezTo>
                    <a:pt x="4" y="27"/>
                    <a:pt x="4" y="27"/>
                    <a:pt x="4" y="27"/>
                  </a:cubicBezTo>
                  <a:cubicBezTo>
                    <a:pt x="4" y="27"/>
                    <a:pt x="4" y="27"/>
                    <a:pt x="4" y="27"/>
                  </a:cubicBezTo>
                  <a:cubicBezTo>
                    <a:pt x="4" y="27"/>
                    <a:pt x="4" y="27"/>
                    <a:pt x="4" y="27"/>
                  </a:cubicBezTo>
                  <a:cubicBezTo>
                    <a:pt x="4" y="27"/>
                    <a:pt x="4" y="27"/>
                    <a:pt x="4" y="27"/>
                  </a:cubicBezTo>
                  <a:cubicBezTo>
                    <a:pt x="4" y="27"/>
                    <a:pt x="4" y="27"/>
                    <a:pt x="4" y="27"/>
                  </a:cubicBezTo>
                  <a:cubicBezTo>
                    <a:pt x="4" y="27"/>
                    <a:pt x="4" y="27"/>
                    <a:pt x="4" y="27"/>
                  </a:cubicBezTo>
                  <a:cubicBezTo>
                    <a:pt x="4" y="27"/>
                    <a:pt x="4" y="27"/>
                    <a:pt x="4" y="27"/>
                  </a:cubicBezTo>
                  <a:cubicBezTo>
                    <a:pt x="3" y="28"/>
                    <a:pt x="2" y="29"/>
                    <a:pt x="1" y="31"/>
                  </a:cubicBezTo>
                  <a:cubicBezTo>
                    <a:pt x="0" y="33"/>
                    <a:pt x="0" y="35"/>
                    <a:pt x="0" y="37"/>
                  </a:cubicBezTo>
                  <a:cubicBezTo>
                    <a:pt x="0" y="41"/>
                    <a:pt x="1" y="45"/>
                    <a:pt x="5" y="50"/>
                  </a:cubicBezTo>
                  <a:cubicBezTo>
                    <a:pt x="16" y="62"/>
                    <a:pt x="27" y="63"/>
                    <a:pt x="27" y="63"/>
                  </a:cubicBezTo>
                  <a:cubicBezTo>
                    <a:pt x="27" y="63"/>
                    <a:pt x="28" y="63"/>
                    <a:pt x="28" y="62"/>
                  </a:cubicBezTo>
                  <a:cubicBezTo>
                    <a:pt x="28" y="62"/>
                    <a:pt x="28" y="61"/>
                    <a:pt x="27" y="6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31" name="Freeform 348">
              <a:extLst>
                <a:ext uri="{FF2B5EF4-FFF2-40B4-BE49-F238E27FC236}">
                  <a16:creationId xmlns:a16="http://schemas.microsoft.com/office/drawing/2014/main" id="{D95D521C-F426-416B-B8F1-6538D8736470}"/>
                </a:ext>
              </a:extLst>
            </p:cNvPr>
            <p:cNvSpPr>
              <a:spLocks/>
            </p:cNvSpPr>
            <p:nvPr/>
          </p:nvSpPr>
          <p:spPr bwMode="auto">
            <a:xfrm>
              <a:off x="9001125" y="6384925"/>
              <a:ext cx="155575" cy="323850"/>
            </a:xfrm>
            <a:custGeom>
              <a:avLst/>
              <a:gdLst>
                <a:gd name="T0" fmla="*/ 5 w 31"/>
                <a:gd name="T1" fmla="*/ 31 h 63"/>
                <a:gd name="T2" fmla="*/ 5 w 31"/>
                <a:gd name="T3" fmla="*/ 28 h 63"/>
                <a:gd name="T4" fmla="*/ 20 w 31"/>
                <a:gd name="T5" fmla="*/ 27 h 63"/>
                <a:gd name="T6" fmla="*/ 22 w 31"/>
                <a:gd name="T7" fmla="*/ 24 h 63"/>
                <a:gd name="T8" fmla="*/ 21 w 31"/>
                <a:gd name="T9" fmla="*/ 22 h 63"/>
                <a:gd name="T10" fmla="*/ 21 w 31"/>
                <a:gd name="T11" fmla="*/ 23 h 63"/>
                <a:gd name="T12" fmla="*/ 24 w 31"/>
                <a:gd name="T13" fmla="*/ 21 h 63"/>
                <a:gd name="T14" fmla="*/ 25 w 31"/>
                <a:gd name="T15" fmla="*/ 19 h 63"/>
                <a:gd name="T16" fmla="*/ 24 w 31"/>
                <a:gd name="T17" fmla="*/ 15 h 63"/>
                <a:gd name="T18" fmla="*/ 25 w 31"/>
                <a:gd name="T19" fmla="*/ 17 h 63"/>
                <a:gd name="T20" fmla="*/ 31 w 31"/>
                <a:gd name="T21" fmla="*/ 16 h 63"/>
                <a:gd name="T22" fmla="*/ 29 w 31"/>
                <a:gd name="T23" fmla="*/ 8 h 63"/>
                <a:gd name="T24" fmla="*/ 27 w 31"/>
                <a:gd name="T25" fmla="*/ 8 h 63"/>
                <a:gd name="T26" fmla="*/ 29 w 31"/>
                <a:gd name="T27" fmla="*/ 15 h 63"/>
                <a:gd name="T28" fmla="*/ 24 w 31"/>
                <a:gd name="T29" fmla="*/ 15 h 63"/>
                <a:gd name="T30" fmla="*/ 22 w 31"/>
                <a:gd name="T31" fmla="*/ 21 h 63"/>
                <a:gd name="T32" fmla="*/ 22 w 31"/>
                <a:gd name="T33" fmla="*/ 21 h 63"/>
                <a:gd name="T34" fmla="*/ 22 w 31"/>
                <a:gd name="T35" fmla="*/ 21 h 63"/>
                <a:gd name="T36" fmla="*/ 23 w 31"/>
                <a:gd name="T37" fmla="*/ 21 h 63"/>
                <a:gd name="T38" fmla="*/ 22 w 31"/>
                <a:gd name="T39" fmla="*/ 21 h 63"/>
                <a:gd name="T40" fmla="*/ 23 w 31"/>
                <a:gd name="T41" fmla="*/ 21 h 63"/>
                <a:gd name="T42" fmla="*/ 21 w 31"/>
                <a:gd name="T43" fmla="*/ 21 h 63"/>
                <a:gd name="T44" fmla="*/ 18 w 31"/>
                <a:gd name="T45" fmla="*/ 25 h 63"/>
                <a:gd name="T46" fmla="*/ 9 w 31"/>
                <a:gd name="T47" fmla="*/ 27 h 63"/>
                <a:gd name="T48" fmla="*/ 5 w 31"/>
                <a:gd name="T49" fmla="*/ 27 h 63"/>
                <a:gd name="T50" fmla="*/ 5 w 31"/>
                <a:gd name="T51" fmla="*/ 27 h 63"/>
                <a:gd name="T52" fmla="*/ 0 w 31"/>
                <a:gd name="T53" fmla="*/ 37 h 63"/>
                <a:gd name="T54" fmla="*/ 29 w 31"/>
                <a:gd name="T55" fmla="*/ 62 h 63"/>
                <a:gd name="T56" fmla="*/ 28 w 31"/>
                <a:gd name="T57" fmla="*/ 63 h 63"/>
                <a:gd name="T58" fmla="*/ 6 w 31"/>
                <a:gd name="T59" fmla="*/ 27 h 63"/>
                <a:gd name="T60" fmla="*/ 5 w 31"/>
                <a:gd name="T61" fmla="*/ 27 h 63"/>
                <a:gd name="T62" fmla="*/ 5 w 31"/>
                <a:gd name="T63" fmla="*/ 27 h 63"/>
                <a:gd name="T64" fmla="*/ 13 w 31"/>
                <a:gd name="T65" fmla="*/ 29 h 63"/>
                <a:gd name="T66" fmla="*/ 19 w 31"/>
                <a:gd name="T67" fmla="*/ 24 h 63"/>
                <a:gd name="T68" fmla="*/ 22 w 31"/>
                <a:gd name="T69" fmla="*/ 21 h 63"/>
                <a:gd name="T70" fmla="*/ 23 w 31"/>
                <a:gd name="T71" fmla="*/ 21 h 63"/>
                <a:gd name="T72" fmla="*/ 22 w 31"/>
                <a:gd name="T73" fmla="*/ 21 h 63"/>
                <a:gd name="T74" fmla="*/ 22 w 31"/>
                <a:gd name="T75" fmla="*/ 21 h 63"/>
                <a:gd name="T76" fmla="*/ 23 w 31"/>
                <a:gd name="T77" fmla="*/ 21 h 63"/>
                <a:gd name="T78" fmla="*/ 22 w 31"/>
                <a:gd name="T79" fmla="*/ 21 h 63"/>
                <a:gd name="T80" fmla="*/ 22 w 31"/>
                <a:gd name="T81" fmla="*/ 21 h 63"/>
                <a:gd name="T82" fmla="*/ 23 w 31"/>
                <a:gd name="T83" fmla="*/ 21 h 63"/>
                <a:gd name="T84" fmla="*/ 24 w 31"/>
                <a:gd name="T85" fmla="*/ 17 h 63"/>
                <a:gd name="T86" fmla="*/ 27 w 31"/>
                <a:gd name="T87" fmla="*/ 16 h 63"/>
                <a:gd name="T88" fmla="*/ 29 w 31"/>
                <a:gd name="T89" fmla="*/ 16 h 63"/>
                <a:gd name="T90" fmla="*/ 27 w 31"/>
                <a:gd name="T91" fmla="*/ 8 h 63"/>
                <a:gd name="T92" fmla="*/ 29 w 31"/>
                <a:gd name="T93" fmla="*/ 8 h 63"/>
                <a:gd name="T94" fmla="*/ 30 w 31"/>
                <a:gd name="T95" fmla="*/ 16 h 63"/>
                <a:gd name="T96" fmla="*/ 25 w 31"/>
                <a:gd name="T97" fmla="*/ 17 h 63"/>
                <a:gd name="T98" fmla="*/ 25 w 31"/>
                <a:gd name="T99" fmla="*/ 17 h 63"/>
                <a:gd name="T100" fmla="*/ 25 w 31"/>
                <a:gd name="T101" fmla="*/ 17 h 63"/>
                <a:gd name="T102" fmla="*/ 24 w 31"/>
                <a:gd name="T103" fmla="*/ 21 h 63"/>
                <a:gd name="T104" fmla="*/ 22 w 31"/>
                <a:gd name="T105" fmla="*/ 23 h 63"/>
                <a:gd name="T106" fmla="*/ 22 w 31"/>
                <a:gd name="T107" fmla="*/ 23 h 63"/>
                <a:gd name="T108" fmla="*/ 22 w 31"/>
                <a:gd name="T109" fmla="*/ 23 h 63"/>
                <a:gd name="T110" fmla="*/ 22 w 31"/>
                <a:gd name="T111" fmla="*/ 22 h 63"/>
                <a:gd name="T112" fmla="*/ 20 w 31"/>
                <a:gd name="T113" fmla="*/ 24 h 63"/>
                <a:gd name="T114" fmla="*/ 6 w 31"/>
                <a:gd name="T115" fmla="*/ 28 h 63"/>
                <a:gd name="T116" fmla="*/ 7 w 31"/>
                <a:gd name="T117"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 h="63">
                  <a:moveTo>
                    <a:pt x="28" y="61"/>
                  </a:moveTo>
                  <a:cubicBezTo>
                    <a:pt x="28" y="61"/>
                    <a:pt x="28" y="61"/>
                    <a:pt x="28" y="61"/>
                  </a:cubicBezTo>
                  <a:cubicBezTo>
                    <a:pt x="28" y="61"/>
                    <a:pt x="28" y="61"/>
                    <a:pt x="28" y="61"/>
                  </a:cubicBezTo>
                  <a:cubicBezTo>
                    <a:pt x="28" y="61"/>
                    <a:pt x="28" y="61"/>
                    <a:pt x="28" y="61"/>
                  </a:cubicBezTo>
                  <a:cubicBezTo>
                    <a:pt x="28" y="61"/>
                    <a:pt x="28" y="61"/>
                    <a:pt x="28" y="61"/>
                  </a:cubicBezTo>
                  <a:cubicBezTo>
                    <a:pt x="28" y="61"/>
                    <a:pt x="18" y="60"/>
                    <a:pt x="8" y="48"/>
                  </a:cubicBezTo>
                  <a:cubicBezTo>
                    <a:pt x="4" y="44"/>
                    <a:pt x="3" y="40"/>
                    <a:pt x="3" y="37"/>
                  </a:cubicBezTo>
                  <a:cubicBezTo>
                    <a:pt x="3" y="35"/>
                    <a:pt x="4" y="33"/>
                    <a:pt x="5" y="31"/>
                  </a:cubicBezTo>
                  <a:cubicBezTo>
                    <a:pt x="5" y="30"/>
                    <a:pt x="6" y="30"/>
                    <a:pt x="6" y="29"/>
                  </a:cubicBezTo>
                  <a:cubicBezTo>
                    <a:pt x="7" y="29"/>
                    <a:pt x="7" y="29"/>
                    <a:pt x="7" y="29"/>
                  </a:cubicBezTo>
                  <a:cubicBezTo>
                    <a:pt x="7" y="29"/>
                    <a:pt x="7" y="29"/>
                    <a:pt x="7" y="29"/>
                  </a:cubicBezTo>
                  <a:cubicBezTo>
                    <a:pt x="7" y="28"/>
                    <a:pt x="7" y="28"/>
                    <a:pt x="7" y="28"/>
                  </a:cubicBezTo>
                  <a:cubicBezTo>
                    <a:pt x="7" y="28"/>
                    <a:pt x="7" y="28"/>
                    <a:pt x="7" y="28"/>
                  </a:cubicBezTo>
                  <a:cubicBezTo>
                    <a:pt x="6" y="27"/>
                    <a:pt x="6" y="27"/>
                    <a:pt x="6" y="27"/>
                  </a:cubicBezTo>
                  <a:cubicBezTo>
                    <a:pt x="6" y="27"/>
                    <a:pt x="6" y="27"/>
                    <a:pt x="6" y="27"/>
                  </a:cubicBezTo>
                  <a:cubicBezTo>
                    <a:pt x="5" y="28"/>
                    <a:pt x="5" y="28"/>
                    <a:pt x="5" y="28"/>
                  </a:cubicBezTo>
                  <a:cubicBezTo>
                    <a:pt x="5" y="28"/>
                    <a:pt x="5" y="28"/>
                    <a:pt x="5" y="28"/>
                  </a:cubicBezTo>
                  <a:cubicBezTo>
                    <a:pt x="5" y="28"/>
                    <a:pt x="5" y="28"/>
                    <a:pt x="5" y="28"/>
                  </a:cubicBezTo>
                  <a:cubicBezTo>
                    <a:pt x="6" y="29"/>
                    <a:pt x="6" y="29"/>
                    <a:pt x="7" y="29"/>
                  </a:cubicBezTo>
                  <a:cubicBezTo>
                    <a:pt x="8" y="30"/>
                    <a:pt x="9" y="30"/>
                    <a:pt x="11" y="31"/>
                  </a:cubicBezTo>
                  <a:cubicBezTo>
                    <a:pt x="12" y="31"/>
                    <a:pt x="14" y="32"/>
                    <a:pt x="15" y="32"/>
                  </a:cubicBezTo>
                  <a:cubicBezTo>
                    <a:pt x="16" y="32"/>
                    <a:pt x="16" y="32"/>
                    <a:pt x="16" y="31"/>
                  </a:cubicBezTo>
                  <a:cubicBezTo>
                    <a:pt x="17" y="31"/>
                    <a:pt x="18" y="31"/>
                    <a:pt x="19" y="30"/>
                  </a:cubicBezTo>
                  <a:cubicBezTo>
                    <a:pt x="19" y="29"/>
                    <a:pt x="20" y="28"/>
                    <a:pt x="20" y="27"/>
                  </a:cubicBezTo>
                  <a:cubicBezTo>
                    <a:pt x="20" y="26"/>
                    <a:pt x="20" y="25"/>
                    <a:pt x="20" y="24"/>
                  </a:cubicBezTo>
                  <a:cubicBezTo>
                    <a:pt x="21" y="24"/>
                    <a:pt x="21" y="24"/>
                    <a:pt x="21" y="24"/>
                  </a:cubicBezTo>
                  <a:cubicBezTo>
                    <a:pt x="19" y="24"/>
                    <a:pt x="19" y="24"/>
                    <a:pt x="19" y="24"/>
                  </a:cubicBezTo>
                  <a:cubicBezTo>
                    <a:pt x="19" y="24"/>
                    <a:pt x="19" y="24"/>
                    <a:pt x="19" y="24"/>
                  </a:cubicBezTo>
                  <a:cubicBezTo>
                    <a:pt x="19" y="25"/>
                    <a:pt x="19" y="25"/>
                    <a:pt x="19" y="25"/>
                  </a:cubicBezTo>
                  <a:cubicBezTo>
                    <a:pt x="19" y="25"/>
                    <a:pt x="19" y="25"/>
                    <a:pt x="19" y="25"/>
                  </a:cubicBezTo>
                  <a:cubicBezTo>
                    <a:pt x="19" y="25"/>
                    <a:pt x="19" y="25"/>
                    <a:pt x="19" y="25"/>
                  </a:cubicBezTo>
                  <a:cubicBezTo>
                    <a:pt x="21" y="25"/>
                    <a:pt x="22" y="24"/>
                    <a:pt x="22" y="24"/>
                  </a:cubicBezTo>
                  <a:cubicBezTo>
                    <a:pt x="23" y="23"/>
                    <a:pt x="23" y="22"/>
                    <a:pt x="23" y="22"/>
                  </a:cubicBezTo>
                  <a:cubicBezTo>
                    <a:pt x="23" y="22"/>
                    <a:pt x="23" y="22"/>
                    <a:pt x="23" y="22"/>
                  </a:cubicBezTo>
                  <a:cubicBezTo>
                    <a:pt x="22" y="22"/>
                    <a:pt x="22" y="22"/>
                    <a:pt x="22" y="22"/>
                  </a:cubicBezTo>
                  <a:cubicBezTo>
                    <a:pt x="22" y="22"/>
                    <a:pt x="22" y="22"/>
                    <a:pt x="22" y="22"/>
                  </a:cubicBezTo>
                  <a:cubicBezTo>
                    <a:pt x="21" y="23"/>
                    <a:pt x="21" y="23"/>
                    <a:pt x="21" y="23"/>
                  </a:cubicBezTo>
                  <a:cubicBezTo>
                    <a:pt x="22" y="23"/>
                    <a:pt x="22" y="23"/>
                    <a:pt x="22" y="23"/>
                  </a:cubicBezTo>
                  <a:cubicBezTo>
                    <a:pt x="22" y="23"/>
                    <a:pt x="22" y="23"/>
                    <a:pt x="22" y="23"/>
                  </a:cubicBezTo>
                  <a:cubicBezTo>
                    <a:pt x="21" y="22"/>
                    <a:pt x="21" y="22"/>
                    <a:pt x="21" y="22"/>
                  </a:cubicBezTo>
                  <a:cubicBezTo>
                    <a:pt x="21" y="23"/>
                    <a:pt x="21" y="23"/>
                    <a:pt x="21" y="23"/>
                  </a:cubicBezTo>
                  <a:cubicBezTo>
                    <a:pt x="21" y="23"/>
                    <a:pt x="21" y="23"/>
                    <a:pt x="21" y="23"/>
                  </a:cubicBezTo>
                  <a:cubicBezTo>
                    <a:pt x="22" y="23"/>
                    <a:pt x="22" y="23"/>
                    <a:pt x="22" y="23"/>
                  </a:cubicBezTo>
                  <a:cubicBezTo>
                    <a:pt x="22" y="23"/>
                    <a:pt x="22" y="23"/>
                    <a:pt x="22" y="23"/>
                  </a:cubicBezTo>
                  <a:cubicBezTo>
                    <a:pt x="22" y="23"/>
                    <a:pt x="22" y="23"/>
                    <a:pt x="22" y="23"/>
                  </a:cubicBezTo>
                  <a:cubicBezTo>
                    <a:pt x="21" y="22"/>
                    <a:pt x="21" y="22"/>
                    <a:pt x="21" y="22"/>
                  </a:cubicBezTo>
                  <a:cubicBezTo>
                    <a:pt x="21" y="23"/>
                    <a:pt x="21" y="23"/>
                    <a:pt x="21" y="23"/>
                  </a:cubicBezTo>
                  <a:cubicBezTo>
                    <a:pt x="21" y="23"/>
                    <a:pt x="21" y="23"/>
                    <a:pt x="21"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3" y="23"/>
                    <a:pt x="23" y="23"/>
                    <a:pt x="24" y="23"/>
                  </a:cubicBezTo>
                  <a:cubicBezTo>
                    <a:pt x="24" y="22"/>
                    <a:pt x="24" y="22"/>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0"/>
                    <a:pt x="25" y="19"/>
                    <a:pt x="25" y="19"/>
                  </a:cubicBezTo>
                  <a:cubicBezTo>
                    <a:pt x="25" y="18"/>
                    <a:pt x="25" y="18"/>
                    <a:pt x="25" y="18"/>
                  </a:cubicBezTo>
                  <a:cubicBezTo>
                    <a:pt x="25" y="18"/>
                    <a:pt x="25" y="18"/>
                    <a:pt x="25" y="18"/>
                  </a:cubicBezTo>
                  <a:cubicBezTo>
                    <a:pt x="25" y="18"/>
                    <a:pt x="25" y="18"/>
                    <a:pt x="25" y="18"/>
                  </a:cubicBezTo>
                  <a:cubicBezTo>
                    <a:pt x="25" y="17"/>
                    <a:pt x="25" y="17"/>
                    <a:pt x="25" y="17"/>
                  </a:cubicBezTo>
                  <a:cubicBezTo>
                    <a:pt x="25" y="17"/>
                    <a:pt x="25" y="17"/>
                    <a:pt x="25" y="17"/>
                  </a:cubicBezTo>
                  <a:cubicBezTo>
                    <a:pt x="26" y="17"/>
                    <a:pt x="26" y="17"/>
                    <a:pt x="26" y="17"/>
                  </a:cubicBezTo>
                  <a:cubicBezTo>
                    <a:pt x="25" y="17"/>
                    <a:pt x="25" y="17"/>
                    <a:pt x="25" y="17"/>
                  </a:cubicBezTo>
                  <a:cubicBezTo>
                    <a:pt x="24" y="15"/>
                    <a:pt x="24" y="15"/>
                    <a:pt x="24" y="15"/>
                  </a:cubicBezTo>
                  <a:cubicBezTo>
                    <a:pt x="25" y="17"/>
                    <a:pt x="25" y="17"/>
                    <a:pt x="25" y="17"/>
                  </a:cubicBezTo>
                  <a:cubicBezTo>
                    <a:pt x="25" y="18"/>
                    <a:pt x="25" y="18"/>
                    <a:pt x="25" y="18"/>
                  </a:cubicBezTo>
                  <a:cubicBezTo>
                    <a:pt x="25" y="17"/>
                    <a:pt x="25" y="17"/>
                    <a:pt x="25" y="17"/>
                  </a:cubicBezTo>
                  <a:cubicBezTo>
                    <a:pt x="26" y="17"/>
                    <a:pt x="26" y="17"/>
                    <a:pt x="26" y="17"/>
                  </a:cubicBezTo>
                  <a:cubicBezTo>
                    <a:pt x="25" y="17"/>
                    <a:pt x="25" y="17"/>
                    <a:pt x="25" y="17"/>
                  </a:cubicBezTo>
                  <a:cubicBezTo>
                    <a:pt x="24" y="15"/>
                    <a:pt x="24" y="15"/>
                    <a:pt x="24" y="15"/>
                  </a:cubicBezTo>
                  <a:cubicBezTo>
                    <a:pt x="25" y="17"/>
                    <a:pt x="25" y="17"/>
                    <a:pt x="25" y="17"/>
                  </a:cubicBezTo>
                  <a:cubicBezTo>
                    <a:pt x="25" y="17"/>
                    <a:pt x="25" y="17"/>
                    <a:pt x="25" y="17"/>
                  </a:cubicBezTo>
                  <a:cubicBezTo>
                    <a:pt x="25" y="16"/>
                    <a:pt x="25" y="16"/>
                    <a:pt x="25" y="16"/>
                  </a:cubicBezTo>
                  <a:cubicBezTo>
                    <a:pt x="25" y="16"/>
                    <a:pt x="25" y="16"/>
                    <a:pt x="25" y="16"/>
                  </a:cubicBezTo>
                  <a:cubicBezTo>
                    <a:pt x="24" y="17"/>
                    <a:pt x="24" y="17"/>
                    <a:pt x="24" y="17"/>
                  </a:cubicBezTo>
                  <a:cubicBezTo>
                    <a:pt x="24" y="18"/>
                    <a:pt x="24" y="18"/>
                    <a:pt x="24" y="18"/>
                  </a:cubicBezTo>
                  <a:cubicBezTo>
                    <a:pt x="24" y="18"/>
                    <a:pt x="24" y="18"/>
                    <a:pt x="24" y="18"/>
                  </a:cubicBezTo>
                  <a:cubicBezTo>
                    <a:pt x="25" y="18"/>
                    <a:pt x="26" y="18"/>
                    <a:pt x="27" y="18"/>
                  </a:cubicBezTo>
                  <a:cubicBezTo>
                    <a:pt x="27" y="18"/>
                    <a:pt x="28" y="18"/>
                    <a:pt x="29" y="18"/>
                  </a:cubicBezTo>
                  <a:cubicBezTo>
                    <a:pt x="29" y="17"/>
                    <a:pt x="30" y="17"/>
                    <a:pt x="31" y="16"/>
                  </a:cubicBezTo>
                  <a:cubicBezTo>
                    <a:pt x="31" y="16"/>
                    <a:pt x="31" y="16"/>
                    <a:pt x="31" y="16"/>
                  </a:cubicBezTo>
                  <a:cubicBezTo>
                    <a:pt x="31" y="15"/>
                    <a:pt x="31" y="15"/>
                    <a:pt x="31" y="15"/>
                  </a:cubicBezTo>
                  <a:cubicBezTo>
                    <a:pt x="31" y="15"/>
                    <a:pt x="31" y="15"/>
                    <a:pt x="31" y="15"/>
                  </a:cubicBezTo>
                  <a:cubicBezTo>
                    <a:pt x="31" y="15"/>
                    <a:pt x="31" y="15"/>
                    <a:pt x="31" y="15"/>
                  </a:cubicBezTo>
                  <a:cubicBezTo>
                    <a:pt x="30" y="12"/>
                    <a:pt x="29" y="10"/>
                    <a:pt x="29" y="8"/>
                  </a:cubicBezTo>
                  <a:cubicBezTo>
                    <a:pt x="29" y="8"/>
                    <a:pt x="29" y="8"/>
                    <a:pt x="29" y="8"/>
                  </a:cubicBezTo>
                  <a:cubicBezTo>
                    <a:pt x="29" y="8"/>
                    <a:pt x="29" y="8"/>
                    <a:pt x="29" y="8"/>
                  </a:cubicBezTo>
                  <a:cubicBezTo>
                    <a:pt x="29" y="8"/>
                    <a:pt x="29" y="8"/>
                    <a:pt x="29" y="8"/>
                  </a:cubicBezTo>
                  <a:cubicBezTo>
                    <a:pt x="29" y="7"/>
                    <a:pt x="30" y="5"/>
                    <a:pt x="31" y="3"/>
                  </a:cubicBezTo>
                  <a:cubicBezTo>
                    <a:pt x="31" y="2"/>
                    <a:pt x="31" y="2"/>
                    <a:pt x="31" y="2"/>
                  </a:cubicBezTo>
                  <a:cubicBezTo>
                    <a:pt x="31" y="1"/>
                    <a:pt x="31" y="1"/>
                    <a:pt x="31" y="1"/>
                  </a:cubicBezTo>
                  <a:cubicBezTo>
                    <a:pt x="31" y="1"/>
                    <a:pt x="31" y="0"/>
                    <a:pt x="30" y="0"/>
                  </a:cubicBezTo>
                  <a:cubicBezTo>
                    <a:pt x="30" y="0"/>
                    <a:pt x="30" y="0"/>
                    <a:pt x="30" y="0"/>
                  </a:cubicBezTo>
                  <a:cubicBezTo>
                    <a:pt x="29" y="0"/>
                    <a:pt x="29" y="0"/>
                    <a:pt x="29" y="1"/>
                  </a:cubicBezTo>
                  <a:cubicBezTo>
                    <a:pt x="28" y="2"/>
                    <a:pt x="28" y="2"/>
                    <a:pt x="28" y="2"/>
                  </a:cubicBezTo>
                  <a:cubicBezTo>
                    <a:pt x="27" y="4"/>
                    <a:pt x="27" y="6"/>
                    <a:pt x="27" y="8"/>
                  </a:cubicBezTo>
                  <a:cubicBezTo>
                    <a:pt x="27" y="8"/>
                    <a:pt x="27" y="8"/>
                    <a:pt x="27" y="8"/>
                  </a:cubicBezTo>
                  <a:cubicBezTo>
                    <a:pt x="27" y="8"/>
                    <a:pt x="27" y="8"/>
                    <a:pt x="27" y="8"/>
                  </a:cubicBezTo>
                  <a:cubicBezTo>
                    <a:pt x="27" y="8"/>
                    <a:pt x="27" y="8"/>
                    <a:pt x="27" y="8"/>
                  </a:cubicBezTo>
                  <a:cubicBezTo>
                    <a:pt x="27" y="11"/>
                    <a:pt x="28" y="13"/>
                    <a:pt x="28" y="16"/>
                  </a:cubicBezTo>
                  <a:cubicBezTo>
                    <a:pt x="29" y="16"/>
                    <a:pt x="29" y="16"/>
                    <a:pt x="29" y="16"/>
                  </a:cubicBezTo>
                  <a:cubicBezTo>
                    <a:pt x="30" y="16"/>
                    <a:pt x="30" y="16"/>
                    <a:pt x="30" y="16"/>
                  </a:cubicBezTo>
                  <a:cubicBezTo>
                    <a:pt x="30" y="15"/>
                    <a:pt x="30" y="15"/>
                    <a:pt x="30" y="15"/>
                  </a:cubicBezTo>
                  <a:cubicBezTo>
                    <a:pt x="29" y="15"/>
                    <a:pt x="29" y="15"/>
                    <a:pt x="29" y="15"/>
                  </a:cubicBezTo>
                  <a:cubicBezTo>
                    <a:pt x="29" y="14"/>
                    <a:pt x="29" y="14"/>
                    <a:pt x="29" y="14"/>
                  </a:cubicBezTo>
                  <a:cubicBezTo>
                    <a:pt x="29" y="15"/>
                    <a:pt x="29" y="15"/>
                    <a:pt x="29" y="15"/>
                  </a:cubicBezTo>
                  <a:cubicBezTo>
                    <a:pt x="28" y="15"/>
                    <a:pt x="28" y="15"/>
                    <a:pt x="28" y="15"/>
                  </a:cubicBezTo>
                  <a:cubicBezTo>
                    <a:pt x="27" y="16"/>
                    <a:pt x="27" y="16"/>
                    <a:pt x="27" y="16"/>
                  </a:cubicBezTo>
                  <a:cubicBezTo>
                    <a:pt x="27" y="16"/>
                    <a:pt x="27" y="16"/>
                    <a:pt x="27" y="16"/>
                  </a:cubicBezTo>
                  <a:cubicBezTo>
                    <a:pt x="26" y="16"/>
                    <a:pt x="26" y="15"/>
                    <a:pt x="25" y="15"/>
                  </a:cubicBezTo>
                  <a:cubicBezTo>
                    <a:pt x="25" y="15"/>
                    <a:pt x="25" y="15"/>
                    <a:pt x="25" y="15"/>
                  </a:cubicBezTo>
                  <a:cubicBezTo>
                    <a:pt x="24" y="15"/>
                    <a:pt x="24" y="15"/>
                    <a:pt x="24" y="15"/>
                  </a:cubicBezTo>
                  <a:cubicBezTo>
                    <a:pt x="24" y="15"/>
                    <a:pt x="24" y="15"/>
                    <a:pt x="24" y="15"/>
                  </a:cubicBezTo>
                  <a:cubicBezTo>
                    <a:pt x="24" y="16"/>
                    <a:pt x="24" y="16"/>
                    <a:pt x="24" y="16"/>
                  </a:cubicBezTo>
                  <a:cubicBezTo>
                    <a:pt x="24" y="16"/>
                    <a:pt x="24" y="16"/>
                    <a:pt x="24" y="16"/>
                  </a:cubicBezTo>
                  <a:cubicBezTo>
                    <a:pt x="24" y="16"/>
                    <a:pt x="24" y="16"/>
                    <a:pt x="24" y="16"/>
                  </a:cubicBezTo>
                  <a:cubicBezTo>
                    <a:pt x="23" y="16"/>
                    <a:pt x="23" y="16"/>
                    <a:pt x="23" y="17"/>
                  </a:cubicBezTo>
                  <a:cubicBezTo>
                    <a:pt x="23" y="17"/>
                    <a:pt x="22" y="18"/>
                    <a:pt x="22" y="19"/>
                  </a:cubicBezTo>
                  <a:cubicBezTo>
                    <a:pt x="22" y="19"/>
                    <a:pt x="22" y="20"/>
                    <a:pt x="22" y="21"/>
                  </a:cubicBezTo>
                  <a:cubicBezTo>
                    <a:pt x="22" y="21"/>
                    <a:pt x="22" y="21"/>
                    <a:pt x="22" y="21"/>
                  </a:cubicBezTo>
                  <a:cubicBezTo>
                    <a:pt x="22" y="21"/>
                    <a:pt x="22" y="21"/>
                    <a:pt x="22" y="21"/>
                  </a:cubicBezTo>
                  <a:cubicBezTo>
                    <a:pt x="22" y="22"/>
                    <a:pt x="22" y="22"/>
                    <a:pt x="22" y="22"/>
                  </a:cubicBezTo>
                  <a:cubicBezTo>
                    <a:pt x="23" y="21"/>
                    <a:pt x="23" y="21"/>
                    <a:pt x="23" y="21"/>
                  </a:cubicBezTo>
                  <a:cubicBezTo>
                    <a:pt x="25" y="21"/>
                    <a:pt x="25" y="21"/>
                    <a:pt x="25" y="21"/>
                  </a:cubicBezTo>
                  <a:cubicBezTo>
                    <a:pt x="22" y="21"/>
                    <a:pt x="22" y="21"/>
                    <a:pt x="22" y="21"/>
                  </a:cubicBezTo>
                  <a:cubicBezTo>
                    <a:pt x="22" y="20"/>
                    <a:pt x="22" y="20"/>
                    <a:pt x="22" y="20"/>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3" y="22"/>
                    <a:pt x="23" y="22"/>
                    <a:pt x="23" y="22"/>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3" y="22"/>
                    <a:pt x="23" y="22"/>
                    <a:pt x="23" y="22"/>
                  </a:cubicBezTo>
                  <a:cubicBezTo>
                    <a:pt x="23" y="21"/>
                    <a:pt x="23" y="21"/>
                    <a:pt x="23" y="21"/>
                  </a:cubicBezTo>
                  <a:cubicBezTo>
                    <a:pt x="22" y="21"/>
                    <a:pt x="22" y="21"/>
                    <a:pt x="22" y="21"/>
                  </a:cubicBezTo>
                  <a:cubicBezTo>
                    <a:pt x="22" y="21"/>
                    <a:pt x="22" y="21"/>
                    <a:pt x="22" y="21"/>
                  </a:cubicBezTo>
                  <a:cubicBezTo>
                    <a:pt x="23" y="21"/>
                    <a:pt x="23" y="21"/>
                    <a:pt x="23"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2" y="21"/>
                    <a:pt x="22" y="21"/>
                    <a:pt x="22" y="21"/>
                  </a:cubicBezTo>
                  <a:cubicBezTo>
                    <a:pt x="22" y="21"/>
                    <a:pt x="22" y="21"/>
                    <a:pt x="22" y="21"/>
                  </a:cubicBezTo>
                  <a:cubicBezTo>
                    <a:pt x="23" y="21"/>
                    <a:pt x="23" y="21"/>
                    <a:pt x="23"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1" y="21"/>
                    <a:pt x="21" y="21"/>
                    <a:pt x="21" y="21"/>
                  </a:cubicBezTo>
                  <a:cubicBezTo>
                    <a:pt x="21" y="21"/>
                    <a:pt x="21" y="21"/>
                    <a:pt x="21" y="21"/>
                  </a:cubicBezTo>
                  <a:cubicBezTo>
                    <a:pt x="21" y="22"/>
                    <a:pt x="21" y="22"/>
                    <a:pt x="21" y="22"/>
                  </a:cubicBezTo>
                  <a:cubicBezTo>
                    <a:pt x="21" y="22"/>
                    <a:pt x="21" y="22"/>
                    <a:pt x="21" y="22"/>
                  </a:cubicBezTo>
                  <a:cubicBezTo>
                    <a:pt x="20" y="22"/>
                    <a:pt x="20" y="22"/>
                    <a:pt x="20" y="22"/>
                  </a:cubicBezTo>
                  <a:cubicBezTo>
                    <a:pt x="21" y="22"/>
                    <a:pt x="21" y="22"/>
                    <a:pt x="21" y="22"/>
                  </a:cubicBezTo>
                  <a:cubicBezTo>
                    <a:pt x="20" y="22"/>
                    <a:pt x="20" y="22"/>
                    <a:pt x="20" y="22"/>
                  </a:cubicBezTo>
                  <a:cubicBezTo>
                    <a:pt x="20" y="22"/>
                    <a:pt x="20" y="23"/>
                    <a:pt x="19" y="23"/>
                  </a:cubicBezTo>
                  <a:cubicBezTo>
                    <a:pt x="19" y="23"/>
                    <a:pt x="18" y="23"/>
                    <a:pt x="18" y="24"/>
                  </a:cubicBezTo>
                  <a:cubicBezTo>
                    <a:pt x="18" y="24"/>
                    <a:pt x="18" y="25"/>
                    <a:pt x="18" y="25"/>
                  </a:cubicBezTo>
                  <a:cubicBezTo>
                    <a:pt x="18" y="26"/>
                    <a:pt x="17" y="27"/>
                    <a:pt x="17" y="28"/>
                  </a:cubicBezTo>
                  <a:cubicBezTo>
                    <a:pt x="17" y="28"/>
                    <a:pt x="17" y="28"/>
                    <a:pt x="17" y="29"/>
                  </a:cubicBezTo>
                  <a:cubicBezTo>
                    <a:pt x="16" y="29"/>
                    <a:pt x="16" y="29"/>
                    <a:pt x="16" y="29"/>
                  </a:cubicBezTo>
                  <a:cubicBezTo>
                    <a:pt x="15" y="29"/>
                    <a:pt x="15" y="29"/>
                    <a:pt x="15" y="29"/>
                  </a:cubicBezTo>
                  <a:cubicBezTo>
                    <a:pt x="15" y="29"/>
                    <a:pt x="15" y="29"/>
                    <a:pt x="15" y="29"/>
                  </a:cubicBezTo>
                  <a:cubicBezTo>
                    <a:pt x="15" y="29"/>
                    <a:pt x="15" y="29"/>
                    <a:pt x="15" y="29"/>
                  </a:cubicBezTo>
                  <a:cubicBezTo>
                    <a:pt x="14" y="29"/>
                    <a:pt x="14" y="29"/>
                    <a:pt x="13" y="29"/>
                  </a:cubicBezTo>
                  <a:cubicBezTo>
                    <a:pt x="11" y="28"/>
                    <a:pt x="10" y="28"/>
                    <a:pt x="9" y="27"/>
                  </a:cubicBezTo>
                  <a:cubicBezTo>
                    <a:pt x="8" y="27"/>
                    <a:pt x="8" y="27"/>
                    <a:pt x="7" y="27"/>
                  </a:cubicBezTo>
                  <a:cubicBezTo>
                    <a:pt x="7" y="27"/>
                    <a:pt x="7" y="26"/>
                    <a:pt x="7" y="26"/>
                  </a:cubicBezTo>
                  <a:cubicBezTo>
                    <a:pt x="7" y="26"/>
                    <a:pt x="7" y="26"/>
                    <a:pt x="7" y="26"/>
                  </a:cubicBezTo>
                  <a:cubicBezTo>
                    <a:pt x="6" y="26"/>
                    <a:pt x="6" y="26"/>
                    <a:pt x="6" y="26"/>
                  </a:cubicBezTo>
                  <a:cubicBezTo>
                    <a:pt x="6" y="26"/>
                    <a:pt x="6" y="26"/>
                    <a:pt x="6" y="26"/>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4" y="28"/>
                    <a:pt x="3" y="29"/>
                    <a:pt x="2" y="31"/>
                  </a:cubicBezTo>
                  <a:cubicBezTo>
                    <a:pt x="1" y="33"/>
                    <a:pt x="0" y="35"/>
                    <a:pt x="0" y="37"/>
                  </a:cubicBezTo>
                  <a:cubicBezTo>
                    <a:pt x="1" y="37"/>
                    <a:pt x="1" y="37"/>
                    <a:pt x="1" y="37"/>
                  </a:cubicBezTo>
                  <a:cubicBezTo>
                    <a:pt x="0" y="37"/>
                    <a:pt x="0" y="37"/>
                    <a:pt x="0" y="37"/>
                  </a:cubicBezTo>
                  <a:cubicBezTo>
                    <a:pt x="0" y="37"/>
                    <a:pt x="0" y="37"/>
                    <a:pt x="0" y="37"/>
                  </a:cubicBezTo>
                  <a:cubicBezTo>
                    <a:pt x="0" y="41"/>
                    <a:pt x="2" y="45"/>
                    <a:pt x="6" y="50"/>
                  </a:cubicBezTo>
                  <a:cubicBezTo>
                    <a:pt x="17" y="62"/>
                    <a:pt x="28" y="63"/>
                    <a:pt x="28" y="63"/>
                  </a:cubicBezTo>
                  <a:cubicBezTo>
                    <a:pt x="28" y="63"/>
                    <a:pt x="28" y="63"/>
                    <a:pt x="28" y="63"/>
                  </a:cubicBezTo>
                  <a:cubicBezTo>
                    <a:pt x="28" y="63"/>
                    <a:pt x="28" y="63"/>
                    <a:pt x="28" y="63"/>
                  </a:cubicBezTo>
                  <a:cubicBezTo>
                    <a:pt x="28" y="63"/>
                    <a:pt x="28" y="63"/>
                    <a:pt x="28" y="63"/>
                  </a:cubicBezTo>
                  <a:cubicBezTo>
                    <a:pt x="29" y="63"/>
                    <a:pt x="29" y="63"/>
                    <a:pt x="29" y="62"/>
                  </a:cubicBezTo>
                  <a:cubicBezTo>
                    <a:pt x="29" y="62"/>
                    <a:pt x="29" y="62"/>
                    <a:pt x="29" y="62"/>
                  </a:cubicBezTo>
                  <a:cubicBezTo>
                    <a:pt x="29" y="62"/>
                    <a:pt x="29" y="61"/>
                    <a:pt x="28" y="61"/>
                  </a:cubicBezTo>
                  <a:cubicBezTo>
                    <a:pt x="28" y="61"/>
                    <a:pt x="28" y="61"/>
                    <a:pt x="28" y="61"/>
                  </a:cubicBezTo>
                  <a:cubicBezTo>
                    <a:pt x="28" y="62"/>
                    <a:pt x="28" y="62"/>
                    <a:pt x="28" y="62"/>
                  </a:cubicBezTo>
                  <a:cubicBezTo>
                    <a:pt x="28" y="62"/>
                    <a:pt x="29" y="62"/>
                    <a:pt x="29" y="62"/>
                  </a:cubicBezTo>
                  <a:cubicBezTo>
                    <a:pt x="29" y="62"/>
                    <a:pt x="29" y="62"/>
                    <a:pt x="29" y="62"/>
                  </a:cubicBezTo>
                  <a:cubicBezTo>
                    <a:pt x="29" y="63"/>
                    <a:pt x="28" y="63"/>
                    <a:pt x="28" y="63"/>
                  </a:cubicBezTo>
                  <a:cubicBezTo>
                    <a:pt x="28" y="63"/>
                    <a:pt x="28" y="63"/>
                    <a:pt x="28" y="63"/>
                  </a:cubicBezTo>
                  <a:cubicBezTo>
                    <a:pt x="28" y="63"/>
                    <a:pt x="28" y="63"/>
                    <a:pt x="28" y="63"/>
                  </a:cubicBezTo>
                  <a:cubicBezTo>
                    <a:pt x="28" y="63"/>
                    <a:pt x="18" y="62"/>
                    <a:pt x="6" y="49"/>
                  </a:cubicBezTo>
                  <a:cubicBezTo>
                    <a:pt x="2" y="45"/>
                    <a:pt x="1" y="41"/>
                    <a:pt x="1" y="37"/>
                  </a:cubicBezTo>
                  <a:cubicBezTo>
                    <a:pt x="1" y="37"/>
                    <a:pt x="1" y="37"/>
                    <a:pt x="1" y="37"/>
                  </a:cubicBezTo>
                  <a:cubicBezTo>
                    <a:pt x="1" y="37"/>
                    <a:pt x="1" y="37"/>
                    <a:pt x="1" y="37"/>
                  </a:cubicBezTo>
                  <a:cubicBezTo>
                    <a:pt x="1" y="35"/>
                    <a:pt x="2" y="33"/>
                    <a:pt x="3" y="31"/>
                  </a:cubicBezTo>
                  <a:cubicBezTo>
                    <a:pt x="4" y="29"/>
                    <a:pt x="5" y="28"/>
                    <a:pt x="5" y="28"/>
                  </a:cubicBezTo>
                  <a:cubicBezTo>
                    <a:pt x="5" y="28"/>
                    <a:pt x="5" y="28"/>
                    <a:pt x="5" y="28"/>
                  </a:cubicBezTo>
                  <a:cubicBezTo>
                    <a:pt x="6" y="27"/>
                    <a:pt x="6" y="27"/>
                    <a:pt x="6"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6" y="27"/>
                    <a:pt x="6" y="27"/>
                    <a:pt x="6" y="27"/>
                  </a:cubicBezTo>
                  <a:cubicBezTo>
                    <a:pt x="6" y="27"/>
                    <a:pt x="6" y="27"/>
                    <a:pt x="6" y="27"/>
                  </a:cubicBezTo>
                  <a:cubicBezTo>
                    <a:pt x="6" y="27"/>
                    <a:pt x="6" y="27"/>
                    <a:pt x="6" y="27"/>
                  </a:cubicBezTo>
                  <a:cubicBezTo>
                    <a:pt x="6" y="27"/>
                    <a:pt x="6" y="27"/>
                    <a:pt x="6" y="27"/>
                  </a:cubicBezTo>
                  <a:cubicBezTo>
                    <a:pt x="6" y="27"/>
                    <a:pt x="7" y="27"/>
                    <a:pt x="7" y="27"/>
                  </a:cubicBezTo>
                  <a:cubicBezTo>
                    <a:pt x="8" y="28"/>
                    <a:pt x="8" y="28"/>
                    <a:pt x="9" y="28"/>
                  </a:cubicBezTo>
                  <a:cubicBezTo>
                    <a:pt x="10" y="28"/>
                    <a:pt x="11" y="29"/>
                    <a:pt x="13" y="29"/>
                  </a:cubicBezTo>
                  <a:cubicBezTo>
                    <a:pt x="14" y="30"/>
                    <a:pt x="14" y="30"/>
                    <a:pt x="15" y="30"/>
                  </a:cubicBezTo>
                  <a:cubicBezTo>
                    <a:pt x="15" y="30"/>
                    <a:pt x="15" y="30"/>
                    <a:pt x="15" y="30"/>
                  </a:cubicBezTo>
                  <a:cubicBezTo>
                    <a:pt x="15" y="30"/>
                    <a:pt x="15" y="30"/>
                    <a:pt x="15" y="30"/>
                  </a:cubicBezTo>
                  <a:cubicBezTo>
                    <a:pt x="15" y="30"/>
                    <a:pt x="16" y="30"/>
                    <a:pt x="16" y="30"/>
                  </a:cubicBezTo>
                  <a:cubicBezTo>
                    <a:pt x="16" y="30"/>
                    <a:pt x="17" y="29"/>
                    <a:pt x="17" y="29"/>
                  </a:cubicBezTo>
                  <a:cubicBezTo>
                    <a:pt x="17" y="29"/>
                    <a:pt x="17" y="29"/>
                    <a:pt x="18" y="28"/>
                  </a:cubicBezTo>
                  <a:cubicBezTo>
                    <a:pt x="18" y="27"/>
                    <a:pt x="18" y="26"/>
                    <a:pt x="18" y="25"/>
                  </a:cubicBezTo>
                  <a:cubicBezTo>
                    <a:pt x="18" y="25"/>
                    <a:pt x="19" y="24"/>
                    <a:pt x="19" y="24"/>
                  </a:cubicBezTo>
                  <a:cubicBezTo>
                    <a:pt x="19" y="23"/>
                    <a:pt x="19" y="23"/>
                    <a:pt x="19" y="23"/>
                  </a:cubicBezTo>
                  <a:cubicBezTo>
                    <a:pt x="20" y="23"/>
                    <a:pt x="21" y="23"/>
                    <a:pt x="21" y="23"/>
                  </a:cubicBezTo>
                  <a:cubicBezTo>
                    <a:pt x="21" y="23"/>
                    <a:pt x="21" y="23"/>
                    <a:pt x="21" y="23"/>
                  </a:cubicBezTo>
                  <a:cubicBezTo>
                    <a:pt x="21" y="22"/>
                    <a:pt x="21" y="22"/>
                    <a:pt x="21" y="22"/>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3" y="21"/>
                    <a:pt x="23" y="21"/>
                    <a:pt x="23" y="21"/>
                  </a:cubicBezTo>
                  <a:cubicBezTo>
                    <a:pt x="22" y="21"/>
                    <a:pt x="22" y="21"/>
                    <a:pt x="22" y="21"/>
                  </a:cubicBezTo>
                  <a:cubicBezTo>
                    <a:pt x="22" y="21"/>
                    <a:pt x="22" y="21"/>
                    <a:pt x="22" y="21"/>
                  </a:cubicBezTo>
                  <a:cubicBezTo>
                    <a:pt x="23" y="21"/>
                    <a:pt x="23" y="21"/>
                    <a:pt x="23" y="21"/>
                  </a:cubicBezTo>
                  <a:cubicBezTo>
                    <a:pt x="23" y="21"/>
                    <a:pt x="23" y="21"/>
                    <a:pt x="23" y="21"/>
                  </a:cubicBezTo>
                  <a:cubicBezTo>
                    <a:pt x="23" y="21"/>
                    <a:pt x="23" y="21"/>
                    <a:pt x="23" y="21"/>
                  </a:cubicBezTo>
                  <a:cubicBezTo>
                    <a:pt x="23" y="21"/>
                    <a:pt x="23" y="21"/>
                    <a:pt x="23" y="21"/>
                  </a:cubicBezTo>
                  <a:cubicBezTo>
                    <a:pt x="23" y="21"/>
                    <a:pt x="23" y="21"/>
                    <a:pt x="23" y="21"/>
                  </a:cubicBezTo>
                  <a:cubicBezTo>
                    <a:pt x="22" y="21"/>
                    <a:pt x="22" y="21"/>
                    <a:pt x="22" y="21"/>
                  </a:cubicBezTo>
                  <a:cubicBezTo>
                    <a:pt x="23" y="21"/>
                    <a:pt x="23" y="21"/>
                    <a:pt x="23" y="21"/>
                  </a:cubicBezTo>
                  <a:cubicBezTo>
                    <a:pt x="23" y="20"/>
                    <a:pt x="23" y="19"/>
                    <a:pt x="23" y="19"/>
                  </a:cubicBezTo>
                  <a:cubicBezTo>
                    <a:pt x="23" y="18"/>
                    <a:pt x="23" y="18"/>
                    <a:pt x="24" y="17"/>
                  </a:cubicBezTo>
                  <a:cubicBezTo>
                    <a:pt x="24" y="17"/>
                    <a:pt x="24" y="17"/>
                    <a:pt x="24" y="16"/>
                  </a:cubicBezTo>
                  <a:cubicBezTo>
                    <a:pt x="24" y="16"/>
                    <a:pt x="24" y="16"/>
                    <a:pt x="24" y="16"/>
                  </a:cubicBezTo>
                  <a:cubicBezTo>
                    <a:pt x="24" y="16"/>
                    <a:pt x="24" y="16"/>
                    <a:pt x="24" y="16"/>
                  </a:cubicBezTo>
                  <a:cubicBezTo>
                    <a:pt x="24" y="16"/>
                    <a:pt x="24" y="16"/>
                    <a:pt x="24" y="16"/>
                  </a:cubicBezTo>
                  <a:cubicBezTo>
                    <a:pt x="25" y="16"/>
                    <a:pt x="25" y="16"/>
                    <a:pt x="25" y="16"/>
                  </a:cubicBezTo>
                  <a:cubicBezTo>
                    <a:pt x="25" y="16"/>
                    <a:pt x="25" y="16"/>
                    <a:pt x="25" y="16"/>
                  </a:cubicBezTo>
                  <a:cubicBezTo>
                    <a:pt x="25" y="16"/>
                    <a:pt x="25" y="16"/>
                    <a:pt x="25" y="16"/>
                  </a:cubicBezTo>
                  <a:cubicBezTo>
                    <a:pt x="25" y="16"/>
                    <a:pt x="26" y="16"/>
                    <a:pt x="27" y="16"/>
                  </a:cubicBezTo>
                  <a:cubicBezTo>
                    <a:pt x="27" y="16"/>
                    <a:pt x="27" y="16"/>
                    <a:pt x="27" y="16"/>
                  </a:cubicBezTo>
                  <a:cubicBezTo>
                    <a:pt x="27" y="16"/>
                    <a:pt x="28" y="16"/>
                    <a:pt x="28" y="16"/>
                  </a:cubicBezTo>
                  <a:cubicBezTo>
                    <a:pt x="28" y="16"/>
                    <a:pt x="29" y="15"/>
                    <a:pt x="29" y="15"/>
                  </a:cubicBezTo>
                  <a:cubicBezTo>
                    <a:pt x="29" y="15"/>
                    <a:pt x="29" y="15"/>
                    <a:pt x="29" y="15"/>
                  </a:cubicBezTo>
                  <a:cubicBezTo>
                    <a:pt x="29" y="15"/>
                    <a:pt x="29" y="15"/>
                    <a:pt x="29" y="15"/>
                  </a:cubicBezTo>
                  <a:cubicBezTo>
                    <a:pt x="29" y="15"/>
                    <a:pt x="29" y="15"/>
                    <a:pt x="29" y="15"/>
                  </a:cubicBezTo>
                  <a:cubicBezTo>
                    <a:pt x="29" y="15"/>
                    <a:pt x="29" y="15"/>
                    <a:pt x="29" y="15"/>
                  </a:cubicBezTo>
                  <a:cubicBezTo>
                    <a:pt x="29" y="16"/>
                    <a:pt x="29" y="16"/>
                    <a:pt x="29" y="16"/>
                  </a:cubicBezTo>
                  <a:cubicBezTo>
                    <a:pt x="29" y="15"/>
                    <a:pt x="29" y="15"/>
                    <a:pt x="29" y="15"/>
                  </a:cubicBezTo>
                  <a:cubicBezTo>
                    <a:pt x="28" y="13"/>
                    <a:pt x="27" y="10"/>
                    <a:pt x="27" y="8"/>
                  </a:cubicBezTo>
                  <a:cubicBezTo>
                    <a:pt x="27" y="8"/>
                    <a:pt x="27" y="8"/>
                    <a:pt x="27" y="8"/>
                  </a:cubicBezTo>
                  <a:cubicBezTo>
                    <a:pt x="27" y="8"/>
                    <a:pt x="27" y="8"/>
                    <a:pt x="27" y="8"/>
                  </a:cubicBezTo>
                  <a:cubicBezTo>
                    <a:pt x="27" y="8"/>
                    <a:pt x="27" y="8"/>
                    <a:pt x="27" y="8"/>
                  </a:cubicBezTo>
                  <a:cubicBezTo>
                    <a:pt x="27" y="8"/>
                    <a:pt x="27" y="8"/>
                    <a:pt x="27" y="8"/>
                  </a:cubicBezTo>
                  <a:cubicBezTo>
                    <a:pt x="27" y="8"/>
                    <a:pt x="27" y="8"/>
                    <a:pt x="27" y="8"/>
                  </a:cubicBezTo>
                  <a:cubicBezTo>
                    <a:pt x="27" y="8"/>
                    <a:pt x="27" y="8"/>
                    <a:pt x="27" y="8"/>
                  </a:cubicBezTo>
                  <a:cubicBezTo>
                    <a:pt x="27" y="6"/>
                    <a:pt x="28" y="4"/>
                    <a:pt x="29" y="2"/>
                  </a:cubicBezTo>
                  <a:cubicBezTo>
                    <a:pt x="29" y="1"/>
                    <a:pt x="29" y="1"/>
                    <a:pt x="29" y="1"/>
                  </a:cubicBezTo>
                  <a:cubicBezTo>
                    <a:pt x="30" y="1"/>
                    <a:pt x="30" y="1"/>
                    <a:pt x="30" y="1"/>
                  </a:cubicBezTo>
                  <a:cubicBezTo>
                    <a:pt x="30" y="1"/>
                    <a:pt x="30" y="1"/>
                    <a:pt x="30" y="1"/>
                  </a:cubicBezTo>
                  <a:cubicBezTo>
                    <a:pt x="30" y="1"/>
                    <a:pt x="30" y="1"/>
                    <a:pt x="30" y="1"/>
                  </a:cubicBezTo>
                  <a:cubicBezTo>
                    <a:pt x="30" y="2"/>
                    <a:pt x="30" y="2"/>
                    <a:pt x="30" y="2"/>
                  </a:cubicBezTo>
                  <a:cubicBezTo>
                    <a:pt x="30" y="3"/>
                    <a:pt x="30" y="3"/>
                    <a:pt x="30" y="3"/>
                  </a:cubicBezTo>
                  <a:cubicBezTo>
                    <a:pt x="29" y="5"/>
                    <a:pt x="29" y="7"/>
                    <a:pt x="29" y="8"/>
                  </a:cubicBezTo>
                  <a:cubicBezTo>
                    <a:pt x="29" y="8"/>
                    <a:pt x="29" y="8"/>
                    <a:pt x="29" y="8"/>
                  </a:cubicBezTo>
                  <a:cubicBezTo>
                    <a:pt x="29" y="8"/>
                    <a:pt x="29" y="8"/>
                    <a:pt x="29" y="8"/>
                  </a:cubicBezTo>
                  <a:cubicBezTo>
                    <a:pt x="29" y="8"/>
                    <a:pt x="29" y="8"/>
                    <a:pt x="29" y="8"/>
                  </a:cubicBezTo>
                  <a:cubicBezTo>
                    <a:pt x="29" y="10"/>
                    <a:pt x="29" y="12"/>
                    <a:pt x="30" y="15"/>
                  </a:cubicBezTo>
                  <a:cubicBezTo>
                    <a:pt x="30" y="15"/>
                    <a:pt x="30" y="15"/>
                    <a:pt x="30" y="15"/>
                  </a:cubicBezTo>
                  <a:cubicBezTo>
                    <a:pt x="30" y="15"/>
                    <a:pt x="30" y="15"/>
                    <a:pt x="30" y="15"/>
                  </a:cubicBezTo>
                  <a:cubicBezTo>
                    <a:pt x="30" y="16"/>
                    <a:pt x="30" y="16"/>
                    <a:pt x="30" y="16"/>
                  </a:cubicBezTo>
                  <a:cubicBezTo>
                    <a:pt x="30" y="16"/>
                    <a:pt x="30" y="16"/>
                    <a:pt x="30" y="16"/>
                  </a:cubicBezTo>
                  <a:cubicBezTo>
                    <a:pt x="30" y="16"/>
                    <a:pt x="30" y="16"/>
                    <a:pt x="30" y="16"/>
                  </a:cubicBezTo>
                  <a:cubicBezTo>
                    <a:pt x="30" y="16"/>
                    <a:pt x="29" y="17"/>
                    <a:pt x="28" y="17"/>
                  </a:cubicBezTo>
                  <a:cubicBezTo>
                    <a:pt x="28" y="17"/>
                    <a:pt x="27" y="17"/>
                    <a:pt x="27" y="17"/>
                  </a:cubicBezTo>
                  <a:cubicBezTo>
                    <a:pt x="26" y="17"/>
                    <a:pt x="25" y="17"/>
                    <a:pt x="25" y="17"/>
                  </a:cubicBezTo>
                  <a:cubicBezTo>
                    <a:pt x="24" y="17"/>
                    <a:pt x="24" y="17"/>
                    <a:pt x="24"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8"/>
                    <a:pt x="24" y="18"/>
                    <a:pt x="24" y="18"/>
                  </a:cubicBezTo>
                  <a:cubicBezTo>
                    <a:pt x="24" y="19"/>
                    <a:pt x="24" y="20"/>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2"/>
                    <a:pt x="23" y="22"/>
                    <a:pt x="23" y="22"/>
                  </a:cubicBezTo>
                  <a:cubicBezTo>
                    <a:pt x="22" y="23"/>
                    <a:pt x="22" y="23"/>
                    <a:pt x="22" y="23"/>
                  </a:cubicBezTo>
                  <a:cubicBezTo>
                    <a:pt x="22" y="23"/>
                    <a:pt x="22" y="23"/>
                    <a:pt x="22" y="23"/>
                  </a:cubicBezTo>
                  <a:cubicBezTo>
                    <a:pt x="22" y="23"/>
                    <a:pt x="22" y="23"/>
                    <a:pt x="22" y="23"/>
                  </a:cubicBezTo>
                  <a:cubicBezTo>
                    <a:pt x="22" y="23"/>
                    <a:pt x="22" y="23"/>
                    <a:pt x="22" y="23"/>
                  </a:cubicBezTo>
                  <a:cubicBezTo>
                    <a:pt x="22" y="22"/>
                    <a:pt x="22" y="22"/>
                    <a:pt x="22" y="22"/>
                  </a:cubicBezTo>
                  <a:cubicBezTo>
                    <a:pt x="22" y="22"/>
                    <a:pt x="22" y="22"/>
                    <a:pt x="22" y="22"/>
                  </a:cubicBezTo>
                  <a:cubicBezTo>
                    <a:pt x="22" y="23"/>
                    <a:pt x="22" y="23"/>
                    <a:pt x="22" y="23"/>
                  </a:cubicBezTo>
                  <a:cubicBezTo>
                    <a:pt x="22" y="23"/>
                    <a:pt x="22" y="23"/>
                    <a:pt x="22" y="23"/>
                  </a:cubicBezTo>
                  <a:cubicBezTo>
                    <a:pt x="22" y="23"/>
                    <a:pt x="22" y="23"/>
                    <a:pt x="22" y="23"/>
                  </a:cubicBezTo>
                  <a:cubicBezTo>
                    <a:pt x="22" y="23"/>
                    <a:pt x="22" y="23"/>
                    <a:pt x="22" y="23"/>
                  </a:cubicBezTo>
                  <a:cubicBezTo>
                    <a:pt x="21" y="22"/>
                    <a:pt x="21" y="22"/>
                    <a:pt x="21" y="22"/>
                  </a:cubicBezTo>
                  <a:cubicBezTo>
                    <a:pt x="21" y="23"/>
                    <a:pt x="21" y="23"/>
                    <a:pt x="21" y="23"/>
                  </a:cubicBezTo>
                  <a:cubicBezTo>
                    <a:pt x="22" y="23"/>
                    <a:pt x="22" y="23"/>
                    <a:pt x="22" y="23"/>
                  </a:cubicBezTo>
                  <a:cubicBezTo>
                    <a:pt x="22" y="22"/>
                    <a:pt x="22" y="22"/>
                    <a:pt x="22" y="22"/>
                  </a:cubicBezTo>
                  <a:cubicBezTo>
                    <a:pt x="22" y="22"/>
                    <a:pt x="22" y="22"/>
                    <a:pt x="22" y="22"/>
                  </a:cubicBezTo>
                  <a:cubicBezTo>
                    <a:pt x="22" y="23"/>
                    <a:pt x="22" y="23"/>
                    <a:pt x="22" y="23"/>
                  </a:cubicBezTo>
                  <a:cubicBezTo>
                    <a:pt x="22" y="23"/>
                    <a:pt x="22" y="23"/>
                    <a:pt x="22" y="23"/>
                  </a:cubicBezTo>
                  <a:cubicBezTo>
                    <a:pt x="22" y="23"/>
                    <a:pt x="22" y="23"/>
                    <a:pt x="22" y="23"/>
                  </a:cubicBezTo>
                  <a:cubicBezTo>
                    <a:pt x="22" y="23"/>
                    <a:pt x="22" y="23"/>
                    <a:pt x="22" y="23"/>
                  </a:cubicBezTo>
                  <a:cubicBezTo>
                    <a:pt x="21" y="22"/>
                    <a:pt x="21" y="22"/>
                    <a:pt x="21" y="22"/>
                  </a:cubicBezTo>
                  <a:cubicBezTo>
                    <a:pt x="21" y="23"/>
                    <a:pt x="21" y="23"/>
                    <a:pt x="21" y="23"/>
                  </a:cubicBezTo>
                  <a:cubicBezTo>
                    <a:pt x="22" y="23"/>
                    <a:pt x="22" y="23"/>
                    <a:pt x="22" y="23"/>
                  </a:cubicBezTo>
                  <a:cubicBezTo>
                    <a:pt x="22" y="22"/>
                    <a:pt x="22" y="22"/>
                    <a:pt x="22" y="22"/>
                  </a:cubicBezTo>
                  <a:cubicBezTo>
                    <a:pt x="23" y="22"/>
                    <a:pt x="23" y="22"/>
                    <a:pt x="23" y="22"/>
                  </a:cubicBezTo>
                  <a:cubicBezTo>
                    <a:pt x="23" y="22"/>
                    <a:pt x="23" y="22"/>
                    <a:pt x="23" y="22"/>
                  </a:cubicBezTo>
                  <a:cubicBezTo>
                    <a:pt x="22" y="22"/>
                    <a:pt x="22" y="22"/>
                    <a:pt x="22" y="22"/>
                  </a:cubicBezTo>
                  <a:cubicBezTo>
                    <a:pt x="22" y="22"/>
                    <a:pt x="22" y="23"/>
                    <a:pt x="22" y="23"/>
                  </a:cubicBezTo>
                  <a:cubicBezTo>
                    <a:pt x="21" y="24"/>
                    <a:pt x="21" y="24"/>
                    <a:pt x="19" y="25"/>
                  </a:cubicBezTo>
                  <a:cubicBezTo>
                    <a:pt x="19" y="25"/>
                    <a:pt x="19" y="25"/>
                    <a:pt x="19" y="25"/>
                  </a:cubicBezTo>
                  <a:cubicBezTo>
                    <a:pt x="20" y="25"/>
                    <a:pt x="20" y="25"/>
                    <a:pt x="20" y="25"/>
                  </a:cubicBezTo>
                  <a:cubicBezTo>
                    <a:pt x="20" y="24"/>
                    <a:pt x="20" y="24"/>
                    <a:pt x="20" y="24"/>
                  </a:cubicBezTo>
                  <a:cubicBezTo>
                    <a:pt x="20" y="24"/>
                    <a:pt x="20" y="24"/>
                    <a:pt x="20" y="24"/>
                  </a:cubicBezTo>
                  <a:cubicBezTo>
                    <a:pt x="20" y="24"/>
                    <a:pt x="20" y="24"/>
                    <a:pt x="20" y="24"/>
                  </a:cubicBezTo>
                  <a:cubicBezTo>
                    <a:pt x="20" y="24"/>
                    <a:pt x="20" y="24"/>
                    <a:pt x="20" y="24"/>
                  </a:cubicBezTo>
                  <a:cubicBezTo>
                    <a:pt x="20" y="25"/>
                    <a:pt x="20" y="26"/>
                    <a:pt x="19" y="27"/>
                  </a:cubicBezTo>
                  <a:cubicBezTo>
                    <a:pt x="19" y="28"/>
                    <a:pt x="19" y="29"/>
                    <a:pt x="18" y="30"/>
                  </a:cubicBezTo>
                  <a:cubicBezTo>
                    <a:pt x="18" y="30"/>
                    <a:pt x="17" y="31"/>
                    <a:pt x="16" y="31"/>
                  </a:cubicBezTo>
                  <a:cubicBezTo>
                    <a:pt x="16" y="31"/>
                    <a:pt x="15" y="31"/>
                    <a:pt x="15" y="31"/>
                  </a:cubicBezTo>
                  <a:cubicBezTo>
                    <a:pt x="14" y="31"/>
                    <a:pt x="12" y="31"/>
                    <a:pt x="11" y="30"/>
                  </a:cubicBezTo>
                  <a:cubicBezTo>
                    <a:pt x="9" y="30"/>
                    <a:pt x="8" y="29"/>
                    <a:pt x="7" y="29"/>
                  </a:cubicBezTo>
                  <a:cubicBezTo>
                    <a:pt x="6" y="28"/>
                    <a:pt x="6" y="28"/>
                    <a:pt x="6" y="28"/>
                  </a:cubicBezTo>
                  <a:cubicBezTo>
                    <a:pt x="6" y="28"/>
                    <a:pt x="6" y="28"/>
                    <a:pt x="6" y="28"/>
                  </a:cubicBezTo>
                  <a:cubicBezTo>
                    <a:pt x="6" y="28"/>
                    <a:pt x="6" y="28"/>
                    <a:pt x="6" y="28"/>
                  </a:cubicBezTo>
                  <a:cubicBezTo>
                    <a:pt x="6" y="28"/>
                    <a:pt x="6" y="28"/>
                    <a:pt x="6" y="28"/>
                  </a:cubicBezTo>
                  <a:cubicBezTo>
                    <a:pt x="6" y="28"/>
                    <a:pt x="6" y="28"/>
                    <a:pt x="6" y="28"/>
                  </a:cubicBezTo>
                  <a:cubicBezTo>
                    <a:pt x="6" y="28"/>
                    <a:pt x="6" y="28"/>
                    <a:pt x="6" y="28"/>
                  </a:cubicBezTo>
                  <a:cubicBezTo>
                    <a:pt x="6" y="29"/>
                    <a:pt x="6" y="29"/>
                    <a:pt x="6" y="29"/>
                  </a:cubicBezTo>
                  <a:cubicBezTo>
                    <a:pt x="5" y="29"/>
                    <a:pt x="5" y="30"/>
                    <a:pt x="4" y="31"/>
                  </a:cubicBezTo>
                  <a:cubicBezTo>
                    <a:pt x="3" y="33"/>
                    <a:pt x="2" y="35"/>
                    <a:pt x="2" y="37"/>
                  </a:cubicBezTo>
                  <a:cubicBezTo>
                    <a:pt x="2" y="40"/>
                    <a:pt x="3" y="44"/>
                    <a:pt x="7" y="48"/>
                  </a:cubicBezTo>
                  <a:cubicBezTo>
                    <a:pt x="18" y="60"/>
                    <a:pt x="28" y="62"/>
                    <a:pt x="28" y="62"/>
                  </a:cubicBezTo>
                  <a:cubicBezTo>
                    <a:pt x="28" y="62"/>
                    <a:pt x="28" y="62"/>
                    <a:pt x="28" y="62"/>
                  </a:cubicBezTo>
                  <a:cubicBezTo>
                    <a:pt x="28" y="62"/>
                    <a:pt x="28" y="62"/>
                    <a:pt x="28" y="62"/>
                  </a:cubicBezTo>
                  <a:lnTo>
                    <a:pt x="28" y="6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32" name="Freeform 349">
              <a:extLst>
                <a:ext uri="{FF2B5EF4-FFF2-40B4-BE49-F238E27FC236}">
                  <a16:creationId xmlns:a16="http://schemas.microsoft.com/office/drawing/2014/main" id="{64E33134-6469-426F-A2D4-02B1662AB178}"/>
                </a:ext>
              </a:extLst>
            </p:cNvPr>
            <p:cNvSpPr>
              <a:spLocks/>
            </p:cNvSpPr>
            <p:nvPr/>
          </p:nvSpPr>
          <p:spPr bwMode="auto">
            <a:xfrm>
              <a:off x="9161463" y="6226175"/>
              <a:ext cx="65088" cy="87312"/>
            </a:xfrm>
            <a:custGeom>
              <a:avLst/>
              <a:gdLst>
                <a:gd name="T0" fmla="*/ 10 w 13"/>
                <a:gd name="T1" fmla="*/ 8 h 17"/>
                <a:gd name="T2" fmla="*/ 11 w 13"/>
                <a:gd name="T3" fmla="*/ 9 h 17"/>
                <a:gd name="T4" fmla="*/ 13 w 13"/>
                <a:gd name="T5" fmla="*/ 5 h 17"/>
                <a:gd name="T6" fmla="*/ 8 w 13"/>
                <a:gd name="T7" fmla="*/ 0 h 17"/>
                <a:gd name="T8" fmla="*/ 5 w 13"/>
                <a:gd name="T9" fmla="*/ 1 h 17"/>
                <a:gd name="T10" fmla="*/ 5 w 13"/>
                <a:gd name="T11" fmla="*/ 2 h 17"/>
                <a:gd name="T12" fmla="*/ 2 w 13"/>
                <a:gd name="T13" fmla="*/ 5 h 17"/>
                <a:gd name="T14" fmla="*/ 1 w 13"/>
                <a:gd name="T15" fmla="*/ 5 h 17"/>
                <a:gd name="T16" fmla="*/ 1 w 13"/>
                <a:gd name="T17" fmla="*/ 6 h 17"/>
                <a:gd name="T18" fmla="*/ 0 w 13"/>
                <a:gd name="T19" fmla="*/ 8 h 17"/>
                <a:gd name="T20" fmla="*/ 0 w 13"/>
                <a:gd name="T21" fmla="*/ 9 h 17"/>
                <a:gd name="T22" fmla="*/ 0 w 13"/>
                <a:gd name="T23" fmla="*/ 9 h 17"/>
                <a:gd name="T24" fmla="*/ 0 w 13"/>
                <a:gd name="T25" fmla="*/ 9 h 17"/>
                <a:gd name="T26" fmla="*/ 2 w 13"/>
                <a:gd name="T27" fmla="*/ 10 h 17"/>
                <a:gd name="T28" fmla="*/ 7 w 13"/>
                <a:gd name="T29" fmla="*/ 16 h 17"/>
                <a:gd name="T30" fmla="*/ 8 w 13"/>
                <a:gd name="T31" fmla="*/ 16 h 17"/>
                <a:gd name="T32" fmla="*/ 13 w 13"/>
                <a:gd name="T33" fmla="*/ 12 h 17"/>
                <a:gd name="T34" fmla="*/ 11 w 13"/>
                <a:gd name="T35" fmla="*/ 8 h 17"/>
                <a:gd name="T36" fmla="*/ 10 w 13"/>
                <a:gd name="T37" fmla="*/ 8 h 17"/>
                <a:gd name="T38" fmla="*/ 11 w 13"/>
                <a:gd name="T39" fmla="*/ 9 h 17"/>
                <a:gd name="T40" fmla="*/ 10 w 13"/>
                <a:gd name="T41" fmla="*/ 8 h 17"/>
                <a:gd name="T42" fmla="*/ 10 w 13"/>
                <a:gd name="T43" fmla="*/ 9 h 17"/>
                <a:gd name="T44" fmla="*/ 11 w 13"/>
                <a:gd name="T45" fmla="*/ 12 h 17"/>
                <a:gd name="T46" fmla="*/ 8 w 13"/>
                <a:gd name="T47" fmla="*/ 15 h 17"/>
                <a:gd name="T48" fmla="*/ 8 w 13"/>
                <a:gd name="T49" fmla="*/ 16 h 17"/>
                <a:gd name="T50" fmla="*/ 9 w 13"/>
                <a:gd name="T51" fmla="*/ 15 h 17"/>
                <a:gd name="T52" fmla="*/ 5 w 13"/>
                <a:gd name="T53" fmla="*/ 10 h 17"/>
                <a:gd name="T54" fmla="*/ 3 w 13"/>
                <a:gd name="T55" fmla="*/ 8 h 17"/>
                <a:gd name="T56" fmla="*/ 1 w 13"/>
                <a:gd name="T57" fmla="*/ 7 h 17"/>
                <a:gd name="T58" fmla="*/ 1 w 13"/>
                <a:gd name="T59" fmla="*/ 8 h 17"/>
                <a:gd name="T60" fmla="*/ 1 w 13"/>
                <a:gd name="T61" fmla="*/ 8 h 17"/>
                <a:gd name="T62" fmla="*/ 1 w 13"/>
                <a:gd name="T63" fmla="*/ 8 h 17"/>
                <a:gd name="T64" fmla="*/ 1 w 13"/>
                <a:gd name="T65" fmla="*/ 8 h 17"/>
                <a:gd name="T66" fmla="*/ 1 w 13"/>
                <a:gd name="T67" fmla="*/ 9 h 17"/>
                <a:gd name="T68" fmla="*/ 3 w 13"/>
                <a:gd name="T69" fmla="*/ 6 h 17"/>
                <a:gd name="T70" fmla="*/ 2 w 13"/>
                <a:gd name="T71" fmla="*/ 6 h 17"/>
                <a:gd name="T72" fmla="*/ 2 w 13"/>
                <a:gd name="T73" fmla="*/ 7 h 17"/>
                <a:gd name="T74" fmla="*/ 7 w 13"/>
                <a:gd name="T75" fmla="*/ 2 h 17"/>
                <a:gd name="T76" fmla="*/ 6 w 13"/>
                <a:gd name="T77" fmla="*/ 2 h 17"/>
                <a:gd name="T78" fmla="*/ 6 w 13"/>
                <a:gd name="T79" fmla="*/ 3 h 17"/>
                <a:gd name="T80" fmla="*/ 8 w 13"/>
                <a:gd name="T81" fmla="*/ 2 h 17"/>
                <a:gd name="T82" fmla="*/ 11 w 13"/>
                <a:gd name="T83" fmla="*/ 5 h 17"/>
                <a:gd name="T84" fmla="*/ 10 w 13"/>
                <a:gd name="T85" fmla="*/ 8 h 17"/>
                <a:gd name="T86" fmla="*/ 9 w 13"/>
                <a:gd name="T87" fmla="*/ 8 h 17"/>
                <a:gd name="T88" fmla="*/ 10 w 13"/>
                <a:gd name="T89" fmla="*/ 9 h 17"/>
                <a:gd name="T90" fmla="*/ 10 w 13"/>
                <a:gd name="T9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17">
                  <a:moveTo>
                    <a:pt x="10" y="8"/>
                  </a:moveTo>
                  <a:cubicBezTo>
                    <a:pt x="11" y="9"/>
                    <a:pt x="11" y="9"/>
                    <a:pt x="11" y="9"/>
                  </a:cubicBezTo>
                  <a:cubicBezTo>
                    <a:pt x="12" y="8"/>
                    <a:pt x="13" y="7"/>
                    <a:pt x="13" y="5"/>
                  </a:cubicBezTo>
                  <a:cubicBezTo>
                    <a:pt x="13" y="2"/>
                    <a:pt x="11" y="0"/>
                    <a:pt x="8" y="0"/>
                  </a:cubicBezTo>
                  <a:cubicBezTo>
                    <a:pt x="7" y="0"/>
                    <a:pt x="6" y="1"/>
                    <a:pt x="5" y="1"/>
                  </a:cubicBezTo>
                  <a:cubicBezTo>
                    <a:pt x="5" y="2"/>
                    <a:pt x="5" y="2"/>
                    <a:pt x="5" y="2"/>
                  </a:cubicBezTo>
                  <a:cubicBezTo>
                    <a:pt x="5" y="4"/>
                    <a:pt x="3" y="5"/>
                    <a:pt x="2" y="5"/>
                  </a:cubicBezTo>
                  <a:cubicBezTo>
                    <a:pt x="1" y="5"/>
                    <a:pt x="1" y="5"/>
                    <a:pt x="1" y="5"/>
                  </a:cubicBezTo>
                  <a:cubicBezTo>
                    <a:pt x="1" y="6"/>
                    <a:pt x="1" y="6"/>
                    <a:pt x="1" y="6"/>
                  </a:cubicBezTo>
                  <a:cubicBezTo>
                    <a:pt x="1" y="6"/>
                    <a:pt x="1" y="7"/>
                    <a:pt x="0" y="8"/>
                  </a:cubicBezTo>
                  <a:cubicBezTo>
                    <a:pt x="0" y="8"/>
                    <a:pt x="0" y="8"/>
                    <a:pt x="0" y="9"/>
                  </a:cubicBezTo>
                  <a:cubicBezTo>
                    <a:pt x="0" y="9"/>
                    <a:pt x="0" y="9"/>
                    <a:pt x="0" y="9"/>
                  </a:cubicBezTo>
                  <a:cubicBezTo>
                    <a:pt x="0" y="9"/>
                    <a:pt x="0" y="9"/>
                    <a:pt x="0" y="9"/>
                  </a:cubicBezTo>
                  <a:cubicBezTo>
                    <a:pt x="1" y="9"/>
                    <a:pt x="1" y="10"/>
                    <a:pt x="2" y="10"/>
                  </a:cubicBezTo>
                  <a:cubicBezTo>
                    <a:pt x="3" y="11"/>
                    <a:pt x="6" y="13"/>
                    <a:pt x="7" y="16"/>
                  </a:cubicBezTo>
                  <a:cubicBezTo>
                    <a:pt x="8" y="16"/>
                    <a:pt x="8" y="17"/>
                    <a:pt x="8" y="16"/>
                  </a:cubicBezTo>
                  <a:cubicBezTo>
                    <a:pt x="11" y="16"/>
                    <a:pt x="13" y="14"/>
                    <a:pt x="13" y="12"/>
                  </a:cubicBezTo>
                  <a:cubicBezTo>
                    <a:pt x="13" y="10"/>
                    <a:pt x="12" y="9"/>
                    <a:pt x="11" y="8"/>
                  </a:cubicBezTo>
                  <a:cubicBezTo>
                    <a:pt x="10" y="8"/>
                    <a:pt x="10" y="8"/>
                    <a:pt x="10" y="8"/>
                  </a:cubicBezTo>
                  <a:cubicBezTo>
                    <a:pt x="11" y="9"/>
                    <a:pt x="11" y="9"/>
                    <a:pt x="11" y="9"/>
                  </a:cubicBezTo>
                  <a:cubicBezTo>
                    <a:pt x="10" y="8"/>
                    <a:pt x="10" y="8"/>
                    <a:pt x="10" y="8"/>
                  </a:cubicBezTo>
                  <a:cubicBezTo>
                    <a:pt x="10" y="9"/>
                    <a:pt x="10" y="9"/>
                    <a:pt x="10" y="9"/>
                  </a:cubicBezTo>
                  <a:cubicBezTo>
                    <a:pt x="10" y="10"/>
                    <a:pt x="11" y="11"/>
                    <a:pt x="11" y="12"/>
                  </a:cubicBezTo>
                  <a:cubicBezTo>
                    <a:pt x="11" y="13"/>
                    <a:pt x="10" y="15"/>
                    <a:pt x="8" y="15"/>
                  </a:cubicBezTo>
                  <a:cubicBezTo>
                    <a:pt x="8" y="16"/>
                    <a:pt x="8" y="16"/>
                    <a:pt x="8" y="16"/>
                  </a:cubicBezTo>
                  <a:cubicBezTo>
                    <a:pt x="9" y="15"/>
                    <a:pt x="9" y="15"/>
                    <a:pt x="9" y="15"/>
                  </a:cubicBezTo>
                  <a:cubicBezTo>
                    <a:pt x="8" y="13"/>
                    <a:pt x="6" y="11"/>
                    <a:pt x="5" y="10"/>
                  </a:cubicBezTo>
                  <a:cubicBezTo>
                    <a:pt x="4" y="9"/>
                    <a:pt x="3" y="9"/>
                    <a:pt x="3" y="8"/>
                  </a:cubicBezTo>
                  <a:cubicBezTo>
                    <a:pt x="2" y="8"/>
                    <a:pt x="1" y="8"/>
                    <a:pt x="1" y="7"/>
                  </a:cubicBezTo>
                  <a:cubicBezTo>
                    <a:pt x="1" y="8"/>
                    <a:pt x="1" y="8"/>
                    <a:pt x="1" y="8"/>
                  </a:cubicBezTo>
                  <a:cubicBezTo>
                    <a:pt x="1" y="8"/>
                    <a:pt x="1" y="8"/>
                    <a:pt x="1" y="8"/>
                  </a:cubicBezTo>
                  <a:cubicBezTo>
                    <a:pt x="1" y="8"/>
                    <a:pt x="1" y="8"/>
                    <a:pt x="1" y="8"/>
                  </a:cubicBezTo>
                  <a:cubicBezTo>
                    <a:pt x="1" y="8"/>
                    <a:pt x="1" y="8"/>
                    <a:pt x="1" y="8"/>
                  </a:cubicBezTo>
                  <a:cubicBezTo>
                    <a:pt x="1" y="9"/>
                    <a:pt x="1" y="9"/>
                    <a:pt x="1" y="9"/>
                  </a:cubicBezTo>
                  <a:cubicBezTo>
                    <a:pt x="2" y="8"/>
                    <a:pt x="3" y="7"/>
                    <a:pt x="3" y="6"/>
                  </a:cubicBezTo>
                  <a:cubicBezTo>
                    <a:pt x="2" y="6"/>
                    <a:pt x="2" y="6"/>
                    <a:pt x="2" y="6"/>
                  </a:cubicBezTo>
                  <a:cubicBezTo>
                    <a:pt x="2" y="7"/>
                    <a:pt x="2" y="7"/>
                    <a:pt x="2" y="7"/>
                  </a:cubicBezTo>
                  <a:cubicBezTo>
                    <a:pt x="4" y="7"/>
                    <a:pt x="6" y="5"/>
                    <a:pt x="7" y="2"/>
                  </a:cubicBezTo>
                  <a:cubicBezTo>
                    <a:pt x="6" y="2"/>
                    <a:pt x="6" y="2"/>
                    <a:pt x="6" y="2"/>
                  </a:cubicBezTo>
                  <a:cubicBezTo>
                    <a:pt x="6" y="3"/>
                    <a:pt x="6" y="3"/>
                    <a:pt x="6" y="3"/>
                  </a:cubicBezTo>
                  <a:cubicBezTo>
                    <a:pt x="7" y="2"/>
                    <a:pt x="8" y="2"/>
                    <a:pt x="8" y="2"/>
                  </a:cubicBezTo>
                  <a:cubicBezTo>
                    <a:pt x="10" y="2"/>
                    <a:pt x="11" y="3"/>
                    <a:pt x="11" y="5"/>
                  </a:cubicBezTo>
                  <a:cubicBezTo>
                    <a:pt x="11" y="6"/>
                    <a:pt x="11" y="7"/>
                    <a:pt x="10" y="8"/>
                  </a:cubicBezTo>
                  <a:cubicBezTo>
                    <a:pt x="10" y="8"/>
                    <a:pt x="9" y="8"/>
                    <a:pt x="9" y="8"/>
                  </a:cubicBezTo>
                  <a:cubicBezTo>
                    <a:pt x="9" y="9"/>
                    <a:pt x="9" y="9"/>
                    <a:pt x="10" y="9"/>
                  </a:cubicBezTo>
                  <a:lnTo>
                    <a:pt x="10" y="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33" name="Freeform 350">
              <a:extLst>
                <a:ext uri="{FF2B5EF4-FFF2-40B4-BE49-F238E27FC236}">
                  <a16:creationId xmlns:a16="http://schemas.microsoft.com/office/drawing/2014/main" id="{6AED3520-1D9B-4F19-983D-45E5DCC28062}"/>
                </a:ext>
              </a:extLst>
            </p:cNvPr>
            <p:cNvSpPr>
              <a:spLocks/>
            </p:cNvSpPr>
            <p:nvPr/>
          </p:nvSpPr>
          <p:spPr bwMode="auto">
            <a:xfrm>
              <a:off x="9156700" y="6226175"/>
              <a:ext cx="69850" cy="87312"/>
            </a:xfrm>
            <a:custGeom>
              <a:avLst/>
              <a:gdLst>
                <a:gd name="T0" fmla="*/ 12 w 14"/>
                <a:gd name="T1" fmla="*/ 10 h 17"/>
                <a:gd name="T2" fmla="*/ 6 w 14"/>
                <a:gd name="T3" fmla="*/ 1 h 17"/>
                <a:gd name="T4" fmla="*/ 5 w 14"/>
                <a:gd name="T5" fmla="*/ 2 h 17"/>
                <a:gd name="T6" fmla="*/ 2 w 14"/>
                <a:gd name="T7" fmla="*/ 5 h 17"/>
                <a:gd name="T8" fmla="*/ 1 w 14"/>
                <a:gd name="T9" fmla="*/ 8 h 17"/>
                <a:gd name="T10" fmla="*/ 1 w 14"/>
                <a:gd name="T11" fmla="*/ 9 h 17"/>
                <a:gd name="T12" fmla="*/ 1 w 14"/>
                <a:gd name="T13" fmla="*/ 10 h 17"/>
                <a:gd name="T14" fmla="*/ 8 w 14"/>
                <a:gd name="T15" fmla="*/ 16 h 17"/>
                <a:gd name="T16" fmla="*/ 12 w 14"/>
                <a:gd name="T17" fmla="*/ 7 h 17"/>
                <a:gd name="T18" fmla="*/ 11 w 14"/>
                <a:gd name="T19" fmla="*/ 9 h 17"/>
                <a:gd name="T20" fmla="*/ 10 w 14"/>
                <a:gd name="T21" fmla="*/ 9 h 17"/>
                <a:gd name="T22" fmla="*/ 12 w 14"/>
                <a:gd name="T23" fmla="*/ 12 h 17"/>
                <a:gd name="T24" fmla="*/ 9 w 14"/>
                <a:gd name="T25" fmla="*/ 16 h 17"/>
                <a:gd name="T26" fmla="*/ 6 w 14"/>
                <a:gd name="T27" fmla="*/ 10 h 17"/>
                <a:gd name="T28" fmla="*/ 1 w 14"/>
                <a:gd name="T29" fmla="*/ 8 h 17"/>
                <a:gd name="T30" fmla="*/ 2 w 14"/>
                <a:gd name="T31" fmla="*/ 7 h 17"/>
                <a:gd name="T32" fmla="*/ 2 w 14"/>
                <a:gd name="T33" fmla="*/ 9 h 17"/>
                <a:gd name="T34" fmla="*/ 4 w 14"/>
                <a:gd name="T35" fmla="*/ 6 h 17"/>
                <a:gd name="T36" fmla="*/ 4 w 14"/>
                <a:gd name="T37" fmla="*/ 6 h 17"/>
                <a:gd name="T38" fmla="*/ 2 w 14"/>
                <a:gd name="T39" fmla="*/ 7 h 17"/>
                <a:gd name="T40" fmla="*/ 8 w 14"/>
                <a:gd name="T41" fmla="*/ 2 h 17"/>
                <a:gd name="T42" fmla="*/ 7 w 14"/>
                <a:gd name="T43" fmla="*/ 3 h 17"/>
                <a:gd name="T44" fmla="*/ 11 w 14"/>
                <a:gd name="T45" fmla="*/ 7 h 17"/>
                <a:gd name="T46" fmla="*/ 11 w 14"/>
                <a:gd name="T47" fmla="*/ 10 h 17"/>
                <a:gd name="T48" fmla="*/ 11 w 14"/>
                <a:gd name="T49" fmla="*/ 8 h 17"/>
                <a:gd name="T50" fmla="*/ 11 w 14"/>
                <a:gd name="T51" fmla="*/ 9 h 17"/>
                <a:gd name="T52" fmla="*/ 13 w 14"/>
                <a:gd name="T53" fmla="*/ 5 h 17"/>
                <a:gd name="T54" fmla="*/ 8 w 14"/>
                <a:gd name="T55" fmla="*/ 2 h 17"/>
                <a:gd name="T56" fmla="*/ 7 w 14"/>
                <a:gd name="T57" fmla="*/ 2 h 17"/>
                <a:gd name="T58" fmla="*/ 3 w 14"/>
                <a:gd name="T59" fmla="*/ 6 h 17"/>
                <a:gd name="T60" fmla="*/ 3 w 14"/>
                <a:gd name="T61" fmla="*/ 6 h 17"/>
                <a:gd name="T62" fmla="*/ 2 w 14"/>
                <a:gd name="T63" fmla="*/ 8 h 17"/>
                <a:gd name="T64" fmla="*/ 2 w 14"/>
                <a:gd name="T65" fmla="*/ 8 h 17"/>
                <a:gd name="T66" fmla="*/ 2 w 14"/>
                <a:gd name="T67" fmla="*/ 8 h 17"/>
                <a:gd name="T68" fmla="*/ 4 w 14"/>
                <a:gd name="T69" fmla="*/ 9 h 17"/>
                <a:gd name="T70" fmla="*/ 10 w 14"/>
                <a:gd name="T71" fmla="*/ 15 h 17"/>
                <a:gd name="T72" fmla="*/ 9 w 14"/>
                <a:gd name="T73" fmla="*/ 15 h 17"/>
                <a:gd name="T74" fmla="*/ 11 w 14"/>
                <a:gd name="T75" fmla="*/ 9 h 17"/>
                <a:gd name="T76" fmla="*/ 12 w 14"/>
                <a:gd name="T77" fmla="*/ 9 h 17"/>
                <a:gd name="T78" fmla="*/ 12 w 14"/>
                <a:gd name="T79" fmla="*/ 8 h 17"/>
                <a:gd name="T80" fmla="*/ 9 w 14"/>
                <a:gd name="T81" fmla="*/ 16 h 17"/>
                <a:gd name="T82" fmla="*/ 2 w 14"/>
                <a:gd name="T83" fmla="*/ 9 h 17"/>
                <a:gd name="T84" fmla="*/ 1 w 14"/>
                <a:gd name="T85" fmla="*/ 9 h 17"/>
                <a:gd name="T86" fmla="*/ 1 w 14"/>
                <a:gd name="T87" fmla="*/ 8 h 17"/>
                <a:gd name="T88" fmla="*/ 2 w 14"/>
                <a:gd name="T89" fmla="*/ 6 h 17"/>
                <a:gd name="T90" fmla="*/ 3 w 14"/>
                <a:gd name="T91" fmla="*/ 5 h 17"/>
                <a:gd name="T92" fmla="*/ 6 w 14"/>
                <a:gd name="T93" fmla="*/ 1 h 17"/>
                <a:gd name="T94" fmla="*/ 14 w 14"/>
                <a:gd name="T95" fmla="*/ 5 h 17"/>
                <a:gd name="T96" fmla="*/ 12 w 14"/>
                <a:gd name="T9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 h="17">
                  <a:moveTo>
                    <a:pt x="11" y="8"/>
                  </a:moveTo>
                  <a:cubicBezTo>
                    <a:pt x="11" y="9"/>
                    <a:pt x="11" y="9"/>
                    <a:pt x="11" y="9"/>
                  </a:cubicBezTo>
                  <a:cubicBezTo>
                    <a:pt x="11" y="9"/>
                    <a:pt x="11" y="9"/>
                    <a:pt x="11" y="9"/>
                  </a:cubicBezTo>
                  <a:cubicBezTo>
                    <a:pt x="12" y="10"/>
                    <a:pt x="12" y="10"/>
                    <a:pt x="12" y="10"/>
                  </a:cubicBezTo>
                  <a:cubicBezTo>
                    <a:pt x="12" y="9"/>
                    <a:pt x="12" y="9"/>
                    <a:pt x="12" y="9"/>
                  </a:cubicBezTo>
                  <a:cubicBezTo>
                    <a:pt x="13" y="9"/>
                    <a:pt x="14" y="7"/>
                    <a:pt x="14" y="5"/>
                  </a:cubicBezTo>
                  <a:cubicBezTo>
                    <a:pt x="14" y="2"/>
                    <a:pt x="12" y="0"/>
                    <a:pt x="9" y="0"/>
                  </a:cubicBezTo>
                  <a:cubicBezTo>
                    <a:pt x="8" y="0"/>
                    <a:pt x="7" y="0"/>
                    <a:pt x="6" y="1"/>
                  </a:cubicBezTo>
                  <a:cubicBezTo>
                    <a:pt x="6" y="1"/>
                    <a:pt x="6" y="1"/>
                    <a:pt x="6" y="1"/>
                  </a:cubicBezTo>
                  <a:cubicBezTo>
                    <a:pt x="6" y="2"/>
                    <a:pt x="6" y="2"/>
                    <a:pt x="6" y="2"/>
                  </a:cubicBezTo>
                  <a:cubicBezTo>
                    <a:pt x="5" y="2"/>
                    <a:pt x="5" y="2"/>
                    <a:pt x="5" y="2"/>
                  </a:cubicBezTo>
                  <a:cubicBezTo>
                    <a:pt x="5" y="2"/>
                    <a:pt x="5" y="2"/>
                    <a:pt x="5" y="2"/>
                  </a:cubicBezTo>
                  <a:cubicBezTo>
                    <a:pt x="5" y="3"/>
                    <a:pt x="4" y="4"/>
                    <a:pt x="3" y="4"/>
                  </a:cubicBezTo>
                  <a:cubicBezTo>
                    <a:pt x="3" y="4"/>
                    <a:pt x="3" y="4"/>
                    <a:pt x="3" y="4"/>
                  </a:cubicBezTo>
                  <a:cubicBezTo>
                    <a:pt x="2" y="5"/>
                    <a:pt x="2" y="5"/>
                    <a:pt x="2" y="5"/>
                  </a:cubicBezTo>
                  <a:cubicBezTo>
                    <a:pt x="2" y="5"/>
                    <a:pt x="2" y="5"/>
                    <a:pt x="2" y="5"/>
                  </a:cubicBezTo>
                  <a:cubicBezTo>
                    <a:pt x="2" y="6"/>
                    <a:pt x="2" y="6"/>
                    <a:pt x="2" y="6"/>
                  </a:cubicBezTo>
                  <a:cubicBezTo>
                    <a:pt x="2" y="6"/>
                    <a:pt x="2" y="6"/>
                    <a:pt x="2" y="6"/>
                  </a:cubicBezTo>
                  <a:cubicBezTo>
                    <a:pt x="2" y="6"/>
                    <a:pt x="2" y="6"/>
                    <a:pt x="2" y="6"/>
                  </a:cubicBezTo>
                  <a:cubicBezTo>
                    <a:pt x="2" y="6"/>
                    <a:pt x="1" y="7"/>
                    <a:pt x="1" y="8"/>
                  </a:cubicBezTo>
                  <a:cubicBezTo>
                    <a:pt x="1" y="8"/>
                    <a:pt x="0" y="8"/>
                    <a:pt x="0" y="8"/>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10"/>
                    <a:pt x="1" y="10"/>
                    <a:pt x="1" y="10"/>
                  </a:cubicBezTo>
                  <a:cubicBezTo>
                    <a:pt x="1" y="10"/>
                    <a:pt x="1" y="10"/>
                    <a:pt x="1" y="10"/>
                  </a:cubicBezTo>
                  <a:cubicBezTo>
                    <a:pt x="1" y="10"/>
                    <a:pt x="1" y="10"/>
                    <a:pt x="1" y="10"/>
                  </a:cubicBezTo>
                  <a:cubicBezTo>
                    <a:pt x="2" y="10"/>
                    <a:pt x="2" y="10"/>
                    <a:pt x="3" y="10"/>
                  </a:cubicBezTo>
                  <a:cubicBezTo>
                    <a:pt x="4" y="11"/>
                    <a:pt x="7" y="13"/>
                    <a:pt x="8" y="16"/>
                  </a:cubicBezTo>
                  <a:cubicBezTo>
                    <a:pt x="8" y="17"/>
                    <a:pt x="9" y="17"/>
                    <a:pt x="9" y="17"/>
                  </a:cubicBezTo>
                  <a:cubicBezTo>
                    <a:pt x="9" y="17"/>
                    <a:pt x="9" y="17"/>
                    <a:pt x="9" y="17"/>
                  </a:cubicBezTo>
                  <a:cubicBezTo>
                    <a:pt x="12" y="17"/>
                    <a:pt x="14" y="14"/>
                    <a:pt x="14" y="12"/>
                  </a:cubicBezTo>
                  <a:cubicBezTo>
                    <a:pt x="14" y="10"/>
                    <a:pt x="13" y="8"/>
                    <a:pt x="12" y="7"/>
                  </a:cubicBezTo>
                  <a:cubicBezTo>
                    <a:pt x="12" y="7"/>
                    <a:pt x="12" y="7"/>
                    <a:pt x="12" y="7"/>
                  </a:cubicBezTo>
                  <a:cubicBezTo>
                    <a:pt x="11" y="8"/>
                    <a:pt x="11" y="8"/>
                    <a:pt x="11" y="8"/>
                  </a:cubicBezTo>
                  <a:cubicBezTo>
                    <a:pt x="11" y="8"/>
                    <a:pt x="11" y="8"/>
                    <a:pt x="11" y="8"/>
                  </a:cubicBezTo>
                  <a:cubicBezTo>
                    <a:pt x="11" y="9"/>
                    <a:pt x="11" y="9"/>
                    <a:pt x="11" y="9"/>
                  </a:cubicBezTo>
                  <a:cubicBezTo>
                    <a:pt x="12" y="9"/>
                    <a:pt x="12" y="9"/>
                    <a:pt x="12" y="9"/>
                  </a:cubicBezTo>
                  <a:cubicBezTo>
                    <a:pt x="12" y="8"/>
                    <a:pt x="12" y="8"/>
                    <a:pt x="12" y="8"/>
                  </a:cubicBezTo>
                  <a:cubicBezTo>
                    <a:pt x="11" y="8"/>
                    <a:pt x="11" y="8"/>
                    <a:pt x="11" y="8"/>
                  </a:cubicBezTo>
                  <a:cubicBezTo>
                    <a:pt x="10" y="9"/>
                    <a:pt x="10" y="9"/>
                    <a:pt x="10" y="9"/>
                  </a:cubicBezTo>
                  <a:cubicBezTo>
                    <a:pt x="10" y="9"/>
                    <a:pt x="10" y="9"/>
                    <a:pt x="10" y="9"/>
                  </a:cubicBezTo>
                  <a:cubicBezTo>
                    <a:pt x="11" y="9"/>
                    <a:pt x="11" y="9"/>
                    <a:pt x="11" y="9"/>
                  </a:cubicBezTo>
                  <a:cubicBezTo>
                    <a:pt x="11" y="10"/>
                    <a:pt x="12" y="11"/>
                    <a:pt x="12" y="12"/>
                  </a:cubicBezTo>
                  <a:cubicBezTo>
                    <a:pt x="12" y="12"/>
                    <a:pt x="12" y="12"/>
                    <a:pt x="12" y="12"/>
                  </a:cubicBezTo>
                  <a:cubicBezTo>
                    <a:pt x="12" y="13"/>
                    <a:pt x="11" y="14"/>
                    <a:pt x="9" y="14"/>
                  </a:cubicBezTo>
                  <a:cubicBezTo>
                    <a:pt x="9" y="14"/>
                    <a:pt x="9" y="14"/>
                    <a:pt x="9" y="14"/>
                  </a:cubicBezTo>
                  <a:cubicBezTo>
                    <a:pt x="9" y="16"/>
                    <a:pt x="9" y="16"/>
                    <a:pt x="9" y="16"/>
                  </a:cubicBezTo>
                  <a:cubicBezTo>
                    <a:pt x="9" y="16"/>
                    <a:pt x="9" y="16"/>
                    <a:pt x="9" y="16"/>
                  </a:cubicBezTo>
                  <a:cubicBezTo>
                    <a:pt x="10" y="15"/>
                    <a:pt x="10" y="15"/>
                    <a:pt x="10" y="15"/>
                  </a:cubicBezTo>
                  <a:cubicBezTo>
                    <a:pt x="10" y="15"/>
                    <a:pt x="10" y="15"/>
                    <a:pt x="10" y="15"/>
                  </a:cubicBezTo>
                  <a:cubicBezTo>
                    <a:pt x="10" y="15"/>
                    <a:pt x="10" y="15"/>
                    <a:pt x="10" y="15"/>
                  </a:cubicBezTo>
                  <a:cubicBezTo>
                    <a:pt x="9" y="13"/>
                    <a:pt x="8" y="11"/>
                    <a:pt x="6" y="10"/>
                  </a:cubicBezTo>
                  <a:cubicBezTo>
                    <a:pt x="5" y="9"/>
                    <a:pt x="5" y="9"/>
                    <a:pt x="4" y="8"/>
                  </a:cubicBezTo>
                  <a:cubicBezTo>
                    <a:pt x="3" y="8"/>
                    <a:pt x="3" y="7"/>
                    <a:pt x="2" y="7"/>
                  </a:cubicBezTo>
                  <a:cubicBezTo>
                    <a:pt x="2" y="7"/>
                    <a:pt x="2" y="7"/>
                    <a:pt x="2" y="7"/>
                  </a:cubicBezTo>
                  <a:cubicBezTo>
                    <a:pt x="1" y="8"/>
                    <a:pt x="1" y="8"/>
                    <a:pt x="1" y="8"/>
                  </a:cubicBezTo>
                  <a:cubicBezTo>
                    <a:pt x="2" y="8"/>
                    <a:pt x="2" y="8"/>
                    <a:pt x="2" y="8"/>
                  </a:cubicBezTo>
                  <a:cubicBezTo>
                    <a:pt x="2" y="8"/>
                    <a:pt x="2" y="8"/>
                    <a:pt x="2" y="8"/>
                  </a:cubicBezTo>
                  <a:cubicBezTo>
                    <a:pt x="2" y="7"/>
                    <a:pt x="2" y="7"/>
                    <a:pt x="2" y="7"/>
                  </a:cubicBezTo>
                  <a:cubicBezTo>
                    <a:pt x="2" y="7"/>
                    <a:pt x="2" y="7"/>
                    <a:pt x="2" y="7"/>
                  </a:cubicBezTo>
                  <a:cubicBezTo>
                    <a:pt x="2" y="7"/>
                    <a:pt x="2" y="7"/>
                    <a:pt x="2" y="7"/>
                  </a:cubicBezTo>
                  <a:cubicBezTo>
                    <a:pt x="1" y="8"/>
                    <a:pt x="1" y="8"/>
                    <a:pt x="1" y="8"/>
                  </a:cubicBezTo>
                  <a:cubicBezTo>
                    <a:pt x="1" y="8"/>
                    <a:pt x="1" y="8"/>
                    <a:pt x="1" y="8"/>
                  </a:cubicBezTo>
                  <a:cubicBezTo>
                    <a:pt x="2" y="9"/>
                    <a:pt x="2" y="9"/>
                    <a:pt x="2" y="9"/>
                  </a:cubicBezTo>
                  <a:cubicBezTo>
                    <a:pt x="2" y="9"/>
                    <a:pt x="2" y="9"/>
                    <a:pt x="2" y="9"/>
                  </a:cubicBezTo>
                  <a:cubicBezTo>
                    <a:pt x="3" y="9"/>
                    <a:pt x="3" y="9"/>
                    <a:pt x="3" y="9"/>
                  </a:cubicBezTo>
                  <a:cubicBezTo>
                    <a:pt x="3" y="8"/>
                    <a:pt x="4" y="7"/>
                    <a:pt x="4" y="6"/>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5"/>
                    <a:pt x="4" y="5"/>
                    <a:pt x="4" y="5"/>
                  </a:cubicBezTo>
                  <a:cubicBezTo>
                    <a:pt x="3" y="5"/>
                    <a:pt x="3" y="5"/>
                    <a:pt x="3" y="5"/>
                  </a:cubicBezTo>
                  <a:cubicBezTo>
                    <a:pt x="2" y="5"/>
                    <a:pt x="2" y="5"/>
                    <a:pt x="2" y="5"/>
                  </a:cubicBezTo>
                  <a:cubicBezTo>
                    <a:pt x="2" y="7"/>
                    <a:pt x="2" y="7"/>
                    <a:pt x="2" y="7"/>
                  </a:cubicBezTo>
                  <a:cubicBezTo>
                    <a:pt x="2" y="7"/>
                    <a:pt x="2" y="7"/>
                    <a:pt x="2" y="7"/>
                  </a:cubicBezTo>
                  <a:cubicBezTo>
                    <a:pt x="3" y="7"/>
                    <a:pt x="3" y="7"/>
                    <a:pt x="3" y="7"/>
                  </a:cubicBezTo>
                  <a:cubicBezTo>
                    <a:pt x="5" y="7"/>
                    <a:pt x="8" y="5"/>
                    <a:pt x="8" y="2"/>
                  </a:cubicBezTo>
                  <a:cubicBezTo>
                    <a:pt x="8" y="2"/>
                    <a:pt x="8" y="2"/>
                    <a:pt x="8" y="2"/>
                  </a:cubicBezTo>
                  <a:cubicBezTo>
                    <a:pt x="7" y="2"/>
                    <a:pt x="7" y="2"/>
                    <a:pt x="7" y="2"/>
                  </a:cubicBezTo>
                  <a:cubicBezTo>
                    <a:pt x="6" y="2"/>
                    <a:pt x="6" y="2"/>
                    <a:pt x="6" y="2"/>
                  </a:cubicBezTo>
                  <a:cubicBezTo>
                    <a:pt x="7" y="3"/>
                    <a:pt x="7" y="3"/>
                    <a:pt x="7" y="3"/>
                  </a:cubicBezTo>
                  <a:cubicBezTo>
                    <a:pt x="7" y="3"/>
                    <a:pt x="7" y="3"/>
                    <a:pt x="7" y="3"/>
                  </a:cubicBezTo>
                  <a:cubicBezTo>
                    <a:pt x="7" y="3"/>
                    <a:pt x="7" y="3"/>
                    <a:pt x="7" y="3"/>
                  </a:cubicBezTo>
                  <a:cubicBezTo>
                    <a:pt x="8" y="2"/>
                    <a:pt x="9" y="2"/>
                    <a:pt x="9" y="2"/>
                  </a:cubicBezTo>
                  <a:cubicBezTo>
                    <a:pt x="11" y="2"/>
                    <a:pt x="12" y="3"/>
                    <a:pt x="12" y="5"/>
                  </a:cubicBezTo>
                  <a:cubicBezTo>
                    <a:pt x="12" y="6"/>
                    <a:pt x="12" y="7"/>
                    <a:pt x="11" y="7"/>
                  </a:cubicBezTo>
                  <a:cubicBezTo>
                    <a:pt x="10" y="8"/>
                    <a:pt x="10" y="8"/>
                    <a:pt x="10" y="8"/>
                  </a:cubicBezTo>
                  <a:cubicBezTo>
                    <a:pt x="10" y="8"/>
                    <a:pt x="10" y="8"/>
                    <a:pt x="10" y="8"/>
                  </a:cubicBezTo>
                  <a:cubicBezTo>
                    <a:pt x="10" y="9"/>
                    <a:pt x="10" y="9"/>
                    <a:pt x="11" y="9"/>
                  </a:cubicBezTo>
                  <a:cubicBezTo>
                    <a:pt x="11" y="10"/>
                    <a:pt x="11" y="10"/>
                    <a:pt x="11" y="10"/>
                  </a:cubicBezTo>
                  <a:cubicBezTo>
                    <a:pt x="12" y="9"/>
                    <a:pt x="12" y="9"/>
                    <a:pt x="12" y="9"/>
                  </a:cubicBezTo>
                  <a:cubicBezTo>
                    <a:pt x="11" y="8"/>
                    <a:pt x="11" y="8"/>
                    <a:pt x="11" y="8"/>
                  </a:cubicBezTo>
                  <a:cubicBezTo>
                    <a:pt x="11" y="9"/>
                    <a:pt x="11" y="9"/>
                    <a:pt x="11" y="9"/>
                  </a:cubicBezTo>
                  <a:cubicBezTo>
                    <a:pt x="11" y="8"/>
                    <a:pt x="11" y="8"/>
                    <a:pt x="11" y="8"/>
                  </a:cubicBezTo>
                  <a:cubicBezTo>
                    <a:pt x="11" y="8"/>
                    <a:pt x="11" y="8"/>
                    <a:pt x="11" y="8"/>
                  </a:cubicBezTo>
                  <a:cubicBezTo>
                    <a:pt x="10" y="9"/>
                    <a:pt x="10" y="9"/>
                    <a:pt x="10" y="9"/>
                  </a:cubicBezTo>
                  <a:cubicBezTo>
                    <a:pt x="11" y="9"/>
                    <a:pt x="11" y="9"/>
                    <a:pt x="11" y="9"/>
                  </a:cubicBezTo>
                  <a:cubicBezTo>
                    <a:pt x="11" y="9"/>
                    <a:pt x="11" y="9"/>
                    <a:pt x="11" y="9"/>
                  </a:cubicBezTo>
                  <a:cubicBezTo>
                    <a:pt x="11" y="8"/>
                    <a:pt x="11" y="8"/>
                    <a:pt x="11" y="8"/>
                  </a:cubicBezTo>
                  <a:cubicBezTo>
                    <a:pt x="11" y="8"/>
                    <a:pt x="11" y="8"/>
                    <a:pt x="11" y="8"/>
                  </a:cubicBezTo>
                  <a:cubicBezTo>
                    <a:pt x="11" y="8"/>
                    <a:pt x="11" y="8"/>
                    <a:pt x="11" y="8"/>
                  </a:cubicBezTo>
                  <a:cubicBezTo>
                    <a:pt x="12" y="7"/>
                    <a:pt x="13" y="6"/>
                    <a:pt x="13" y="5"/>
                  </a:cubicBezTo>
                  <a:cubicBezTo>
                    <a:pt x="13" y="3"/>
                    <a:pt x="11" y="2"/>
                    <a:pt x="9" y="2"/>
                  </a:cubicBezTo>
                  <a:cubicBezTo>
                    <a:pt x="8" y="2"/>
                    <a:pt x="8" y="2"/>
                    <a:pt x="7" y="2"/>
                  </a:cubicBezTo>
                  <a:cubicBezTo>
                    <a:pt x="7" y="3"/>
                    <a:pt x="7" y="3"/>
                    <a:pt x="7" y="3"/>
                  </a:cubicBezTo>
                  <a:cubicBezTo>
                    <a:pt x="8" y="2"/>
                    <a:pt x="8" y="2"/>
                    <a:pt x="8" y="2"/>
                  </a:cubicBezTo>
                  <a:cubicBezTo>
                    <a:pt x="7" y="2"/>
                    <a:pt x="7" y="2"/>
                    <a:pt x="7" y="2"/>
                  </a:cubicBezTo>
                  <a:cubicBezTo>
                    <a:pt x="8" y="2"/>
                    <a:pt x="8" y="2"/>
                    <a:pt x="8" y="2"/>
                  </a:cubicBezTo>
                  <a:cubicBezTo>
                    <a:pt x="8" y="2"/>
                    <a:pt x="8" y="2"/>
                    <a:pt x="8" y="2"/>
                  </a:cubicBezTo>
                  <a:cubicBezTo>
                    <a:pt x="7" y="2"/>
                    <a:pt x="7" y="2"/>
                    <a:pt x="7" y="2"/>
                  </a:cubicBezTo>
                  <a:cubicBezTo>
                    <a:pt x="7" y="4"/>
                    <a:pt x="5" y="6"/>
                    <a:pt x="3" y="6"/>
                  </a:cubicBezTo>
                  <a:cubicBezTo>
                    <a:pt x="3" y="7"/>
                    <a:pt x="3" y="7"/>
                    <a:pt x="3" y="7"/>
                  </a:cubicBezTo>
                  <a:cubicBezTo>
                    <a:pt x="3" y="7"/>
                    <a:pt x="3" y="7"/>
                    <a:pt x="3" y="7"/>
                  </a:cubicBezTo>
                  <a:cubicBezTo>
                    <a:pt x="3" y="6"/>
                    <a:pt x="3" y="6"/>
                    <a:pt x="3" y="6"/>
                  </a:cubicBezTo>
                  <a:cubicBezTo>
                    <a:pt x="4" y="6"/>
                    <a:pt x="4" y="6"/>
                    <a:pt x="4" y="6"/>
                  </a:cubicBezTo>
                  <a:cubicBezTo>
                    <a:pt x="4" y="6"/>
                    <a:pt x="4" y="6"/>
                    <a:pt x="4" y="6"/>
                  </a:cubicBezTo>
                  <a:cubicBezTo>
                    <a:pt x="3" y="6"/>
                    <a:pt x="3" y="6"/>
                    <a:pt x="3" y="6"/>
                  </a:cubicBezTo>
                  <a:cubicBezTo>
                    <a:pt x="3" y="6"/>
                    <a:pt x="3" y="6"/>
                    <a:pt x="3" y="6"/>
                  </a:cubicBezTo>
                  <a:cubicBezTo>
                    <a:pt x="3" y="7"/>
                    <a:pt x="3" y="8"/>
                    <a:pt x="2" y="9"/>
                  </a:cubicBezTo>
                  <a:cubicBezTo>
                    <a:pt x="2" y="9"/>
                    <a:pt x="2" y="9"/>
                    <a:pt x="2" y="9"/>
                  </a:cubicBezTo>
                  <a:cubicBezTo>
                    <a:pt x="3" y="9"/>
                    <a:pt x="3" y="9"/>
                    <a:pt x="3" y="9"/>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7"/>
                    <a:pt x="2" y="7"/>
                    <a:pt x="2" y="7"/>
                  </a:cubicBezTo>
                  <a:cubicBezTo>
                    <a:pt x="1" y="8"/>
                    <a:pt x="1" y="8"/>
                    <a:pt x="1" y="8"/>
                  </a:cubicBezTo>
                  <a:cubicBezTo>
                    <a:pt x="2" y="8"/>
                    <a:pt x="2" y="8"/>
                    <a:pt x="2" y="8"/>
                  </a:cubicBezTo>
                  <a:cubicBezTo>
                    <a:pt x="2" y="8"/>
                    <a:pt x="2" y="8"/>
                    <a:pt x="2" y="8"/>
                  </a:cubicBezTo>
                  <a:cubicBezTo>
                    <a:pt x="2" y="8"/>
                    <a:pt x="2" y="8"/>
                    <a:pt x="2" y="8"/>
                  </a:cubicBezTo>
                  <a:cubicBezTo>
                    <a:pt x="2" y="7"/>
                    <a:pt x="2" y="7"/>
                    <a:pt x="2" y="7"/>
                  </a:cubicBezTo>
                  <a:cubicBezTo>
                    <a:pt x="2" y="8"/>
                    <a:pt x="2" y="8"/>
                    <a:pt x="2" y="8"/>
                  </a:cubicBezTo>
                  <a:cubicBezTo>
                    <a:pt x="2" y="8"/>
                    <a:pt x="3" y="8"/>
                    <a:pt x="4" y="9"/>
                  </a:cubicBezTo>
                  <a:cubicBezTo>
                    <a:pt x="4" y="9"/>
                    <a:pt x="5" y="10"/>
                    <a:pt x="6" y="10"/>
                  </a:cubicBezTo>
                  <a:cubicBezTo>
                    <a:pt x="7" y="11"/>
                    <a:pt x="9" y="13"/>
                    <a:pt x="10" y="15"/>
                  </a:cubicBezTo>
                  <a:cubicBezTo>
                    <a:pt x="10" y="15"/>
                    <a:pt x="10" y="15"/>
                    <a:pt x="10" y="15"/>
                  </a:cubicBezTo>
                  <a:cubicBezTo>
                    <a:pt x="10" y="15"/>
                    <a:pt x="10" y="15"/>
                    <a:pt x="10" y="15"/>
                  </a:cubicBezTo>
                  <a:cubicBezTo>
                    <a:pt x="10" y="15"/>
                    <a:pt x="10" y="15"/>
                    <a:pt x="10" y="15"/>
                  </a:cubicBezTo>
                  <a:cubicBezTo>
                    <a:pt x="9" y="15"/>
                    <a:pt x="9" y="15"/>
                    <a:pt x="9" y="15"/>
                  </a:cubicBezTo>
                  <a:cubicBezTo>
                    <a:pt x="9" y="15"/>
                    <a:pt x="9" y="15"/>
                    <a:pt x="9" y="15"/>
                  </a:cubicBezTo>
                  <a:cubicBezTo>
                    <a:pt x="9" y="15"/>
                    <a:pt x="9" y="15"/>
                    <a:pt x="9" y="15"/>
                  </a:cubicBezTo>
                  <a:cubicBezTo>
                    <a:pt x="11" y="15"/>
                    <a:pt x="12" y="13"/>
                    <a:pt x="12" y="12"/>
                  </a:cubicBezTo>
                  <a:cubicBezTo>
                    <a:pt x="12" y="12"/>
                    <a:pt x="12" y="12"/>
                    <a:pt x="12" y="12"/>
                  </a:cubicBezTo>
                  <a:cubicBezTo>
                    <a:pt x="12" y="11"/>
                    <a:pt x="12" y="10"/>
                    <a:pt x="11" y="9"/>
                  </a:cubicBezTo>
                  <a:cubicBezTo>
                    <a:pt x="11" y="9"/>
                    <a:pt x="11" y="9"/>
                    <a:pt x="11" y="9"/>
                  </a:cubicBezTo>
                  <a:cubicBezTo>
                    <a:pt x="11" y="9"/>
                    <a:pt x="11" y="9"/>
                    <a:pt x="11" y="9"/>
                  </a:cubicBezTo>
                  <a:cubicBezTo>
                    <a:pt x="11" y="9"/>
                    <a:pt x="11" y="9"/>
                    <a:pt x="11" y="9"/>
                  </a:cubicBezTo>
                  <a:cubicBezTo>
                    <a:pt x="11" y="9"/>
                    <a:pt x="11" y="9"/>
                    <a:pt x="11" y="9"/>
                  </a:cubicBezTo>
                  <a:cubicBezTo>
                    <a:pt x="12" y="9"/>
                    <a:pt x="12" y="9"/>
                    <a:pt x="12" y="9"/>
                  </a:cubicBezTo>
                  <a:cubicBezTo>
                    <a:pt x="12" y="8"/>
                    <a:pt x="12" y="8"/>
                    <a:pt x="12" y="8"/>
                  </a:cubicBezTo>
                  <a:cubicBezTo>
                    <a:pt x="12" y="8"/>
                    <a:pt x="12" y="8"/>
                    <a:pt x="12" y="8"/>
                  </a:cubicBezTo>
                  <a:cubicBezTo>
                    <a:pt x="12" y="8"/>
                    <a:pt x="12" y="8"/>
                    <a:pt x="12" y="8"/>
                  </a:cubicBezTo>
                  <a:cubicBezTo>
                    <a:pt x="12" y="8"/>
                    <a:pt x="12" y="8"/>
                    <a:pt x="12" y="8"/>
                  </a:cubicBezTo>
                  <a:cubicBezTo>
                    <a:pt x="13" y="9"/>
                    <a:pt x="13" y="10"/>
                    <a:pt x="13" y="12"/>
                  </a:cubicBezTo>
                  <a:cubicBezTo>
                    <a:pt x="13" y="14"/>
                    <a:pt x="12" y="16"/>
                    <a:pt x="9" y="16"/>
                  </a:cubicBezTo>
                  <a:cubicBezTo>
                    <a:pt x="9" y="16"/>
                    <a:pt x="9" y="16"/>
                    <a:pt x="9" y="16"/>
                  </a:cubicBezTo>
                  <a:cubicBezTo>
                    <a:pt x="9" y="16"/>
                    <a:pt x="9" y="16"/>
                    <a:pt x="9" y="16"/>
                  </a:cubicBezTo>
                  <a:cubicBezTo>
                    <a:pt x="7" y="13"/>
                    <a:pt x="5" y="11"/>
                    <a:pt x="3" y="10"/>
                  </a:cubicBezTo>
                  <a:cubicBezTo>
                    <a:pt x="2" y="9"/>
                    <a:pt x="2" y="9"/>
                    <a:pt x="1" y="9"/>
                  </a:cubicBezTo>
                  <a:cubicBezTo>
                    <a:pt x="1" y="9"/>
                    <a:pt x="1" y="9"/>
                    <a:pt x="1" y="9"/>
                  </a:cubicBezTo>
                  <a:cubicBezTo>
                    <a:pt x="2" y="9"/>
                    <a:pt x="2" y="9"/>
                    <a:pt x="2"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8"/>
                    <a:pt x="1" y="8"/>
                    <a:pt x="1" y="8"/>
                  </a:cubicBezTo>
                  <a:cubicBezTo>
                    <a:pt x="1" y="8"/>
                    <a:pt x="1" y="8"/>
                    <a:pt x="1" y="8"/>
                  </a:cubicBezTo>
                  <a:cubicBezTo>
                    <a:pt x="2" y="7"/>
                    <a:pt x="2" y="7"/>
                    <a:pt x="2" y="6"/>
                  </a:cubicBezTo>
                  <a:cubicBezTo>
                    <a:pt x="2" y="6"/>
                    <a:pt x="2" y="6"/>
                    <a:pt x="2" y="6"/>
                  </a:cubicBezTo>
                  <a:cubicBezTo>
                    <a:pt x="2" y="6"/>
                    <a:pt x="2" y="6"/>
                    <a:pt x="2" y="6"/>
                  </a:cubicBezTo>
                  <a:cubicBezTo>
                    <a:pt x="2" y="5"/>
                    <a:pt x="2" y="5"/>
                    <a:pt x="2" y="5"/>
                  </a:cubicBezTo>
                  <a:cubicBezTo>
                    <a:pt x="3" y="5"/>
                    <a:pt x="3" y="5"/>
                    <a:pt x="3" y="5"/>
                  </a:cubicBezTo>
                  <a:cubicBezTo>
                    <a:pt x="3" y="5"/>
                    <a:pt x="3" y="5"/>
                    <a:pt x="3" y="5"/>
                  </a:cubicBezTo>
                  <a:cubicBezTo>
                    <a:pt x="3" y="5"/>
                    <a:pt x="3" y="5"/>
                    <a:pt x="3" y="5"/>
                  </a:cubicBezTo>
                  <a:cubicBezTo>
                    <a:pt x="4" y="5"/>
                    <a:pt x="6" y="4"/>
                    <a:pt x="6" y="2"/>
                  </a:cubicBezTo>
                  <a:cubicBezTo>
                    <a:pt x="6" y="2"/>
                    <a:pt x="6" y="2"/>
                    <a:pt x="6" y="2"/>
                  </a:cubicBezTo>
                  <a:cubicBezTo>
                    <a:pt x="6" y="2"/>
                    <a:pt x="6" y="2"/>
                    <a:pt x="6" y="2"/>
                  </a:cubicBezTo>
                  <a:cubicBezTo>
                    <a:pt x="6" y="1"/>
                    <a:pt x="6" y="1"/>
                    <a:pt x="6" y="1"/>
                  </a:cubicBezTo>
                  <a:cubicBezTo>
                    <a:pt x="6" y="1"/>
                    <a:pt x="6" y="1"/>
                    <a:pt x="6" y="1"/>
                  </a:cubicBezTo>
                  <a:cubicBezTo>
                    <a:pt x="6" y="2"/>
                    <a:pt x="6" y="2"/>
                    <a:pt x="6" y="2"/>
                  </a:cubicBezTo>
                  <a:cubicBezTo>
                    <a:pt x="7" y="1"/>
                    <a:pt x="8" y="0"/>
                    <a:pt x="9" y="0"/>
                  </a:cubicBezTo>
                  <a:cubicBezTo>
                    <a:pt x="12" y="0"/>
                    <a:pt x="14" y="2"/>
                    <a:pt x="14" y="5"/>
                  </a:cubicBezTo>
                  <a:cubicBezTo>
                    <a:pt x="14" y="7"/>
                    <a:pt x="13" y="8"/>
                    <a:pt x="12" y="9"/>
                  </a:cubicBezTo>
                  <a:cubicBezTo>
                    <a:pt x="12" y="9"/>
                    <a:pt x="12" y="9"/>
                    <a:pt x="12" y="9"/>
                  </a:cubicBezTo>
                  <a:cubicBezTo>
                    <a:pt x="12" y="9"/>
                    <a:pt x="12" y="9"/>
                    <a:pt x="12" y="9"/>
                  </a:cubicBezTo>
                  <a:cubicBezTo>
                    <a:pt x="12" y="8"/>
                    <a:pt x="12" y="8"/>
                    <a:pt x="12" y="8"/>
                  </a:cubicBezTo>
                  <a:cubicBezTo>
                    <a:pt x="11" y="8"/>
                    <a:pt x="11" y="8"/>
                    <a:pt x="11" y="8"/>
                  </a:cubicBezTo>
                  <a:cubicBezTo>
                    <a:pt x="11" y="8"/>
                    <a:pt x="11" y="8"/>
                    <a:pt x="11" y="8"/>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34" name="Freeform 351">
              <a:extLst>
                <a:ext uri="{FF2B5EF4-FFF2-40B4-BE49-F238E27FC236}">
                  <a16:creationId xmlns:a16="http://schemas.microsoft.com/office/drawing/2014/main" id="{E824EDDE-A3F0-484B-BC47-D4EE1F533A88}"/>
                </a:ext>
              </a:extLst>
            </p:cNvPr>
            <p:cNvSpPr>
              <a:spLocks/>
            </p:cNvSpPr>
            <p:nvPr/>
          </p:nvSpPr>
          <p:spPr bwMode="auto">
            <a:xfrm>
              <a:off x="8920163" y="6251575"/>
              <a:ext cx="296863" cy="252412"/>
            </a:xfrm>
            <a:custGeom>
              <a:avLst/>
              <a:gdLst>
                <a:gd name="T0" fmla="*/ 51 w 59"/>
                <a:gd name="T1" fmla="*/ 3 h 49"/>
                <a:gd name="T2" fmla="*/ 49 w 59"/>
                <a:gd name="T3" fmla="*/ 2 h 49"/>
                <a:gd name="T4" fmla="*/ 48 w 59"/>
                <a:gd name="T5" fmla="*/ 3 h 49"/>
                <a:gd name="T6" fmla="*/ 41 w 59"/>
                <a:gd name="T7" fmla="*/ 1 h 49"/>
                <a:gd name="T8" fmla="*/ 35 w 59"/>
                <a:gd name="T9" fmla="*/ 1 h 49"/>
                <a:gd name="T10" fmla="*/ 34 w 59"/>
                <a:gd name="T11" fmla="*/ 2 h 49"/>
                <a:gd name="T12" fmla="*/ 26 w 59"/>
                <a:gd name="T13" fmla="*/ 5 h 49"/>
                <a:gd name="T14" fmla="*/ 20 w 59"/>
                <a:gd name="T15" fmla="*/ 7 h 49"/>
                <a:gd name="T16" fmla="*/ 16 w 59"/>
                <a:gd name="T17" fmla="*/ 10 h 49"/>
                <a:gd name="T18" fmla="*/ 10 w 59"/>
                <a:gd name="T19" fmla="*/ 12 h 49"/>
                <a:gd name="T20" fmla="*/ 4 w 59"/>
                <a:gd name="T21" fmla="*/ 13 h 49"/>
                <a:gd name="T22" fmla="*/ 1 w 59"/>
                <a:gd name="T23" fmla="*/ 15 h 49"/>
                <a:gd name="T24" fmla="*/ 5 w 59"/>
                <a:gd name="T25" fmla="*/ 15 h 49"/>
                <a:gd name="T26" fmla="*/ 5 w 59"/>
                <a:gd name="T27" fmla="*/ 21 h 49"/>
                <a:gd name="T28" fmla="*/ 4 w 59"/>
                <a:gd name="T29" fmla="*/ 24 h 49"/>
                <a:gd name="T30" fmla="*/ 1 w 59"/>
                <a:gd name="T31" fmla="*/ 42 h 49"/>
                <a:gd name="T32" fmla="*/ 11 w 59"/>
                <a:gd name="T33" fmla="*/ 36 h 49"/>
                <a:gd name="T34" fmla="*/ 7 w 59"/>
                <a:gd name="T35" fmla="*/ 27 h 49"/>
                <a:gd name="T36" fmla="*/ 20 w 59"/>
                <a:gd name="T37" fmla="*/ 27 h 49"/>
                <a:gd name="T38" fmla="*/ 37 w 59"/>
                <a:gd name="T39" fmla="*/ 17 h 49"/>
                <a:gd name="T40" fmla="*/ 44 w 59"/>
                <a:gd name="T41" fmla="*/ 8 h 49"/>
                <a:gd name="T42" fmla="*/ 44 w 59"/>
                <a:gd name="T43" fmla="*/ 8 h 49"/>
                <a:gd name="T44" fmla="*/ 45 w 59"/>
                <a:gd name="T45" fmla="*/ 28 h 49"/>
                <a:gd name="T46" fmla="*/ 58 w 59"/>
                <a:gd name="T47" fmla="*/ 20 h 49"/>
                <a:gd name="T48" fmla="*/ 55 w 59"/>
                <a:gd name="T49" fmla="*/ 11 h 49"/>
                <a:gd name="T50" fmla="*/ 46 w 59"/>
                <a:gd name="T51" fmla="*/ 26 h 49"/>
                <a:gd name="T52" fmla="*/ 46 w 59"/>
                <a:gd name="T53" fmla="*/ 27 h 49"/>
                <a:gd name="T54" fmla="*/ 44 w 59"/>
                <a:gd name="T55" fmla="*/ 6 h 49"/>
                <a:gd name="T56" fmla="*/ 26 w 59"/>
                <a:gd name="T57" fmla="*/ 20 h 49"/>
                <a:gd name="T58" fmla="*/ 7 w 59"/>
                <a:gd name="T59" fmla="*/ 26 h 49"/>
                <a:gd name="T60" fmla="*/ 9 w 59"/>
                <a:gd name="T61" fmla="*/ 36 h 49"/>
                <a:gd name="T62" fmla="*/ 4 w 59"/>
                <a:gd name="T63" fmla="*/ 47 h 49"/>
                <a:gd name="T64" fmla="*/ 3 w 59"/>
                <a:gd name="T65" fmla="*/ 48 h 49"/>
                <a:gd name="T66" fmla="*/ 2 w 59"/>
                <a:gd name="T67" fmla="*/ 34 h 49"/>
                <a:gd name="T68" fmla="*/ 6 w 59"/>
                <a:gd name="T69" fmla="*/ 24 h 49"/>
                <a:gd name="T70" fmla="*/ 5 w 59"/>
                <a:gd name="T71" fmla="*/ 23 h 49"/>
                <a:gd name="T72" fmla="*/ 2 w 59"/>
                <a:gd name="T73" fmla="*/ 15 h 49"/>
                <a:gd name="T74" fmla="*/ 2 w 59"/>
                <a:gd name="T75" fmla="*/ 15 h 49"/>
                <a:gd name="T76" fmla="*/ 3 w 59"/>
                <a:gd name="T77" fmla="*/ 15 h 49"/>
                <a:gd name="T78" fmla="*/ 6 w 59"/>
                <a:gd name="T79" fmla="*/ 15 h 49"/>
                <a:gd name="T80" fmla="*/ 13 w 59"/>
                <a:gd name="T81" fmla="*/ 16 h 49"/>
                <a:gd name="T82" fmla="*/ 17 w 59"/>
                <a:gd name="T83" fmla="*/ 10 h 49"/>
                <a:gd name="T84" fmla="*/ 21 w 59"/>
                <a:gd name="T85" fmla="*/ 9 h 49"/>
                <a:gd name="T86" fmla="*/ 26 w 59"/>
                <a:gd name="T87" fmla="*/ 6 h 49"/>
                <a:gd name="T88" fmla="*/ 36 w 59"/>
                <a:gd name="T89" fmla="*/ 2 h 49"/>
                <a:gd name="T90" fmla="*/ 37 w 59"/>
                <a:gd name="T91" fmla="*/ 1 h 49"/>
                <a:gd name="T92" fmla="*/ 42 w 59"/>
                <a:gd name="T93" fmla="*/ 2 h 49"/>
                <a:gd name="T94" fmla="*/ 49 w 59"/>
                <a:gd name="T95" fmla="*/ 4 h 49"/>
                <a:gd name="T96" fmla="*/ 48 w 59"/>
                <a:gd name="T97" fmla="*/ 4 h 49"/>
                <a:gd name="T98" fmla="*/ 56 w 59"/>
                <a:gd name="T9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 h="49">
                  <a:moveTo>
                    <a:pt x="56" y="11"/>
                  </a:moveTo>
                  <a:cubicBezTo>
                    <a:pt x="57" y="10"/>
                    <a:pt x="57" y="10"/>
                    <a:pt x="57" y="10"/>
                  </a:cubicBezTo>
                  <a:cubicBezTo>
                    <a:pt x="56" y="8"/>
                    <a:pt x="54" y="6"/>
                    <a:pt x="53" y="5"/>
                  </a:cubicBezTo>
                  <a:cubicBezTo>
                    <a:pt x="52" y="4"/>
                    <a:pt x="51" y="4"/>
                    <a:pt x="51" y="3"/>
                  </a:cubicBezTo>
                  <a:cubicBezTo>
                    <a:pt x="50" y="3"/>
                    <a:pt x="49" y="3"/>
                    <a:pt x="49" y="2"/>
                  </a:cubicBezTo>
                  <a:cubicBezTo>
                    <a:pt x="49" y="3"/>
                    <a:pt x="49" y="3"/>
                    <a:pt x="49" y="3"/>
                  </a:cubicBezTo>
                  <a:cubicBezTo>
                    <a:pt x="49" y="2"/>
                    <a:pt x="49" y="2"/>
                    <a:pt x="49" y="2"/>
                  </a:cubicBezTo>
                  <a:cubicBezTo>
                    <a:pt x="49" y="2"/>
                    <a:pt x="49" y="2"/>
                    <a:pt x="49" y="2"/>
                  </a:cubicBezTo>
                  <a:cubicBezTo>
                    <a:pt x="49" y="2"/>
                    <a:pt x="48" y="2"/>
                    <a:pt x="48" y="3"/>
                  </a:cubicBezTo>
                  <a:cubicBezTo>
                    <a:pt x="48" y="3"/>
                    <a:pt x="48" y="3"/>
                    <a:pt x="48" y="3"/>
                  </a:cubicBezTo>
                  <a:cubicBezTo>
                    <a:pt x="48" y="4"/>
                    <a:pt x="48" y="4"/>
                    <a:pt x="48" y="4"/>
                  </a:cubicBezTo>
                  <a:cubicBezTo>
                    <a:pt x="48" y="3"/>
                    <a:pt x="48" y="3"/>
                    <a:pt x="48" y="3"/>
                  </a:cubicBezTo>
                  <a:cubicBezTo>
                    <a:pt x="47" y="3"/>
                    <a:pt x="47" y="4"/>
                    <a:pt x="46" y="4"/>
                  </a:cubicBezTo>
                  <a:cubicBezTo>
                    <a:pt x="44" y="4"/>
                    <a:pt x="43" y="3"/>
                    <a:pt x="43" y="1"/>
                  </a:cubicBezTo>
                  <a:cubicBezTo>
                    <a:pt x="43" y="1"/>
                    <a:pt x="43" y="1"/>
                    <a:pt x="42" y="1"/>
                  </a:cubicBezTo>
                  <a:cubicBezTo>
                    <a:pt x="42" y="1"/>
                    <a:pt x="42" y="1"/>
                    <a:pt x="41" y="1"/>
                  </a:cubicBezTo>
                  <a:cubicBezTo>
                    <a:pt x="41" y="1"/>
                    <a:pt x="40" y="2"/>
                    <a:pt x="40" y="2"/>
                  </a:cubicBezTo>
                  <a:cubicBezTo>
                    <a:pt x="39" y="2"/>
                    <a:pt x="38" y="1"/>
                    <a:pt x="37" y="0"/>
                  </a:cubicBezTo>
                  <a:cubicBezTo>
                    <a:pt x="37" y="0"/>
                    <a:pt x="37" y="0"/>
                    <a:pt x="36" y="0"/>
                  </a:cubicBezTo>
                  <a:cubicBezTo>
                    <a:pt x="36" y="0"/>
                    <a:pt x="36" y="1"/>
                    <a:pt x="35" y="1"/>
                  </a:cubicBezTo>
                  <a:cubicBezTo>
                    <a:pt x="35" y="1"/>
                    <a:pt x="34" y="1"/>
                    <a:pt x="34" y="2"/>
                  </a:cubicBezTo>
                  <a:cubicBezTo>
                    <a:pt x="34" y="2"/>
                    <a:pt x="34" y="2"/>
                    <a:pt x="34" y="2"/>
                  </a:cubicBezTo>
                  <a:cubicBezTo>
                    <a:pt x="35" y="2"/>
                    <a:pt x="35" y="2"/>
                    <a:pt x="35" y="2"/>
                  </a:cubicBezTo>
                  <a:cubicBezTo>
                    <a:pt x="34" y="2"/>
                    <a:pt x="34" y="2"/>
                    <a:pt x="34" y="2"/>
                  </a:cubicBezTo>
                  <a:cubicBezTo>
                    <a:pt x="34" y="3"/>
                    <a:pt x="34" y="4"/>
                    <a:pt x="33" y="5"/>
                  </a:cubicBezTo>
                  <a:cubicBezTo>
                    <a:pt x="32" y="6"/>
                    <a:pt x="31" y="6"/>
                    <a:pt x="30" y="6"/>
                  </a:cubicBezTo>
                  <a:cubicBezTo>
                    <a:pt x="29" y="6"/>
                    <a:pt x="28" y="6"/>
                    <a:pt x="27" y="5"/>
                  </a:cubicBezTo>
                  <a:cubicBezTo>
                    <a:pt x="26" y="5"/>
                    <a:pt x="26" y="5"/>
                    <a:pt x="26" y="5"/>
                  </a:cubicBezTo>
                  <a:cubicBezTo>
                    <a:pt x="25" y="5"/>
                    <a:pt x="25" y="5"/>
                    <a:pt x="25" y="5"/>
                  </a:cubicBezTo>
                  <a:cubicBezTo>
                    <a:pt x="25" y="6"/>
                    <a:pt x="23" y="7"/>
                    <a:pt x="22" y="7"/>
                  </a:cubicBezTo>
                  <a:cubicBezTo>
                    <a:pt x="21" y="7"/>
                    <a:pt x="21" y="7"/>
                    <a:pt x="21" y="7"/>
                  </a:cubicBezTo>
                  <a:cubicBezTo>
                    <a:pt x="21" y="7"/>
                    <a:pt x="20" y="7"/>
                    <a:pt x="20" y="7"/>
                  </a:cubicBezTo>
                  <a:cubicBezTo>
                    <a:pt x="19" y="8"/>
                    <a:pt x="19" y="8"/>
                    <a:pt x="18" y="8"/>
                  </a:cubicBezTo>
                  <a:cubicBezTo>
                    <a:pt x="17" y="8"/>
                    <a:pt x="17" y="8"/>
                    <a:pt x="17" y="8"/>
                  </a:cubicBezTo>
                  <a:cubicBezTo>
                    <a:pt x="17" y="8"/>
                    <a:pt x="17" y="8"/>
                    <a:pt x="17" y="9"/>
                  </a:cubicBezTo>
                  <a:cubicBezTo>
                    <a:pt x="16" y="9"/>
                    <a:pt x="16" y="9"/>
                    <a:pt x="16" y="10"/>
                  </a:cubicBezTo>
                  <a:cubicBezTo>
                    <a:pt x="17" y="10"/>
                    <a:pt x="17" y="10"/>
                    <a:pt x="17" y="11"/>
                  </a:cubicBezTo>
                  <a:cubicBezTo>
                    <a:pt x="17" y="12"/>
                    <a:pt x="16" y="13"/>
                    <a:pt x="16" y="14"/>
                  </a:cubicBezTo>
                  <a:cubicBezTo>
                    <a:pt x="15" y="14"/>
                    <a:pt x="14" y="15"/>
                    <a:pt x="13" y="15"/>
                  </a:cubicBezTo>
                  <a:cubicBezTo>
                    <a:pt x="12" y="15"/>
                    <a:pt x="10" y="13"/>
                    <a:pt x="10" y="12"/>
                  </a:cubicBezTo>
                  <a:cubicBezTo>
                    <a:pt x="10" y="11"/>
                    <a:pt x="9" y="11"/>
                    <a:pt x="9" y="11"/>
                  </a:cubicBezTo>
                  <a:cubicBezTo>
                    <a:pt x="9" y="11"/>
                    <a:pt x="8" y="11"/>
                    <a:pt x="8" y="11"/>
                  </a:cubicBezTo>
                  <a:cubicBezTo>
                    <a:pt x="8" y="12"/>
                    <a:pt x="7" y="13"/>
                    <a:pt x="6" y="13"/>
                  </a:cubicBezTo>
                  <a:cubicBezTo>
                    <a:pt x="5" y="13"/>
                    <a:pt x="5" y="13"/>
                    <a:pt x="4" y="13"/>
                  </a:cubicBezTo>
                  <a:cubicBezTo>
                    <a:pt x="4" y="12"/>
                    <a:pt x="3" y="12"/>
                    <a:pt x="3" y="13"/>
                  </a:cubicBezTo>
                  <a:cubicBezTo>
                    <a:pt x="2" y="13"/>
                    <a:pt x="2" y="13"/>
                    <a:pt x="2" y="13"/>
                  </a:cubicBezTo>
                  <a:cubicBezTo>
                    <a:pt x="2" y="14"/>
                    <a:pt x="2" y="14"/>
                    <a:pt x="2" y="14"/>
                  </a:cubicBezTo>
                  <a:cubicBezTo>
                    <a:pt x="2" y="14"/>
                    <a:pt x="2" y="14"/>
                    <a:pt x="1" y="15"/>
                  </a:cubicBezTo>
                  <a:cubicBezTo>
                    <a:pt x="1" y="15"/>
                    <a:pt x="1" y="15"/>
                    <a:pt x="2" y="16"/>
                  </a:cubicBezTo>
                  <a:cubicBezTo>
                    <a:pt x="2" y="16"/>
                    <a:pt x="2" y="16"/>
                    <a:pt x="2" y="16"/>
                  </a:cubicBezTo>
                  <a:cubicBezTo>
                    <a:pt x="2" y="16"/>
                    <a:pt x="2" y="16"/>
                    <a:pt x="3" y="16"/>
                  </a:cubicBezTo>
                  <a:cubicBezTo>
                    <a:pt x="3" y="15"/>
                    <a:pt x="4" y="15"/>
                    <a:pt x="5" y="15"/>
                  </a:cubicBezTo>
                  <a:cubicBezTo>
                    <a:pt x="6" y="15"/>
                    <a:pt x="8" y="17"/>
                    <a:pt x="8" y="18"/>
                  </a:cubicBezTo>
                  <a:cubicBezTo>
                    <a:pt x="8" y="20"/>
                    <a:pt x="6" y="21"/>
                    <a:pt x="5" y="21"/>
                  </a:cubicBezTo>
                  <a:cubicBezTo>
                    <a:pt x="5" y="22"/>
                    <a:pt x="5" y="22"/>
                    <a:pt x="5" y="22"/>
                  </a:cubicBezTo>
                  <a:cubicBezTo>
                    <a:pt x="5" y="21"/>
                    <a:pt x="5" y="21"/>
                    <a:pt x="5" y="21"/>
                  </a:cubicBezTo>
                  <a:cubicBezTo>
                    <a:pt x="5" y="21"/>
                    <a:pt x="5" y="21"/>
                    <a:pt x="5" y="21"/>
                  </a:cubicBezTo>
                  <a:cubicBezTo>
                    <a:pt x="4" y="21"/>
                    <a:pt x="4" y="21"/>
                    <a:pt x="4" y="21"/>
                  </a:cubicBezTo>
                  <a:cubicBezTo>
                    <a:pt x="4" y="22"/>
                    <a:pt x="4" y="22"/>
                    <a:pt x="4" y="22"/>
                  </a:cubicBezTo>
                  <a:cubicBezTo>
                    <a:pt x="4" y="23"/>
                    <a:pt x="4" y="23"/>
                    <a:pt x="4" y="24"/>
                  </a:cubicBezTo>
                  <a:cubicBezTo>
                    <a:pt x="4" y="26"/>
                    <a:pt x="3" y="27"/>
                    <a:pt x="1" y="28"/>
                  </a:cubicBezTo>
                  <a:cubicBezTo>
                    <a:pt x="1" y="28"/>
                    <a:pt x="1" y="28"/>
                    <a:pt x="1" y="28"/>
                  </a:cubicBezTo>
                  <a:cubicBezTo>
                    <a:pt x="0" y="29"/>
                    <a:pt x="0" y="31"/>
                    <a:pt x="0" y="34"/>
                  </a:cubicBezTo>
                  <a:cubicBezTo>
                    <a:pt x="0" y="36"/>
                    <a:pt x="0" y="39"/>
                    <a:pt x="1" y="42"/>
                  </a:cubicBezTo>
                  <a:cubicBezTo>
                    <a:pt x="1" y="44"/>
                    <a:pt x="2" y="47"/>
                    <a:pt x="3" y="49"/>
                  </a:cubicBezTo>
                  <a:cubicBezTo>
                    <a:pt x="3" y="49"/>
                    <a:pt x="3" y="49"/>
                    <a:pt x="4" y="49"/>
                  </a:cubicBezTo>
                  <a:cubicBezTo>
                    <a:pt x="4" y="49"/>
                    <a:pt x="4" y="49"/>
                    <a:pt x="4" y="49"/>
                  </a:cubicBezTo>
                  <a:cubicBezTo>
                    <a:pt x="4" y="49"/>
                    <a:pt x="9" y="43"/>
                    <a:pt x="11" y="36"/>
                  </a:cubicBezTo>
                  <a:cubicBezTo>
                    <a:pt x="11" y="35"/>
                    <a:pt x="11" y="35"/>
                    <a:pt x="10" y="35"/>
                  </a:cubicBezTo>
                  <a:cubicBezTo>
                    <a:pt x="8" y="33"/>
                    <a:pt x="8" y="31"/>
                    <a:pt x="8" y="29"/>
                  </a:cubicBezTo>
                  <a:cubicBezTo>
                    <a:pt x="8" y="28"/>
                    <a:pt x="8" y="27"/>
                    <a:pt x="8" y="27"/>
                  </a:cubicBezTo>
                  <a:cubicBezTo>
                    <a:pt x="7" y="27"/>
                    <a:pt x="7" y="27"/>
                    <a:pt x="7" y="27"/>
                  </a:cubicBezTo>
                  <a:cubicBezTo>
                    <a:pt x="7" y="27"/>
                    <a:pt x="7" y="27"/>
                    <a:pt x="7" y="27"/>
                  </a:cubicBezTo>
                  <a:cubicBezTo>
                    <a:pt x="7" y="28"/>
                    <a:pt x="8" y="28"/>
                    <a:pt x="9" y="28"/>
                  </a:cubicBezTo>
                  <a:cubicBezTo>
                    <a:pt x="10" y="28"/>
                    <a:pt x="11" y="28"/>
                    <a:pt x="13" y="28"/>
                  </a:cubicBezTo>
                  <a:cubicBezTo>
                    <a:pt x="15" y="28"/>
                    <a:pt x="18" y="28"/>
                    <a:pt x="20" y="27"/>
                  </a:cubicBezTo>
                  <a:cubicBezTo>
                    <a:pt x="23" y="26"/>
                    <a:pt x="25" y="24"/>
                    <a:pt x="27" y="21"/>
                  </a:cubicBezTo>
                  <a:cubicBezTo>
                    <a:pt x="26" y="21"/>
                    <a:pt x="26" y="21"/>
                    <a:pt x="26" y="21"/>
                  </a:cubicBezTo>
                  <a:cubicBezTo>
                    <a:pt x="27" y="22"/>
                    <a:pt x="27" y="22"/>
                    <a:pt x="27" y="22"/>
                  </a:cubicBezTo>
                  <a:cubicBezTo>
                    <a:pt x="30" y="20"/>
                    <a:pt x="34" y="19"/>
                    <a:pt x="37" y="17"/>
                  </a:cubicBezTo>
                  <a:cubicBezTo>
                    <a:pt x="40" y="14"/>
                    <a:pt x="43" y="12"/>
                    <a:pt x="45" y="8"/>
                  </a:cubicBezTo>
                  <a:cubicBezTo>
                    <a:pt x="44" y="7"/>
                    <a:pt x="44" y="7"/>
                    <a:pt x="44" y="7"/>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5" y="9"/>
                    <a:pt x="46" y="10"/>
                  </a:cubicBezTo>
                  <a:cubicBezTo>
                    <a:pt x="47" y="11"/>
                    <a:pt x="48" y="13"/>
                    <a:pt x="48" y="16"/>
                  </a:cubicBezTo>
                  <a:cubicBezTo>
                    <a:pt x="48" y="19"/>
                    <a:pt x="47" y="22"/>
                    <a:pt x="45" y="27"/>
                  </a:cubicBezTo>
                  <a:cubicBezTo>
                    <a:pt x="45" y="27"/>
                    <a:pt x="45" y="28"/>
                    <a:pt x="45" y="28"/>
                  </a:cubicBezTo>
                  <a:cubicBezTo>
                    <a:pt x="45" y="28"/>
                    <a:pt x="45" y="28"/>
                    <a:pt x="46" y="28"/>
                  </a:cubicBezTo>
                  <a:cubicBezTo>
                    <a:pt x="46" y="28"/>
                    <a:pt x="46" y="28"/>
                    <a:pt x="46" y="28"/>
                  </a:cubicBezTo>
                  <a:cubicBezTo>
                    <a:pt x="47" y="28"/>
                    <a:pt x="50" y="28"/>
                    <a:pt x="52" y="27"/>
                  </a:cubicBezTo>
                  <a:cubicBezTo>
                    <a:pt x="54" y="26"/>
                    <a:pt x="57" y="24"/>
                    <a:pt x="58" y="20"/>
                  </a:cubicBezTo>
                  <a:cubicBezTo>
                    <a:pt x="59" y="19"/>
                    <a:pt x="59" y="18"/>
                    <a:pt x="59" y="16"/>
                  </a:cubicBezTo>
                  <a:cubicBezTo>
                    <a:pt x="59" y="14"/>
                    <a:pt x="58" y="12"/>
                    <a:pt x="57" y="10"/>
                  </a:cubicBezTo>
                  <a:cubicBezTo>
                    <a:pt x="56" y="11"/>
                    <a:pt x="56" y="11"/>
                    <a:pt x="56" y="11"/>
                  </a:cubicBezTo>
                  <a:cubicBezTo>
                    <a:pt x="55" y="11"/>
                    <a:pt x="55" y="11"/>
                    <a:pt x="55" y="11"/>
                  </a:cubicBezTo>
                  <a:cubicBezTo>
                    <a:pt x="56" y="13"/>
                    <a:pt x="57" y="15"/>
                    <a:pt x="57" y="16"/>
                  </a:cubicBezTo>
                  <a:cubicBezTo>
                    <a:pt x="57" y="17"/>
                    <a:pt x="57" y="18"/>
                    <a:pt x="57" y="19"/>
                  </a:cubicBezTo>
                  <a:cubicBezTo>
                    <a:pt x="55" y="23"/>
                    <a:pt x="53" y="24"/>
                    <a:pt x="51" y="25"/>
                  </a:cubicBezTo>
                  <a:cubicBezTo>
                    <a:pt x="49" y="26"/>
                    <a:pt x="47" y="26"/>
                    <a:pt x="46" y="26"/>
                  </a:cubicBezTo>
                  <a:cubicBezTo>
                    <a:pt x="46" y="26"/>
                    <a:pt x="46" y="26"/>
                    <a:pt x="46" y="26"/>
                  </a:cubicBezTo>
                  <a:cubicBezTo>
                    <a:pt x="46" y="26"/>
                    <a:pt x="46" y="26"/>
                    <a:pt x="46" y="26"/>
                  </a:cubicBezTo>
                  <a:cubicBezTo>
                    <a:pt x="46" y="26"/>
                    <a:pt x="46" y="26"/>
                    <a:pt x="46" y="26"/>
                  </a:cubicBezTo>
                  <a:cubicBezTo>
                    <a:pt x="46" y="27"/>
                    <a:pt x="46" y="27"/>
                    <a:pt x="46" y="27"/>
                  </a:cubicBezTo>
                  <a:cubicBezTo>
                    <a:pt x="47" y="28"/>
                    <a:pt x="47" y="28"/>
                    <a:pt x="47" y="28"/>
                  </a:cubicBezTo>
                  <a:cubicBezTo>
                    <a:pt x="49" y="23"/>
                    <a:pt x="50" y="19"/>
                    <a:pt x="50" y="16"/>
                  </a:cubicBezTo>
                  <a:cubicBezTo>
                    <a:pt x="50" y="12"/>
                    <a:pt x="48" y="10"/>
                    <a:pt x="47" y="8"/>
                  </a:cubicBezTo>
                  <a:cubicBezTo>
                    <a:pt x="46" y="7"/>
                    <a:pt x="45" y="6"/>
                    <a:pt x="44" y="6"/>
                  </a:cubicBezTo>
                  <a:cubicBezTo>
                    <a:pt x="44" y="6"/>
                    <a:pt x="44" y="7"/>
                    <a:pt x="43" y="7"/>
                  </a:cubicBezTo>
                  <a:cubicBezTo>
                    <a:pt x="42" y="11"/>
                    <a:pt x="39" y="13"/>
                    <a:pt x="36" y="15"/>
                  </a:cubicBezTo>
                  <a:cubicBezTo>
                    <a:pt x="33" y="17"/>
                    <a:pt x="30" y="18"/>
                    <a:pt x="26" y="20"/>
                  </a:cubicBezTo>
                  <a:cubicBezTo>
                    <a:pt x="26" y="20"/>
                    <a:pt x="26" y="20"/>
                    <a:pt x="26" y="20"/>
                  </a:cubicBezTo>
                  <a:cubicBezTo>
                    <a:pt x="24" y="23"/>
                    <a:pt x="22" y="24"/>
                    <a:pt x="19" y="25"/>
                  </a:cubicBezTo>
                  <a:cubicBezTo>
                    <a:pt x="17" y="26"/>
                    <a:pt x="15" y="27"/>
                    <a:pt x="13" y="27"/>
                  </a:cubicBezTo>
                  <a:cubicBezTo>
                    <a:pt x="11" y="27"/>
                    <a:pt x="10" y="26"/>
                    <a:pt x="9" y="26"/>
                  </a:cubicBezTo>
                  <a:cubicBezTo>
                    <a:pt x="8" y="26"/>
                    <a:pt x="8" y="26"/>
                    <a:pt x="7" y="26"/>
                  </a:cubicBezTo>
                  <a:cubicBezTo>
                    <a:pt x="7" y="26"/>
                    <a:pt x="7" y="26"/>
                    <a:pt x="7" y="26"/>
                  </a:cubicBezTo>
                  <a:cubicBezTo>
                    <a:pt x="6" y="26"/>
                    <a:pt x="6" y="26"/>
                    <a:pt x="6" y="26"/>
                  </a:cubicBezTo>
                  <a:cubicBezTo>
                    <a:pt x="6" y="27"/>
                    <a:pt x="6" y="28"/>
                    <a:pt x="6" y="29"/>
                  </a:cubicBezTo>
                  <a:cubicBezTo>
                    <a:pt x="6" y="31"/>
                    <a:pt x="7" y="34"/>
                    <a:pt x="9" y="36"/>
                  </a:cubicBezTo>
                  <a:cubicBezTo>
                    <a:pt x="10" y="35"/>
                    <a:pt x="10" y="35"/>
                    <a:pt x="10" y="35"/>
                  </a:cubicBezTo>
                  <a:cubicBezTo>
                    <a:pt x="9" y="35"/>
                    <a:pt x="9" y="35"/>
                    <a:pt x="9" y="35"/>
                  </a:cubicBezTo>
                  <a:cubicBezTo>
                    <a:pt x="8" y="39"/>
                    <a:pt x="7" y="42"/>
                    <a:pt x="5" y="44"/>
                  </a:cubicBezTo>
                  <a:cubicBezTo>
                    <a:pt x="5" y="45"/>
                    <a:pt x="4" y="46"/>
                    <a:pt x="4" y="47"/>
                  </a:cubicBezTo>
                  <a:cubicBezTo>
                    <a:pt x="3" y="47"/>
                    <a:pt x="3" y="47"/>
                    <a:pt x="3" y="47"/>
                  </a:cubicBezTo>
                  <a:cubicBezTo>
                    <a:pt x="3" y="48"/>
                    <a:pt x="3" y="48"/>
                    <a:pt x="3" y="48"/>
                  </a:cubicBezTo>
                  <a:cubicBezTo>
                    <a:pt x="3" y="48"/>
                    <a:pt x="3" y="48"/>
                    <a:pt x="3" y="48"/>
                  </a:cubicBezTo>
                  <a:cubicBezTo>
                    <a:pt x="3" y="48"/>
                    <a:pt x="3" y="48"/>
                    <a:pt x="3" y="48"/>
                  </a:cubicBezTo>
                  <a:cubicBezTo>
                    <a:pt x="4" y="48"/>
                    <a:pt x="4" y="48"/>
                    <a:pt x="4" y="48"/>
                  </a:cubicBezTo>
                  <a:cubicBezTo>
                    <a:pt x="4" y="48"/>
                    <a:pt x="4" y="48"/>
                    <a:pt x="4" y="48"/>
                  </a:cubicBezTo>
                  <a:cubicBezTo>
                    <a:pt x="4" y="46"/>
                    <a:pt x="3" y="44"/>
                    <a:pt x="3" y="41"/>
                  </a:cubicBezTo>
                  <a:cubicBezTo>
                    <a:pt x="2" y="39"/>
                    <a:pt x="2" y="36"/>
                    <a:pt x="2" y="34"/>
                  </a:cubicBezTo>
                  <a:cubicBezTo>
                    <a:pt x="2" y="31"/>
                    <a:pt x="2" y="29"/>
                    <a:pt x="2" y="29"/>
                  </a:cubicBezTo>
                  <a:cubicBezTo>
                    <a:pt x="1" y="28"/>
                    <a:pt x="1" y="28"/>
                    <a:pt x="1" y="28"/>
                  </a:cubicBezTo>
                  <a:cubicBezTo>
                    <a:pt x="2" y="29"/>
                    <a:pt x="2" y="29"/>
                    <a:pt x="2" y="29"/>
                  </a:cubicBezTo>
                  <a:cubicBezTo>
                    <a:pt x="4" y="29"/>
                    <a:pt x="6" y="27"/>
                    <a:pt x="6" y="24"/>
                  </a:cubicBezTo>
                  <a:cubicBezTo>
                    <a:pt x="6" y="23"/>
                    <a:pt x="6" y="22"/>
                    <a:pt x="5" y="21"/>
                  </a:cubicBezTo>
                  <a:cubicBezTo>
                    <a:pt x="5" y="22"/>
                    <a:pt x="5" y="22"/>
                    <a:pt x="5" y="22"/>
                  </a:cubicBezTo>
                  <a:cubicBezTo>
                    <a:pt x="5" y="23"/>
                    <a:pt x="5" y="23"/>
                    <a:pt x="5" y="23"/>
                  </a:cubicBezTo>
                  <a:cubicBezTo>
                    <a:pt x="5" y="23"/>
                    <a:pt x="5" y="23"/>
                    <a:pt x="5" y="23"/>
                  </a:cubicBezTo>
                  <a:cubicBezTo>
                    <a:pt x="5" y="23"/>
                    <a:pt x="5" y="23"/>
                    <a:pt x="5" y="23"/>
                  </a:cubicBezTo>
                  <a:cubicBezTo>
                    <a:pt x="7" y="23"/>
                    <a:pt x="9" y="21"/>
                    <a:pt x="9" y="18"/>
                  </a:cubicBezTo>
                  <a:cubicBezTo>
                    <a:pt x="9" y="16"/>
                    <a:pt x="7" y="13"/>
                    <a:pt x="5" y="13"/>
                  </a:cubicBezTo>
                  <a:cubicBezTo>
                    <a:pt x="4" y="13"/>
                    <a:pt x="2" y="14"/>
                    <a:pt x="2" y="15"/>
                  </a:cubicBezTo>
                  <a:cubicBezTo>
                    <a:pt x="2" y="15"/>
                    <a:pt x="2" y="15"/>
                    <a:pt x="2" y="15"/>
                  </a:cubicBezTo>
                  <a:cubicBezTo>
                    <a:pt x="3" y="15"/>
                    <a:pt x="3" y="15"/>
                    <a:pt x="3" y="15"/>
                  </a:cubicBezTo>
                  <a:cubicBezTo>
                    <a:pt x="3" y="15"/>
                    <a:pt x="3" y="15"/>
                    <a:pt x="3" y="15"/>
                  </a:cubicBezTo>
                  <a:cubicBezTo>
                    <a:pt x="2" y="15"/>
                    <a:pt x="2" y="15"/>
                    <a:pt x="2" y="15"/>
                  </a:cubicBezTo>
                  <a:cubicBezTo>
                    <a:pt x="3" y="16"/>
                    <a:pt x="3" y="16"/>
                    <a:pt x="3" y="16"/>
                  </a:cubicBezTo>
                  <a:cubicBezTo>
                    <a:pt x="3" y="15"/>
                    <a:pt x="4" y="15"/>
                    <a:pt x="4" y="14"/>
                  </a:cubicBezTo>
                  <a:cubicBezTo>
                    <a:pt x="3" y="14"/>
                    <a:pt x="3" y="14"/>
                    <a:pt x="3" y="14"/>
                  </a:cubicBezTo>
                  <a:cubicBezTo>
                    <a:pt x="3" y="15"/>
                    <a:pt x="3" y="15"/>
                    <a:pt x="3" y="15"/>
                  </a:cubicBezTo>
                  <a:cubicBezTo>
                    <a:pt x="4" y="14"/>
                    <a:pt x="4" y="14"/>
                    <a:pt x="4" y="14"/>
                  </a:cubicBezTo>
                  <a:cubicBezTo>
                    <a:pt x="4" y="13"/>
                    <a:pt x="4" y="13"/>
                    <a:pt x="4" y="13"/>
                  </a:cubicBezTo>
                  <a:cubicBezTo>
                    <a:pt x="3" y="14"/>
                    <a:pt x="3" y="14"/>
                    <a:pt x="3" y="14"/>
                  </a:cubicBezTo>
                  <a:cubicBezTo>
                    <a:pt x="4" y="15"/>
                    <a:pt x="5" y="15"/>
                    <a:pt x="6" y="15"/>
                  </a:cubicBezTo>
                  <a:cubicBezTo>
                    <a:pt x="7" y="15"/>
                    <a:pt x="9" y="14"/>
                    <a:pt x="10" y="12"/>
                  </a:cubicBezTo>
                  <a:cubicBezTo>
                    <a:pt x="9" y="12"/>
                    <a:pt x="9" y="12"/>
                    <a:pt x="9" y="12"/>
                  </a:cubicBezTo>
                  <a:cubicBezTo>
                    <a:pt x="8" y="12"/>
                    <a:pt x="8" y="12"/>
                    <a:pt x="8" y="12"/>
                  </a:cubicBezTo>
                  <a:cubicBezTo>
                    <a:pt x="9" y="15"/>
                    <a:pt x="11" y="16"/>
                    <a:pt x="13" y="16"/>
                  </a:cubicBezTo>
                  <a:cubicBezTo>
                    <a:pt x="16" y="16"/>
                    <a:pt x="19" y="14"/>
                    <a:pt x="19" y="11"/>
                  </a:cubicBezTo>
                  <a:cubicBezTo>
                    <a:pt x="19" y="10"/>
                    <a:pt x="18" y="9"/>
                    <a:pt x="18" y="9"/>
                  </a:cubicBezTo>
                  <a:cubicBezTo>
                    <a:pt x="17" y="9"/>
                    <a:pt x="17" y="9"/>
                    <a:pt x="17" y="9"/>
                  </a:cubicBezTo>
                  <a:cubicBezTo>
                    <a:pt x="17" y="10"/>
                    <a:pt x="17" y="10"/>
                    <a:pt x="17" y="10"/>
                  </a:cubicBezTo>
                  <a:cubicBezTo>
                    <a:pt x="18" y="10"/>
                    <a:pt x="18" y="10"/>
                    <a:pt x="18" y="10"/>
                  </a:cubicBezTo>
                  <a:cubicBezTo>
                    <a:pt x="19" y="10"/>
                    <a:pt x="21" y="9"/>
                    <a:pt x="21" y="8"/>
                  </a:cubicBezTo>
                  <a:cubicBezTo>
                    <a:pt x="21" y="8"/>
                    <a:pt x="21" y="8"/>
                    <a:pt x="21" y="8"/>
                  </a:cubicBezTo>
                  <a:cubicBezTo>
                    <a:pt x="21" y="9"/>
                    <a:pt x="21" y="9"/>
                    <a:pt x="21" y="9"/>
                  </a:cubicBezTo>
                  <a:cubicBezTo>
                    <a:pt x="21" y="9"/>
                    <a:pt x="21" y="9"/>
                    <a:pt x="22" y="9"/>
                  </a:cubicBezTo>
                  <a:cubicBezTo>
                    <a:pt x="24" y="9"/>
                    <a:pt x="26" y="8"/>
                    <a:pt x="27" y="6"/>
                  </a:cubicBezTo>
                  <a:cubicBezTo>
                    <a:pt x="26" y="6"/>
                    <a:pt x="26" y="6"/>
                    <a:pt x="26" y="6"/>
                  </a:cubicBezTo>
                  <a:cubicBezTo>
                    <a:pt x="26" y="6"/>
                    <a:pt x="26" y="6"/>
                    <a:pt x="26" y="6"/>
                  </a:cubicBezTo>
                  <a:cubicBezTo>
                    <a:pt x="27" y="7"/>
                    <a:pt x="28" y="8"/>
                    <a:pt x="30" y="8"/>
                  </a:cubicBezTo>
                  <a:cubicBezTo>
                    <a:pt x="33" y="8"/>
                    <a:pt x="36" y="5"/>
                    <a:pt x="36" y="2"/>
                  </a:cubicBezTo>
                  <a:cubicBezTo>
                    <a:pt x="36" y="2"/>
                    <a:pt x="36" y="2"/>
                    <a:pt x="36" y="2"/>
                  </a:cubicBezTo>
                  <a:cubicBezTo>
                    <a:pt x="36" y="2"/>
                    <a:pt x="36" y="2"/>
                    <a:pt x="36" y="2"/>
                  </a:cubicBezTo>
                  <a:cubicBezTo>
                    <a:pt x="35" y="2"/>
                    <a:pt x="35" y="2"/>
                    <a:pt x="35" y="2"/>
                  </a:cubicBezTo>
                  <a:cubicBezTo>
                    <a:pt x="36" y="2"/>
                    <a:pt x="36" y="2"/>
                    <a:pt x="36" y="2"/>
                  </a:cubicBezTo>
                  <a:cubicBezTo>
                    <a:pt x="36" y="2"/>
                    <a:pt x="37" y="2"/>
                    <a:pt x="37" y="2"/>
                  </a:cubicBezTo>
                  <a:cubicBezTo>
                    <a:pt x="37" y="1"/>
                    <a:pt x="37" y="1"/>
                    <a:pt x="37" y="1"/>
                  </a:cubicBezTo>
                  <a:cubicBezTo>
                    <a:pt x="36" y="2"/>
                    <a:pt x="36" y="2"/>
                    <a:pt x="36" y="2"/>
                  </a:cubicBezTo>
                  <a:cubicBezTo>
                    <a:pt x="37" y="3"/>
                    <a:pt x="38" y="3"/>
                    <a:pt x="40" y="3"/>
                  </a:cubicBezTo>
                  <a:cubicBezTo>
                    <a:pt x="41" y="3"/>
                    <a:pt x="42" y="3"/>
                    <a:pt x="42" y="2"/>
                  </a:cubicBezTo>
                  <a:cubicBezTo>
                    <a:pt x="42" y="2"/>
                    <a:pt x="42" y="2"/>
                    <a:pt x="42" y="2"/>
                  </a:cubicBezTo>
                  <a:cubicBezTo>
                    <a:pt x="41" y="2"/>
                    <a:pt x="41" y="2"/>
                    <a:pt x="41" y="2"/>
                  </a:cubicBezTo>
                  <a:cubicBezTo>
                    <a:pt x="42" y="4"/>
                    <a:pt x="44" y="6"/>
                    <a:pt x="46" y="6"/>
                  </a:cubicBezTo>
                  <a:cubicBezTo>
                    <a:pt x="47" y="6"/>
                    <a:pt x="48" y="5"/>
                    <a:pt x="49" y="4"/>
                  </a:cubicBezTo>
                  <a:cubicBezTo>
                    <a:pt x="49" y="4"/>
                    <a:pt x="49" y="4"/>
                    <a:pt x="49" y="4"/>
                  </a:cubicBezTo>
                  <a:cubicBezTo>
                    <a:pt x="49" y="4"/>
                    <a:pt x="49" y="4"/>
                    <a:pt x="49" y="4"/>
                  </a:cubicBezTo>
                  <a:cubicBezTo>
                    <a:pt x="49" y="3"/>
                    <a:pt x="49" y="3"/>
                    <a:pt x="49" y="3"/>
                  </a:cubicBezTo>
                  <a:cubicBezTo>
                    <a:pt x="48" y="4"/>
                    <a:pt x="48" y="4"/>
                    <a:pt x="48" y="4"/>
                  </a:cubicBezTo>
                  <a:cubicBezTo>
                    <a:pt x="48" y="4"/>
                    <a:pt x="48" y="4"/>
                    <a:pt x="48" y="4"/>
                  </a:cubicBezTo>
                  <a:cubicBezTo>
                    <a:pt x="48" y="4"/>
                    <a:pt x="48" y="4"/>
                    <a:pt x="48" y="4"/>
                  </a:cubicBezTo>
                  <a:cubicBezTo>
                    <a:pt x="49" y="4"/>
                    <a:pt x="49" y="5"/>
                    <a:pt x="50" y="5"/>
                  </a:cubicBezTo>
                  <a:cubicBezTo>
                    <a:pt x="51" y="6"/>
                    <a:pt x="54" y="8"/>
                    <a:pt x="55" y="11"/>
                  </a:cubicBezTo>
                  <a:lnTo>
                    <a:pt x="56" y="1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35" name="Freeform 352">
              <a:extLst>
                <a:ext uri="{FF2B5EF4-FFF2-40B4-BE49-F238E27FC236}">
                  <a16:creationId xmlns:a16="http://schemas.microsoft.com/office/drawing/2014/main" id="{48E51F30-B4CE-447C-A66D-867CACEE0ED7}"/>
                </a:ext>
              </a:extLst>
            </p:cNvPr>
            <p:cNvSpPr>
              <a:spLocks/>
            </p:cNvSpPr>
            <p:nvPr/>
          </p:nvSpPr>
          <p:spPr bwMode="auto">
            <a:xfrm>
              <a:off x="8920163" y="6251575"/>
              <a:ext cx="296863" cy="252412"/>
            </a:xfrm>
            <a:custGeom>
              <a:avLst/>
              <a:gdLst>
                <a:gd name="T0" fmla="*/ 49 w 59"/>
                <a:gd name="T1" fmla="*/ 2 h 49"/>
                <a:gd name="T2" fmla="*/ 46 w 59"/>
                <a:gd name="T3" fmla="*/ 3 h 49"/>
                <a:gd name="T4" fmla="*/ 34 w 59"/>
                <a:gd name="T5" fmla="*/ 2 h 49"/>
                <a:gd name="T6" fmla="*/ 26 w 59"/>
                <a:gd name="T7" fmla="*/ 4 h 49"/>
                <a:gd name="T8" fmla="*/ 17 w 59"/>
                <a:gd name="T9" fmla="*/ 8 h 49"/>
                <a:gd name="T10" fmla="*/ 4 w 59"/>
                <a:gd name="T11" fmla="*/ 12 h 49"/>
                <a:gd name="T12" fmla="*/ 2 w 59"/>
                <a:gd name="T13" fmla="*/ 16 h 49"/>
                <a:gd name="T14" fmla="*/ 5 w 59"/>
                <a:gd name="T15" fmla="*/ 21 h 49"/>
                <a:gd name="T16" fmla="*/ 5 w 59"/>
                <a:gd name="T17" fmla="*/ 49 h 49"/>
                <a:gd name="T18" fmla="*/ 8 w 59"/>
                <a:gd name="T19" fmla="*/ 29 h 49"/>
                <a:gd name="T20" fmla="*/ 9 w 59"/>
                <a:gd name="T21" fmla="*/ 28 h 49"/>
                <a:gd name="T22" fmla="*/ 44 w 59"/>
                <a:gd name="T23" fmla="*/ 7 h 49"/>
                <a:gd name="T24" fmla="*/ 43 w 59"/>
                <a:gd name="T25" fmla="*/ 8 h 49"/>
                <a:gd name="T26" fmla="*/ 59 w 59"/>
                <a:gd name="T27" fmla="*/ 16 h 49"/>
                <a:gd name="T28" fmla="*/ 46 w 59"/>
                <a:gd name="T29" fmla="*/ 26 h 49"/>
                <a:gd name="T30" fmla="*/ 45 w 59"/>
                <a:gd name="T31" fmla="*/ 6 h 49"/>
                <a:gd name="T32" fmla="*/ 7 w 59"/>
                <a:gd name="T33" fmla="*/ 25 h 49"/>
                <a:gd name="T34" fmla="*/ 9 w 59"/>
                <a:gd name="T35" fmla="*/ 35 h 49"/>
                <a:gd name="T36" fmla="*/ 3 w 59"/>
                <a:gd name="T37" fmla="*/ 41 h 49"/>
                <a:gd name="T38" fmla="*/ 4 w 59"/>
                <a:gd name="T39" fmla="*/ 22 h 49"/>
                <a:gd name="T40" fmla="*/ 3 w 59"/>
                <a:gd name="T41" fmla="*/ 15 h 49"/>
                <a:gd name="T42" fmla="*/ 3 w 59"/>
                <a:gd name="T43" fmla="*/ 15 h 49"/>
                <a:gd name="T44" fmla="*/ 9 w 59"/>
                <a:gd name="T45" fmla="*/ 12 h 49"/>
                <a:gd name="T46" fmla="*/ 18 w 59"/>
                <a:gd name="T47" fmla="*/ 10 h 49"/>
                <a:gd name="T48" fmla="*/ 26 w 59"/>
                <a:gd name="T49" fmla="*/ 5 h 49"/>
                <a:gd name="T50" fmla="*/ 35 w 59"/>
                <a:gd name="T51" fmla="*/ 1 h 49"/>
                <a:gd name="T52" fmla="*/ 43 w 59"/>
                <a:gd name="T53" fmla="*/ 3 h 49"/>
                <a:gd name="T54" fmla="*/ 49 w 59"/>
                <a:gd name="T55" fmla="*/ 3 h 49"/>
                <a:gd name="T56" fmla="*/ 56 w 59"/>
                <a:gd name="T57" fmla="*/ 10 h 49"/>
                <a:gd name="T58" fmla="*/ 49 w 59"/>
                <a:gd name="T59" fmla="*/ 4 h 49"/>
                <a:gd name="T60" fmla="*/ 42 w 59"/>
                <a:gd name="T61" fmla="*/ 2 h 49"/>
                <a:gd name="T62" fmla="*/ 36 w 59"/>
                <a:gd name="T63" fmla="*/ 2 h 49"/>
                <a:gd name="T64" fmla="*/ 26 w 59"/>
                <a:gd name="T65" fmla="*/ 6 h 49"/>
                <a:gd name="T66" fmla="*/ 21 w 59"/>
                <a:gd name="T67" fmla="*/ 8 h 49"/>
                <a:gd name="T68" fmla="*/ 8 w 59"/>
                <a:gd name="T69" fmla="*/ 12 h 49"/>
                <a:gd name="T70" fmla="*/ 3 w 59"/>
                <a:gd name="T71" fmla="*/ 14 h 49"/>
                <a:gd name="T72" fmla="*/ 3 w 59"/>
                <a:gd name="T73" fmla="*/ 15 h 49"/>
                <a:gd name="T74" fmla="*/ 5 w 59"/>
                <a:gd name="T75" fmla="*/ 23 h 49"/>
                <a:gd name="T76" fmla="*/ 2 w 59"/>
                <a:gd name="T77" fmla="*/ 28 h 49"/>
                <a:gd name="T78" fmla="*/ 3 w 59"/>
                <a:gd name="T79" fmla="*/ 48 h 49"/>
                <a:gd name="T80" fmla="*/ 6 w 59"/>
                <a:gd name="T81" fmla="*/ 27 h 49"/>
                <a:gd name="T82" fmla="*/ 26 w 59"/>
                <a:gd name="T83" fmla="*/ 20 h 49"/>
                <a:gd name="T84" fmla="*/ 46 w 59"/>
                <a:gd name="T85" fmla="*/ 26 h 49"/>
                <a:gd name="T86" fmla="*/ 46 w 59"/>
                <a:gd name="T87" fmla="*/ 27 h 49"/>
                <a:gd name="T88" fmla="*/ 52 w 59"/>
                <a:gd name="T89" fmla="*/ 27 h 49"/>
                <a:gd name="T90" fmla="*/ 45 w 59"/>
                <a:gd name="T91" fmla="*/ 27 h 49"/>
                <a:gd name="T92" fmla="*/ 44 w 59"/>
                <a:gd name="T93" fmla="*/ 8 h 49"/>
                <a:gd name="T94" fmla="*/ 27 w 59"/>
                <a:gd name="T95" fmla="*/ 22 h 49"/>
                <a:gd name="T96" fmla="*/ 7 w 59"/>
                <a:gd name="T97" fmla="*/ 28 h 49"/>
                <a:gd name="T98" fmla="*/ 5 w 59"/>
                <a:gd name="T99" fmla="*/ 48 h 49"/>
                <a:gd name="T100" fmla="*/ 4 w 59"/>
                <a:gd name="T101" fmla="*/ 22 h 49"/>
                <a:gd name="T102" fmla="*/ 5 w 59"/>
                <a:gd name="T103" fmla="*/ 21 h 49"/>
                <a:gd name="T104" fmla="*/ 2 w 59"/>
                <a:gd name="T105" fmla="*/ 14 h 49"/>
                <a:gd name="T106" fmla="*/ 17 w 59"/>
                <a:gd name="T107" fmla="*/ 9 h 49"/>
                <a:gd name="T108" fmla="*/ 26 w 59"/>
                <a:gd name="T109" fmla="*/ 5 h 49"/>
                <a:gd name="T110" fmla="*/ 35 w 59"/>
                <a:gd name="T111" fmla="*/ 2 h 49"/>
                <a:gd name="T112" fmla="*/ 42 w 59"/>
                <a:gd name="T113" fmla="*/ 1 h 49"/>
                <a:gd name="T114" fmla="*/ 48 w 59"/>
                <a:gd name="T115" fmla="*/ 3 h 49"/>
                <a:gd name="T116" fmla="*/ 49 w 59"/>
                <a:gd name="T1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 h="49">
                  <a:moveTo>
                    <a:pt x="56" y="11"/>
                  </a:moveTo>
                  <a:cubicBezTo>
                    <a:pt x="56" y="11"/>
                    <a:pt x="56" y="11"/>
                    <a:pt x="56" y="11"/>
                  </a:cubicBezTo>
                  <a:cubicBezTo>
                    <a:pt x="57" y="10"/>
                    <a:pt x="57" y="10"/>
                    <a:pt x="57" y="10"/>
                  </a:cubicBezTo>
                  <a:cubicBezTo>
                    <a:pt x="57" y="10"/>
                    <a:pt x="57" y="10"/>
                    <a:pt x="57" y="10"/>
                  </a:cubicBezTo>
                  <a:cubicBezTo>
                    <a:pt x="57" y="10"/>
                    <a:pt x="57" y="10"/>
                    <a:pt x="57" y="10"/>
                  </a:cubicBezTo>
                  <a:cubicBezTo>
                    <a:pt x="56" y="8"/>
                    <a:pt x="55" y="6"/>
                    <a:pt x="53" y="5"/>
                  </a:cubicBezTo>
                  <a:cubicBezTo>
                    <a:pt x="52" y="4"/>
                    <a:pt x="52" y="4"/>
                    <a:pt x="51" y="3"/>
                  </a:cubicBezTo>
                  <a:cubicBezTo>
                    <a:pt x="50" y="3"/>
                    <a:pt x="50" y="2"/>
                    <a:pt x="49" y="2"/>
                  </a:cubicBezTo>
                  <a:cubicBezTo>
                    <a:pt x="49" y="2"/>
                    <a:pt x="49" y="2"/>
                    <a:pt x="49" y="2"/>
                  </a:cubicBezTo>
                  <a:cubicBezTo>
                    <a:pt x="48" y="3"/>
                    <a:pt x="48" y="3"/>
                    <a:pt x="48" y="3"/>
                  </a:cubicBezTo>
                  <a:cubicBezTo>
                    <a:pt x="49" y="3"/>
                    <a:pt x="49" y="3"/>
                    <a:pt x="49" y="3"/>
                  </a:cubicBezTo>
                  <a:cubicBezTo>
                    <a:pt x="49" y="3"/>
                    <a:pt x="49" y="3"/>
                    <a:pt x="49" y="3"/>
                  </a:cubicBezTo>
                  <a:cubicBezTo>
                    <a:pt x="49"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8" y="2"/>
                    <a:pt x="48" y="2"/>
                    <a:pt x="48" y="3"/>
                  </a:cubicBezTo>
                  <a:cubicBezTo>
                    <a:pt x="48" y="3"/>
                    <a:pt x="48" y="3"/>
                    <a:pt x="48" y="3"/>
                  </a:cubicBezTo>
                  <a:cubicBezTo>
                    <a:pt x="47" y="3"/>
                    <a:pt x="47" y="3"/>
                    <a:pt x="47" y="3"/>
                  </a:cubicBezTo>
                  <a:cubicBezTo>
                    <a:pt x="48" y="4"/>
                    <a:pt x="48" y="4"/>
                    <a:pt x="48" y="4"/>
                  </a:cubicBezTo>
                  <a:cubicBezTo>
                    <a:pt x="49" y="3"/>
                    <a:pt x="49" y="3"/>
                    <a:pt x="49" y="3"/>
                  </a:cubicBezTo>
                  <a:cubicBezTo>
                    <a:pt x="48" y="3"/>
                    <a:pt x="48" y="3"/>
                    <a:pt x="48" y="3"/>
                  </a:cubicBezTo>
                  <a:cubicBezTo>
                    <a:pt x="48" y="2"/>
                    <a:pt x="48" y="2"/>
                    <a:pt x="48" y="2"/>
                  </a:cubicBezTo>
                  <a:cubicBezTo>
                    <a:pt x="48" y="3"/>
                    <a:pt x="48" y="3"/>
                    <a:pt x="48" y="3"/>
                  </a:cubicBezTo>
                  <a:cubicBezTo>
                    <a:pt x="47" y="3"/>
                    <a:pt x="46" y="3"/>
                    <a:pt x="46" y="3"/>
                  </a:cubicBezTo>
                  <a:cubicBezTo>
                    <a:pt x="44" y="3"/>
                    <a:pt x="43" y="3"/>
                    <a:pt x="43" y="1"/>
                  </a:cubicBezTo>
                  <a:cubicBezTo>
                    <a:pt x="43" y="1"/>
                    <a:pt x="43" y="1"/>
                    <a:pt x="42" y="1"/>
                  </a:cubicBezTo>
                  <a:cubicBezTo>
                    <a:pt x="42" y="1"/>
                    <a:pt x="42" y="1"/>
                    <a:pt x="42" y="1"/>
                  </a:cubicBezTo>
                  <a:cubicBezTo>
                    <a:pt x="41" y="1"/>
                    <a:pt x="41" y="1"/>
                    <a:pt x="41" y="1"/>
                  </a:cubicBezTo>
                  <a:cubicBezTo>
                    <a:pt x="41" y="1"/>
                    <a:pt x="40" y="1"/>
                    <a:pt x="40" y="1"/>
                  </a:cubicBezTo>
                  <a:cubicBezTo>
                    <a:pt x="39" y="1"/>
                    <a:pt x="38" y="1"/>
                    <a:pt x="38" y="0"/>
                  </a:cubicBezTo>
                  <a:cubicBezTo>
                    <a:pt x="37" y="0"/>
                    <a:pt x="37" y="0"/>
                    <a:pt x="37" y="0"/>
                  </a:cubicBezTo>
                  <a:cubicBezTo>
                    <a:pt x="36" y="0"/>
                    <a:pt x="36" y="0"/>
                    <a:pt x="36" y="0"/>
                  </a:cubicBezTo>
                  <a:cubicBezTo>
                    <a:pt x="36" y="0"/>
                    <a:pt x="35" y="0"/>
                    <a:pt x="35" y="0"/>
                  </a:cubicBezTo>
                  <a:cubicBezTo>
                    <a:pt x="35" y="1"/>
                    <a:pt x="34" y="1"/>
                    <a:pt x="34" y="2"/>
                  </a:cubicBezTo>
                  <a:cubicBezTo>
                    <a:pt x="34" y="2"/>
                    <a:pt x="34" y="2"/>
                    <a:pt x="34" y="2"/>
                  </a:cubicBezTo>
                  <a:cubicBezTo>
                    <a:pt x="34" y="2"/>
                    <a:pt x="34" y="2"/>
                    <a:pt x="34" y="2"/>
                  </a:cubicBezTo>
                  <a:cubicBezTo>
                    <a:pt x="34" y="2"/>
                    <a:pt x="34" y="2"/>
                    <a:pt x="34" y="2"/>
                  </a:cubicBezTo>
                  <a:cubicBezTo>
                    <a:pt x="34" y="2"/>
                    <a:pt x="34" y="2"/>
                    <a:pt x="34" y="2"/>
                  </a:cubicBezTo>
                  <a:cubicBezTo>
                    <a:pt x="34" y="2"/>
                    <a:pt x="34" y="2"/>
                    <a:pt x="34" y="2"/>
                  </a:cubicBezTo>
                  <a:cubicBezTo>
                    <a:pt x="35" y="2"/>
                    <a:pt x="35" y="2"/>
                    <a:pt x="35" y="2"/>
                  </a:cubicBezTo>
                  <a:cubicBezTo>
                    <a:pt x="35" y="1"/>
                    <a:pt x="35" y="1"/>
                    <a:pt x="35" y="1"/>
                  </a:cubicBezTo>
                  <a:cubicBezTo>
                    <a:pt x="34" y="1"/>
                    <a:pt x="34" y="1"/>
                    <a:pt x="34" y="1"/>
                  </a:cubicBezTo>
                  <a:cubicBezTo>
                    <a:pt x="34" y="1"/>
                    <a:pt x="34" y="1"/>
                    <a:pt x="34" y="1"/>
                  </a:cubicBezTo>
                  <a:cubicBezTo>
                    <a:pt x="34" y="2"/>
                    <a:pt x="34" y="2"/>
                    <a:pt x="34" y="2"/>
                  </a:cubicBezTo>
                  <a:cubicBezTo>
                    <a:pt x="34" y="3"/>
                    <a:pt x="34" y="4"/>
                    <a:pt x="33" y="5"/>
                  </a:cubicBezTo>
                  <a:cubicBezTo>
                    <a:pt x="32" y="5"/>
                    <a:pt x="31" y="6"/>
                    <a:pt x="30" y="6"/>
                  </a:cubicBezTo>
                  <a:cubicBezTo>
                    <a:pt x="29" y="6"/>
                    <a:pt x="28" y="5"/>
                    <a:pt x="27" y="5"/>
                  </a:cubicBezTo>
                  <a:cubicBezTo>
                    <a:pt x="27" y="5"/>
                    <a:pt x="27" y="5"/>
                    <a:pt x="27" y="5"/>
                  </a:cubicBezTo>
                  <a:cubicBezTo>
                    <a:pt x="26" y="4"/>
                    <a:pt x="26" y="4"/>
                    <a:pt x="26" y="4"/>
                  </a:cubicBezTo>
                  <a:cubicBezTo>
                    <a:pt x="26" y="4"/>
                    <a:pt x="26" y="4"/>
                    <a:pt x="26" y="4"/>
                  </a:cubicBezTo>
                  <a:cubicBezTo>
                    <a:pt x="25" y="5"/>
                    <a:pt x="25" y="5"/>
                    <a:pt x="25" y="5"/>
                  </a:cubicBezTo>
                  <a:cubicBezTo>
                    <a:pt x="25" y="5"/>
                    <a:pt x="25" y="5"/>
                    <a:pt x="25" y="5"/>
                  </a:cubicBezTo>
                  <a:cubicBezTo>
                    <a:pt x="25" y="5"/>
                    <a:pt x="25" y="5"/>
                    <a:pt x="25" y="5"/>
                  </a:cubicBezTo>
                  <a:cubicBezTo>
                    <a:pt x="24" y="6"/>
                    <a:pt x="23" y="7"/>
                    <a:pt x="22" y="7"/>
                  </a:cubicBezTo>
                  <a:cubicBezTo>
                    <a:pt x="21" y="7"/>
                    <a:pt x="21" y="7"/>
                    <a:pt x="21" y="7"/>
                  </a:cubicBezTo>
                  <a:cubicBezTo>
                    <a:pt x="21" y="7"/>
                    <a:pt x="21" y="7"/>
                    <a:pt x="21" y="7"/>
                  </a:cubicBezTo>
                  <a:cubicBezTo>
                    <a:pt x="20" y="7"/>
                    <a:pt x="20" y="7"/>
                    <a:pt x="20" y="7"/>
                  </a:cubicBezTo>
                  <a:cubicBezTo>
                    <a:pt x="19" y="8"/>
                    <a:pt x="19" y="8"/>
                    <a:pt x="18" y="8"/>
                  </a:cubicBezTo>
                  <a:cubicBezTo>
                    <a:pt x="18" y="8"/>
                    <a:pt x="18" y="8"/>
                    <a:pt x="18" y="8"/>
                  </a:cubicBezTo>
                  <a:cubicBezTo>
                    <a:pt x="18" y="8"/>
                    <a:pt x="18" y="8"/>
                    <a:pt x="18"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6" y="8"/>
                  </a:cubicBezTo>
                  <a:cubicBezTo>
                    <a:pt x="16" y="9"/>
                    <a:pt x="16" y="9"/>
                    <a:pt x="16" y="9"/>
                  </a:cubicBezTo>
                  <a:cubicBezTo>
                    <a:pt x="16" y="10"/>
                    <a:pt x="16" y="10"/>
                    <a:pt x="16" y="10"/>
                  </a:cubicBezTo>
                  <a:cubicBezTo>
                    <a:pt x="16" y="10"/>
                    <a:pt x="17" y="11"/>
                    <a:pt x="17" y="11"/>
                  </a:cubicBezTo>
                  <a:cubicBezTo>
                    <a:pt x="17" y="12"/>
                    <a:pt x="16" y="13"/>
                    <a:pt x="16" y="13"/>
                  </a:cubicBezTo>
                  <a:cubicBezTo>
                    <a:pt x="15" y="14"/>
                    <a:pt x="14" y="14"/>
                    <a:pt x="13" y="14"/>
                  </a:cubicBezTo>
                  <a:cubicBezTo>
                    <a:pt x="12" y="14"/>
                    <a:pt x="10" y="13"/>
                    <a:pt x="10" y="12"/>
                  </a:cubicBezTo>
                  <a:cubicBezTo>
                    <a:pt x="10" y="11"/>
                    <a:pt x="10" y="11"/>
                    <a:pt x="9" y="11"/>
                  </a:cubicBezTo>
                  <a:cubicBezTo>
                    <a:pt x="9" y="11"/>
                    <a:pt x="9" y="11"/>
                    <a:pt x="9" y="11"/>
                  </a:cubicBezTo>
                  <a:cubicBezTo>
                    <a:pt x="9" y="11"/>
                    <a:pt x="8" y="11"/>
                    <a:pt x="8" y="11"/>
                  </a:cubicBezTo>
                  <a:cubicBezTo>
                    <a:pt x="7" y="12"/>
                    <a:pt x="7" y="13"/>
                    <a:pt x="6" y="13"/>
                  </a:cubicBezTo>
                  <a:cubicBezTo>
                    <a:pt x="5" y="13"/>
                    <a:pt x="5" y="13"/>
                    <a:pt x="4" y="12"/>
                  </a:cubicBezTo>
                  <a:cubicBezTo>
                    <a:pt x="4" y="12"/>
                    <a:pt x="4" y="12"/>
                    <a:pt x="4" y="12"/>
                  </a:cubicBezTo>
                  <a:cubicBezTo>
                    <a:pt x="3" y="12"/>
                    <a:pt x="3" y="12"/>
                    <a:pt x="3" y="12"/>
                  </a:cubicBezTo>
                  <a:cubicBezTo>
                    <a:pt x="2" y="13"/>
                    <a:pt x="2" y="13"/>
                    <a:pt x="2" y="13"/>
                  </a:cubicBezTo>
                  <a:cubicBezTo>
                    <a:pt x="2" y="13"/>
                    <a:pt x="2" y="13"/>
                    <a:pt x="2" y="13"/>
                  </a:cubicBezTo>
                  <a:cubicBezTo>
                    <a:pt x="2" y="13"/>
                    <a:pt x="2" y="13"/>
                    <a:pt x="2" y="13"/>
                  </a:cubicBezTo>
                  <a:cubicBezTo>
                    <a:pt x="2" y="14"/>
                    <a:pt x="2" y="14"/>
                    <a:pt x="2" y="14"/>
                  </a:cubicBezTo>
                  <a:cubicBezTo>
                    <a:pt x="2" y="14"/>
                    <a:pt x="2" y="14"/>
                    <a:pt x="2" y="14"/>
                  </a:cubicBezTo>
                  <a:cubicBezTo>
                    <a:pt x="2" y="14"/>
                    <a:pt x="1" y="14"/>
                    <a:pt x="1" y="14"/>
                  </a:cubicBezTo>
                  <a:cubicBezTo>
                    <a:pt x="1" y="15"/>
                    <a:pt x="1" y="15"/>
                    <a:pt x="1" y="15"/>
                  </a:cubicBezTo>
                  <a:cubicBezTo>
                    <a:pt x="1" y="15"/>
                    <a:pt x="1" y="16"/>
                    <a:pt x="1" y="16"/>
                  </a:cubicBezTo>
                  <a:cubicBezTo>
                    <a:pt x="1" y="16"/>
                    <a:pt x="1" y="16"/>
                    <a:pt x="1" y="16"/>
                  </a:cubicBezTo>
                  <a:cubicBezTo>
                    <a:pt x="1" y="16"/>
                    <a:pt x="1" y="16"/>
                    <a:pt x="1" y="16"/>
                  </a:cubicBezTo>
                  <a:cubicBezTo>
                    <a:pt x="2" y="16"/>
                    <a:pt x="2" y="16"/>
                    <a:pt x="2" y="16"/>
                  </a:cubicBezTo>
                  <a:cubicBezTo>
                    <a:pt x="1" y="16"/>
                    <a:pt x="1" y="16"/>
                    <a:pt x="1" y="16"/>
                  </a:cubicBezTo>
                  <a:cubicBezTo>
                    <a:pt x="2" y="16"/>
                    <a:pt x="2" y="16"/>
                    <a:pt x="2" y="16"/>
                  </a:cubicBezTo>
                  <a:cubicBezTo>
                    <a:pt x="3" y="16"/>
                    <a:pt x="3" y="16"/>
                    <a:pt x="3" y="16"/>
                  </a:cubicBezTo>
                  <a:cubicBezTo>
                    <a:pt x="3" y="16"/>
                    <a:pt x="4" y="16"/>
                    <a:pt x="5" y="16"/>
                  </a:cubicBezTo>
                  <a:cubicBezTo>
                    <a:pt x="6" y="16"/>
                    <a:pt x="7" y="17"/>
                    <a:pt x="7" y="18"/>
                  </a:cubicBezTo>
                  <a:cubicBezTo>
                    <a:pt x="7" y="20"/>
                    <a:pt x="6" y="21"/>
                    <a:pt x="5" y="21"/>
                  </a:cubicBezTo>
                  <a:cubicBezTo>
                    <a:pt x="4" y="21"/>
                    <a:pt x="4" y="21"/>
                    <a:pt x="4" y="21"/>
                  </a:cubicBezTo>
                  <a:cubicBezTo>
                    <a:pt x="4" y="22"/>
                    <a:pt x="4" y="22"/>
                    <a:pt x="4" y="22"/>
                  </a:cubicBezTo>
                  <a:cubicBezTo>
                    <a:pt x="5" y="22"/>
                    <a:pt x="5" y="22"/>
                    <a:pt x="5" y="22"/>
                  </a:cubicBezTo>
                  <a:cubicBezTo>
                    <a:pt x="5" y="21"/>
                    <a:pt x="5" y="21"/>
                    <a:pt x="5" y="21"/>
                  </a:cubicBezTo>
                  <a:cubicBezTo>
                    <a:pt x="5" y="21"/>
                    <a:pt x="5" y="21"/>
                    <a:pt x="5" y="21"/>
                  </a:cubicBezTo>
                  <a:cubicBezTo>
                    <a:pt x="5" y="21"/>
                    <a:pt x="5" y="21"/>
                    <a:pt x="5" y="21"/>
                  </a:cubicBezTo>
                  <a:cubicBezTo>
                    <a:pt x="5" y="21"/>
                    <a:pt x="5" y="21"/>
                    <a:pt x="5" y="21"/>
                  </a:cubicBezTo>
                  <a:cubicBezTo>
                    <a:pt x="4" y="21"/>
                    <a:pt x="4" y="21"/>
                    <a:pt x="4" y="21"/>
                  </a:cubicBezTo>
                  <a:cubicBezTo>
                    <a:pt x="3" y="22"/>
                    <a:pt x="3" y="22"/>
                    <a:pt x="3" y="22"/>
                  </a:cubicBezTo>
                  <a:cubicBezTo>
                    <a:pt x="4" y="22"/>
                    <a:pt x="4" y="22"/>
                    <a:pt x="4" y="22"/>
                  </a:cubicBezTo>
                  <a:cubicBezTo>
                    <a:pt x="4" y="23"/>
                    <a:pt x="4" y="23"/>
                    <a:pt x="4" y="24"/>
                  </a:cubicBezTo>
                  <a:cubicBezTo>
                    <a:pt x="4" y="24"/>
                    <a:pt x="4" y="24"/>
                    <a:pt x="4" y="24"/>
                  </a:cubicBezTo>
                  <a:cubicBezTo>
                    <a:pt x="4" y="26"/>
                    <a:pt x="3" y="27"/>
                    <a:pt x="1" y="27"/>
                  </a:cubicBezTo>
                  <a:cubicBezTo>
                    <a:pt x="1" y="27"/>
                    <a:pt x="0" y="28"/>
                    <a:pt x="0" y="28"/>
                  </a:cubicBezTo>
                  <a:cubicBezTo>
                    <a:pt x="0" y="29"/>
                    <a:pt x="0" y="31"/>
                    <a:pt x="0" y="34"/>
                  </a:cubicBezTo>
                  <a:cubicBezTo>
                    <a:pt x="0" y="36"/>
                    <a:pt x="0" y="39"/>
                    <a:pt x="1" y="42"/>
                  </a:cubicBezTo>
                  <a:cubicBezTo>
                    <a:pt x="1" y="44"/>
                    <a:pt x="2" y="47"/>
                    <a:pt x="3" y="49"/>
                  </a:cubicBezTo>
                  <a:cubicBezTo>
                    <a:pt x="3" y="49"/>
                    <a:pt x="3" y="49"/>
                    <a:pt x="4" y="49"/>
                  </a:cubicBezTo>
                  <a:cubicBezTo>
                    <a:pt x="4" y="49"/>
                    <a:pt x="4" y="49"/>
                    <a:pt x="4" y="49"/>
                  </a:cubicBezTo>
                  <a:cubicBezTo>
                    <a:pt x="4" y="49"/>
                    <a:pt x="4"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9" y="43"/>
                    <a:pt x="11" y="36"/>
                  </a:cubicBezTo>
                  <a:cubicBezTo>
                    <a:pt x="11" y="35"/>
                    <a:pt x="11" y="35"/>
                    <a:pt x="11" y="35"/>
                  </a:cubicBezTo>
                  <a:cubicBezTo>
                    <a:pt x="11" y="35"/>
                    <a:pt x="11" y="35"/>
                    <a:pt x="10" y="35"/>
                  </a:cubicBezTo>
                  <a:cubicBezTo>
                    <a:pt x="9" y="33"/>
                    <a:pt x="8" y="31"/>
                    <a:pt x="8" y="29"/>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28"/>
                    <a:pt x="8" y="28"/>
                    <a:pt x="8" y="27"/>
                  </a:cubicBezTo>
                  <a:cubicBezTo>
                    <a:pt x="8" y="27"/>
                    <a:pt x="8" y="27"/>
                    <a:pt x="8" y="27"/>
                  </a:cubicBezTo>
                  <a:cubicBezTo>
                    <a:pt x="7" y="26"/>
                    <a:pt x="7" y="26"/>
                    <a:pt x="7" y="26"/>
                  </a:cubicBezTo>
                  <a:cubicBezTo>
                    <a:pt x="7" y="26"/>
                    <a:pt x="7" y="26"/>
                    <a:pt x="7" y="26"/>
                  </a:cubicBezTo>
                  <a:cubicBezTo>
                    <a:pt x="6" y="27"/>
                    <a:pt x="6" y="27"/>
                    <a:pt x="6" y="27"/>
                  </a:cubicBezTo>
                  <a:cubicBezTo>
                    <a:pt x="6" y="28"/>
                    <a:pt x="6" y="28"/>
                    <a:pt x="6" y="28"/>
                  </a:cubicBezTo>
                  <a:cubicBezTo>
                    <a:pt x="7" y="28"/>
                    <a:pt x="7" y="28"/>
                    <a:pt x="7" y="28"/>
                  </a:cubicBezTo>
                  <a:cubicBezTo>
                    <a:pt x="7" y="28"/>
                    <a:pt x="8" y="28"/>
                    <a:pt x="9" y="28"/>
                  </a:cubicBezTo>
                  <a:cubicBezTo>
                    <a:pt x="10" y="29"/>
                    <a:pt x="11" y="29"/>
                    <a:pt x="13" y="29"/>
                  </a:cubicBezTo>
                  <a:cubicBezTo>
                    <a:pt x="15" y="29"/>
                    <a:pt x="18" y="28"/>
                    <a:pt x="20" y="27"/>
                  </a:cubicBezTo>
                  <a:cubicBezTo>
                    <a:pt x="23" y="26"/>
                    <a:pt x="25" y="24"/>
                    <a:pt x="27" y="22"/>
                  </a:cubicBezTo>
                  <a:cubicBezTo>
                    <a:pt x="27" y="21"/>
                    <a:pt x="27" y="21"/>
                    <a:pt x="27" y="21"/>
                  </a:cubicBezTo>
                  <a:cubicBezTo>
                    <a:pt x="26" y="21"/>
                    <a:pt x="26" y="21"/>
                    <a:pt x="26" y="21"/>
                  </a:cubicBezTo>
                  <a:cubicBezTo>
                    <a:pt x="26" y="20"/>
                    <a:pt x="26" y="20"/>
                    <a:pt x="26" y="20"/>
                  </a:cubicBezTo>
                  <a:cubicBezTo>
                    <a:pt x="26" y="22"/>
                    <a:pt x="26" y="22"/>
                    <a:pt x="26" y="22"/>
                  </a:cubicBezTo>
                  <a:cubicBezTo>
                    <a:pt x="26" y="22"/>
                    <a:pt x="26" y="22"/>
                    <a:pt x="26" y="22"/>
                  </a:cubicBezTo>
                  <a:cubicBezTo>
                    <a:pt x="27" y="22"/>
                    <a:pt x="27" y="22"/>
                    <a:pt x="27" y="22"/>
                  </a:cubicBezTo>
                  <a:cubicBezTo>
                    <a:pt x="30" y="20"/>
                    <a:pt x="34" y="19"/>
                    <a:pt x="37" y="17"/>
                  </a:cubicBezTo>
                  <a:cubicBezTo>
                    <a:pt x="41" y="15"/>
                    <a:pt x="43" y="12"/>
                    <a:pt x="45" y="8"/>
                  </a:cubicBezTo>
                  <a:cubicBezTo>
                    <a:pt x="45" y="8"/>
                    <a:pt x="45" y="8"/>
                    <a:pt x="45" y="8"/>
                  </a:cubicBezTo>
                  <a:cubicBezTo>
                    <a:pt x="44" y="7"/>
                    <a:pt x="44" y="7"/>
                    <a:pt x="44" y="7"/>
                  </a:cubicBezTo>
                  <a:cubicBezTo>
                    <a:pt x="44" y="7"/>
                    <a:pt x="44" y="7"/>
                    <a:pt x="44" y="7"/>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3" y="8"/>
                    <a:pt x="43" y="8"/>
                    <a:pt x="43" y="8"/>
                  </a:cubicBezTo>
                  <a:cubicBezTo>
                    <a:pt x="44" y="8"/>
                    <a:pt x="44" y="8"/>
                    <a:pt x="44" y="8"/>
                  </a:cubicBezTo>
                  <a:cubicBezTo>
                    <a:pt x="44" y="9"/>
                    <a:pt x="44" y="9"/>
                    <a:pt x="44" y="9"/>
                  </a:cubicBezTo>
                  <a:cubicBezTo>
                    <a:pt x="44" y="8"/>
                    <a:pt x="44" y="8"/>
                    <a:pt x="44" y="8"/>
                  </a:cubicBezTo>
                  <a:cubicBezTo>
                    <a:pt x="44" y="8"/>
                    <a:pt x="44" y="8"/>
                    <a:pt x="44" y="8"/>
                  </a:cubicBezTo>
                  <a:cubicBezTo>
                    <a:pt x="44" y="8"/>
                    <a:pt x="44" y="8"/>
                    <a:pt x="44" y="8"/>
                  </a:cubicBezTo>
                  <a:cubicBezTo>
                    <a:pt x="43" y="8"/>
                    <a:pt x="43" y="8"/>
                    <a:pt x="43" y="8"/>
                  </a:cubicBezTo>
                  <a:cubicBezTo>
                    <a:pt x="44" y="8"/>
                    <a:pt x="44" y="8"/>
                    <a:pt x="44" y="8"/>
                  </a:cubicBezTo>
                  <a:cubicBezTo>
                    <a:pt x="44" y="8"/>
                    <a:pt x="45" y="9"/>
                    <a:pt x="46" y="10"/>
                  </a:cubicBezTo>
                  <a:cubicBezTo>
                    <a:pt x="46" y="11"/>
                    <a:pt x="47" y="13"/>
                    <a:pt x="47" y="16"/>
                  </a:cubicBezTo>
                  <a:cubicBezTo>
                    <a:pt x="47" y="18"/>
                    <a:pt x="47" y="22"/>
                    <a:pt x="45" y="27"/>
                  </a:cubicBezTo>
                  <a:cubicBezTo>
                    <a:pt x="45" y="27"/>
                    <a:pt x="45" y="27"/>
                    <a:pt x="45" y="27"/>
                  </a:cubicBezTo>
                  <a:cubicBezTo>
                    <a:pt x="45" y="28"/>
                    <a:pt x="45" y="28"/>
                    <a:pt x="45" y="28"/>
                  </a:cubicBezTo>
                  <a:cubicBezTo>
                    <a:pt x="45" y="28"/>
                    <a:pt x="45" y="29"/>
                    <a:pt x="46" y="29"/>
                  </a:cubicBezTo>
                  <a:cubicBezTo>
                    <a:pt x="46" y="28"/>
                    <a:pt x="46" y="28"/>
                    <a:pt x="46" y="28"/>
                  </a:cubicBezTo>
                  <a:cubicBezTo>
                    <a:pt x="46" y="29"/>
                    <a:pt x="46" y="29"/>
                    <a:pt x="46" y="29"/>
                  </a:cubicBezTo>
                  <a:cubicBezTo>
                    <a:pt x="46" y="29"/>
                    <a:pt x="46" y="29"/>
                    <a:pt x="46" y="29"/>
                  </a:cubicBezTo>
                  <a:cubicBezTo>
                    <a:pt x="47" y="29"/>
                    <a:pt x="50" y="28"/>
                    <a:pt x="52" y="27"/>
                  </a:cubicBezTo>
                  <a:cubicBezTo>
                    <a:pt x="55" y="26"/>
                    <a:pt x="57" y="24"/>
                    <a:pt x="59" y="20"/>
                  </a:cubicBezTo>
                  <a:cubicBezTo>
                    <a:pt x="59" y="19"/>
                    <a:pt x="59" y="18"/>
                    <a:pt x="59" y="16"/>
                  </a:cubicBezTo>
                  <a:cubicBezTo>
                    <a:pt x="59" y="14"/>
                    <a:pt x="58" y="12"/>
                    <a:pt x="57" y="10"/>
                  </a:cubicBezTo>
                  <a:cubicBezTo>
                    <a:pt x="57" y="10"/>
                    <a:pt x="57" y="10"/>
                    <a:pt x="57" y="10"/>
                  </a:cubicBezTo>
                  <a:cubicBezTo>
                    <a:pt x="56" y="10"/>
                    <a:pt x="56" y="10"/>
                    <a:pt x="56" y="10"/>
                  </a:cubicBezTo>
                  <a:cubicBezTo>
                    <a:pt x="55" y="11"/>
                    <a:pt x="55" y="11"/>
                    <a:pt x="55" y="11"/>
                  </a:cubicBezTo>
                  <a:cubicBezTo>
                    <a:pt x="55" y="11"/>
                    <a:pt x="55" y="11"/>
                    <a:pt x="55" y="11"/>
                  </a:cubicBezTo>
                  <a:cubicBezTo>
                    <a:pt x="55" y="11"/>
                    <a:pt x="55" y="11"/>
                    <a:pt x="55" y="11"/>
                  </a:cubicBezTo>
                  <a:cubicBezTo>
                    <a:pt x="56" y="13"/>
                    <a:pt x="57" y="15"/>
                    <a:pt x="57" y="16"/>
                  </a:cubicBezTo>
                  <a:cubicBezTo>
                    <a:pt x="57" y="17"/>
                    <a:pt x="57" y="18"/>
                    <a:pt x="56" y="19"/>
                  </a:cubicBezTo>
                  <a:cubicBezTo>
                    <a:pt x="55" y="23"/>
                    <a:pt x="53" y="24"/>
                    <a:pt x="51" y="25"/>
                  </a:cubicBezTo>
                  <a:cubicBezTo>
                    <a:pt x="49" y="26"/>
                    <a:pt x="47"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7"/>
                    <a:pt x="46" y="27"/>
                    <a:pt x="46" y="27"/>
                  </a:cubicBezTo>
                  <a:cubicBezTo>
                    <a:pt x="46" y="28"/>
                    <a:pt x="46" y="28"/>
                    <a:pt x="46" y="28"/>
                  </a:cubicBezTo>
                  <a:cubicBezTo>
                    <a:pt x="47" y="28"/>
                    <a:pt x="47" y="28"/>
                    <a:pt x="47" y="28"/>
                  </a:cubicBezTo>
                  <a:cubicBezTo>
                    <a:pt x="47" y="28"/>
                    <a:pt x="47" y="28"/>
                    <a:pt x="47" y="28"/>
                  </a:cubicBezTo>
                  <a:cubicBezTo>
                    <a:pt x="47" y="28"/>
                    <a:pt x="47" y="28"/>
                    <a:pt x="47" y="28"/>
                  </a:cubicBezTo>
                  <a:cubicBezTo>
                    <a:pt x="49" y="23"/>
                    <a:pt x="50" y="19"/>
                    <a:pt x="50" y="16"/>
                  </a:cubicBezTo>
                  <a:cubicBezTo>
                    <a:pt x="50" y="16"/>
                    <a:pt x="50" y="16"/>
                    <a:pt x="50" y="16"/>
                  </a:cubicBezTo>
                  <a:cubicBezTo>
                    <a:pt x="50" y="12"/>
                    <a:pt x="49" y="10"/>
                    <a:pt x="47" y="8"/>
                  </a:cubicBezTo>
                  <a:cubicBezTo>
                    <a:pt x="46" y="7"/>
                    <a:pt x="45" y="6"/>
                    <a:pt x="45" y="6"/>
                  </a:cubicBezTo>
                  <a:cubicBezTo>
                    <a:pt x="44" y="6"/>
                    <a:pt x="44" y="6"/>
                    <a:pt x="44" y="6"/>
                  </a:cubicBezTo>
                  <a:cubicBezTo>
                    <a:pt x="44" y="6"/>
                    <a:pt x="43" y="6"/>
                    <a:pt x="43" y="7"/>
                  </a:cubicBezTo>
                  <a:cubicBezTo>
                    <a:pt x="41" y="10"/>
                    <a:pt x="39" y="13"/>
                    <a:pt x="36" y="15"/>
                  </a:cubicBezTo>
                  <a:cubicBezTo>
                    <a:pt x="33" y="17"/>
                    <a:pt x="30" y="18"/>
                    <a:pt x="26" y="20"/>
                  </a:cubicBezTo>
                  <a:cubicBezTo>
                    <a:pt x="26" y="20"/>
                    <a:pt x="26" y="20"/>
                    <a:pt x="26" y="20"/>
                  </a:cubicBezTo>
                  <a:cubicBezTo>
                    <a:pt x="25" y="20"/>
                    <a:pt x="25" y="20"/>
                    <a:pt x="25" y="20"/>
                  </a:cubicBezTo>
                  <a:cubicBezTo>
                    <a:pt x="25" y="20"/>
                    <a:pt x="25" y="20"/>
                    <a:pt x="25" y="20"/>
                  </a:cubicBezTo>
                  <a:cubicBezTo>
                    <a:pt x="25" y="20"/>
                    <a:pt x="25" y="20"/>
                    <a:pt x="25" y="20"/>
                  </a:cubicBezTo>
                  <a:cubicBezTo>
                    <a:pt x="24" y="23"/>
                    <a:pt x="22" y="24"/>
                    <a:pt x="19" y="25"/>
                  </a:cubicBezTo>
                  <a:cubicBezTo>
                    <a:pt x="17" y="26"/>
                    <a:pt x="15" y="26"/>
                    <a:pt x="13" y="26"/>
                  </a:cubicBezTo>
                  <a:cubicBezTo>
                    <a:pt x="12" y="26"/>
                    <a:pt x="10" y="26"/>
                    <a:pt x="9" y="26"/>
                  </a:cubicBezTo>
                  <a:cubicBezTo>
                    <a:pt x="8" y="26"/>
                    <a:pt x="8" y="26"/>
                    <a:pt x="7" y="26"/>
                  </a:cubicBezTo>
                  <a:cubicBezTo>
                    <a:pt x="7" y="25"/>
                    <a:pt x="7" y="25"/>
                    <a:pt x="7" y="25"/>
                  </a:cubicBezTo>
                  <a:cubicBezTo>
                    <a:pt x="7" y="26"/>
                    <a:pt x="7" y="26"/>
                    <a:pt x="7" y="26"/>
                  </a:cubicBezTo>
                  <a:cubicBezTo>
                    <a:pt x="6" y="26"/>
                    <a:pt x="6" y="26"/>
                    <a:pt x="6" y="26"/>
                  </a:cubicBezTo>
                  <a:cubicBezTo>
                    <a:pt x="6" y="26"/>
                    <a:pt x="6" y="26"/>
                    <a:pt x="6" y="26"/>
                  </a:cubicBezTo>
                  <a:cubicBezTo>
                    <a:pt x="6" y="26"/>
                    <a:pt x="6" y="26"/>
                    <a:pt x="6" y="26"/>
                  </a:cubicBezTo>
                  <a:cubicBezTo>
                    <a:pt x="6" y="26"/>
                    <a:pt x="6" y="26"/>
                    <a:pt x="6" y="26"/>
                  </a:cubicBezTo>
                  <a:cubicBezTo>
                    <a:pt x="6" y="27"/>
                    <a:pt x="5" y="28"/>
                    <a:pt x="5" y="29"/>
                  </a:cubicBezTo>
                  <a:cubicBezTo>
                    <a:pt x="5" y="31"/>
                    <a:pt x="7" y="34"/>
                    <a:pt x="9" y="36"/>
                  </a:cubicBezTo>
                  <a:cubicBezTo>
                    <a:pt x="9" y="37"/>
                    <a:pt x="9" y="37"/>
                    <a:pt x="9" y="37"/>
                  </a:cubicBezTo>
                  <a:cubicBezTo>
                    <a:pt x="10" y="36"/>
                    <a:pt x="10" y="36"/>
                    <a:pt x="10" y="36"/>
                  </a:cubicBezTo>
                  <a:cubicBezTo>
                    <a:pt x="10" y="35"/>
                    <a:pt x="10" y="35"/>
                    <a:pt x="10" y="35"/>
                  </a:cubicBezTo>
                  <a:cubicBezTo>
                    <a:pt x="9" y="35"/>
                    <a:pt x="9" y="35"/>
                    <a:pt x="9" y="35"/>
                  </a:cubicBezTo>
                  <a:cubicBezTo>
                    <a:pt x="9" y="35"/>
                    <a:pt x="9" y="35"/>
                    <a:pt x="9" y="35"/>
                  </a:cubicBezTo>
                  <a:cubicBezTo>
                    <a:pt x="9" y="35"/>
                    <a:pt x="9" y="35"/>
                    <a:pt x="9" y="35"/>
                  </a:cubicBezTo>
                  <a:cubicBezTo>
                    <a:pt x="8" y="39"/>
                    <a:pt x="6" y="42"/>
                    <a:pt x="5" y="44"/>
                  </a:cubicBezTo>
                  <a:cubicBezTo>
                    <a:pt x="4" y="45"/>
                    <a:pt x="4" y="46"/>
                    <a:pt x="3" y="47"/>
                  </a:cubicBezTo>
                  <a:cubicBezTo>
                    <a:pt x="3" y="47"/>
                    <a:pt x="3" y="47"/>
                    <a:pt x="3" y="47"/>
                  </a:cubicBezTo>
                  <a:cubicBezTo>
                    <a:pt x="3" y="47"/>
                    <a:pt x="3" y="47"/>
                    <a:pt x="3" y="47"/>
                  </a:cubicBezTo>
                  <a:cubicBezTo>
                    <a:pt x="3" y="47"/>
                    <a:pt x="3" y="47"/>
                    <a:pt x="3" y="47"/>
                  </a:cubicBezTo>
                  <a:cubicBezTo>
                    <a:pt x="3" y="47"/>
                    <a:pt x="3" y="47"/>
                    <a:pt x="3" y="47"/>
                  </a:cubicBezTo>
                  <a:cubicBezTo>
                    <a:pt x="3" y="48"/>
                    <a:pt x="3" y="48"/>
                    <a:pt x="3" y="48"/>
                  </a:cubicBezTo>
                  <a:cubicBezTo>
                    <a:pt x="4" y="48"/>
                    <a:pt x="4" y="48"/>
                    <a:pt x="4" y="48"/>
                  </a:cubicBezTo>
                  <a:cubicBezTo>
                    <a:pt x="4" y="49"/>
                    <a:pt x="4" y="49"/>
                    <a:pt x="4" y="49"/>
                  </a:cubicBezTo>
                  <a:cubicBezTo>
                    <a:pt x="5" y="48"/>
                    <a:pt x="5" y="48"/>
                    <a:pt x="5" y="48"/>
                  </a:cubicBezTo>
                  <a:cubicBezTo>
                    <a:pt x="5" y="48"/>
                    <a:pt x="5" y="48"/>
                    <a:pt x="5" y="48"/>
                  </a:cubicBezTo>
                  <a:cubicBezTo>
                    <a:pt x="5" y="48"/>
                    <a:pt x="5" y="48"/>
                    <a:pt x="5" y="48"/>
                  </a:cubicBezTo>
                  <a:cubicBezTo>
                    <a:pt x="4" y="46"/>
                    <a:pt x="3" y="44"/>
                    <a:pt x="3" y="41"/>
                  </a:cubicBezTo>
                  <a:cubicBezTo>
                    <a:pt x="3" y="39"/>
                    <a:pt x="2" y="36"/>
                    <a:pt x="2" y="34"/>
                  </a:cubicBezTo>
                  <a:cubicBezTo>
                    <a:pt x="2" y="31"/>
                    <a:pt x="3" y="29"/>
                    <a:pt x="3" y="29"/>
                  </a:cubicBezTo>
                  <a:cubicBezTo>
                    <a:pt x="3" y="28"/>
                    <a:pt x="3" y="28"/>
                    <a:pt x="3" y="28"/>
                  </a:cubicBezTo>
                  <a:cubicBezTo>
                    <a:pt x="1" y="28"/>
                    <a:pt x="1" y="28"/>
                    <a:pt x="1" y="28"/>
                  </a:cubicBezTo>
                  <a:cubicBezTo>
                    <a:pt x="1" y="28"/>
                    <a:pt x="1" y="28"/>
                    <a:pt x="1" y="28"/>
                  </a:cubicBezTo>
                  <a:cubicBezTo>
                    <a:pt x="1" y="29"/>
                    <a:pt x="1" y="29"/>
                    <a:pt x="1" y="29"/>
                  </a:cubicBezTo>
                  <a:cubicBezTo>
                    <a:pt x="1" y="30"/>
                    <a:pt x="1" y="30"/>
                    <a:pt x="1" y="30"/>
                  </a:cubicBezTo>
                  <a:cubicBezTo>
                    <a:pt x="2" y="30"/>
                    <a:pt x="2" y="30"/>
                    <a:pt x="2" y="30"/>
                  </a:cubicBezTo>
                  <a:cubicBezTo>
                    <a:pt x="4" y="29"/>
                    <a:pt x="6" y="27"/>
                    <a:pt x="6" y="24"/>
                  </a:cubicBezTo>
                  <a:cubicBezTo>
                    <a:pt x="6" y="23"/>
                    <a:pt x="6" y="22"/>
                    <a:pt x="6" y="21"/>
                  </a:cubicBezTo>
                  <a:cubicBezTo>
                    <a:pt x="5" y="21"/>
                    <a:pt x="5" y="21"/>
                    <a:pt x="5" y="21"/>
                  </a:cubicBezTo>
                  <a:cubicBezTo>
                    <a:pt x="4" y="22"/>
                    <a:pt x="4" y="22"/>
                    <a:pt x="4" y="22"/>
                  </a:cubicBezTo>
                  <a:cubicBezTo>
                    <a:pt x="4" y="22"/>
                    <a:pt x="4" y="22"/>
                    <a:pt x="4" y="22"/>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7" y="23"/>
                    <a:pt x="10" y="21"/>
                    <a:pt x="10" y="18"/>
                  </a:cubicBezTo>
                  <a:cubicBezTo>
                    <a:pt x="10" y="15"/>
                    <a:pt x="7" y="13"/>
                    <a:pt x="5" y="13"/>
                  </a:cubicBezTo>
                  <a:cubicBezTo>
                    <a:pt x="3" y="13"/>
                    <a:pt x="2" y="14"/>
                    <a:pt x="1" y="14"/>
                  </a:cubicBezTo>
                  <a:cubicBezTo>
                    <a:pt x="1" y="14"/>
                    <a:pt x="1" y="14"/>
                    <a:pt x="1" y="14"/>
                  </a:cubicBezTo>
                  <a:cubicBezTo>
                    <a:pt x="2" y="15"/>
                    <a:pt x="2" y="15"/>
                    <a:pt x="2" y="15"/>
                  </a:cubicBezTo>
                  <a:cubicBezTo>
                    <a:pt x="2" y="16"/>
                    <a:pt x="2" y="16"/>
                    <a:pt x="2" y="16"/>
                  </a:cubicBezTo>
                  <a:cubicBezTo>
                    <a:pt x="3" y="15"/>
                    <a:pt x="3" y="15"/>
                    <a:pt x="3" y="15"/>
                  </a:cubicBezTo>
                  <a:cubicBezTo>
                    <a:pt x="3" y="15"/>
                    <a:pt x="3" y="15"/>
                    <a:pt x="3" y="15"/>
                  </a:cubicBezTo>
                  <a:cubicBezTo>
                    <a:pt x="3" y="14"/>
                    <a:pt x="3" y="14"/>
                    <a:pt x="3" y="14"/>
                  </a:cubicBezTo>
                  <a:cubicBezTo>
                    <a:pt x="3" y="14"/>
                    <a:pt x="3" y="14"/>
                    <a:pt x="3" y="14"/>
                  </a:cubicBezTo>
                  <a:cubicBezTo>
                    <a:pt x="2" y="15"/>
                    <a:pt x="2" y="15"/>
                    <a:pt x="2" y="15"/>
                  </a:cubicBezTo>
                  <a:cubicBezTo>
                    <a:pt x="2" y="15"/>
                    <a:pt x="2" y="15"/>
                    <a:pt x="2" y="15"/>
                  </a:cubicBezTo>
                  <a:cubicBezTo>
                    <a:pt x="3" y="16"/>
                    <a:pt x="3" y="16"/>
                    <a:pt x="3" y="16"/>
                  </a:cubicBezTo>
                  <a:cubicBezTo>
                    <a:pt x="3" y="16"/>
                    <a:pt x="3" y="16"/>
                    <a:pt x="3" y="16"/>
                  </a:cubicBezTo>
                  <a:cubicBezTo>
                    <a:pt x="3" y="16"/>
                    <a:pt x="3" y="16"/>
                    <a:pt x="3" y="16"/>
                  </a:cubicBezTo>
                  <a:cubicBezTo>
                    <a:pt x="3" y="15"/>
                    <a:pt x="4" y="15"/>
                    <a:pt x="4" y="14"/>
                  </a:cubicBezTo>
                  <a:cubicBezTo>
                    <a:pt x="4" y="14"/>
                    <a:pt x="4" y="14"/>
                    <a:pt x="4" y="14"/>
                  </a:cubicBezTo>
                  <a:cubicBezTo>
                    <a:pt x="3" y="14"/>
                    <a:pt x="3" y="14"/>
                    <a:pt x="3" y="14"/>
                  </a:cubicBezTo>
                  <a:cubicBezTo>
                    <a:pt x="2" y="13"/>
                    <a:pt x="2" y="13"/>
                    <a:pt x="2" y="13"/>
                  </a:cubicBezTo>
                  <a:cubicBezTo>
                    <a:pt x="3" y="15"/>
                    <a:pt x="3" y="15"/>
                    <a:pt x="3" y="15"/>
                  </a:cubicBezTo>
                  <a:cubicBezTo>
                    <a:pt x="3" y="15"/>
                    <a:pt x="3" y="15"/>
                    <a:pt x="3" y="15"/>
                  </a:cubicBezTo>
                  <a:cubicBezTo>
                    <a:pt x="4" y="14"/>
                    <a:pt x="4" y="14"/>
                    <a:pt x="4" y="14"/>
                  </a:cubicBezTo>
                  <a:cubicBezTo>
                    <a:pt x="5" y="14"/>
                    <a:pt x="5" y="14"/>
                    <a:pt x="5" y="14"/>
                  </a:cubicBezTo>
                  <a:cubicBezTo>
                    <a:pt x="4" y="13"/>
                    <a:pt x="4" y="13"/>
                    <a:pt x="4" y="13"/>
                  </a:cubicBezTo>
                  <a:cubicBezTo>
                    <a:pt x="4" y="13"/>
                    <a:pt x="4" y="13"/>
                    <a:pt x="4" y="13"/>
                  </a:cubicBezTo>
                  <a:cubicBezTo>
                    <a:pt x="3" y="14"/>
                    <a:pt x="3" y="14"/>
                    <a:pt x="3" y="14"/>
                  </a:cubicBezTo>
                  <a:cubicBezTo>
                    <a:pt x="3" y="14"/>
                    <a:pt x="3" y="14"/>
                    <a:pt x="3" y="14"/>
                  </a:cubicBezTo>
                  <a:cubicBezTo>
                    <a:pt x="3" y="14"/>
                    <a:pt x="3" y="14"/>
                    <a:pt x="3" y="14"/>
                  </a:cubicBezTo>
                  <a:cubicBezTo>
                    <a:pt x="4" y="15"/>
                    <a:pt x="5" y="15"/>
                    <a:pt x="6" y="15"/>
                  </a:cubicBezTo>
                  <a:cubicBezTo>
                    <a:pt x="7" y="15"/>
                    <a:pt x="9" y="14"/>
                    <a:pt x="10" y="12"/>
                  </a:cubicBezTo>
                  <a:cubicBezTo>
                    <a:pt x="10" y="12"/>
                    <a:pt x="10" y="12"/>
                    <a:pt x="10" y="12"/>
                  </a:cubicBezTo>
                  <a:cubicBezTo>
                    <a:pt x="9" y="12"/>
                    <a:pt x="9" y="12"/>
                    <a:pt x="9" y="12"/>
                  </a:cubicBezTo>
                  <a:cubicBezTo>
                    <a:pt x="9" y="12"/>
                    <a:pt x="9" y="12"/>
                    <a:pt x="9" y="12"/>
                  </a:cubicBezTo>
                  <a:cubicBezTo>
                    <a:pt x="8" y="12"/>
                    <a:pt x="8" y="12"/>
                    <a:pt x="8" y="12"/>
                  </a:cubicBezTo>
                  <a:cubicBezTo>
                    <a:pt x="8" y="12"/>
                    <a:pt x="8" y="12"/>
                    <a:pt x="8" y="12"/>
                  </a:cubicBezTo>
                  <a:cubicBezTo>
                    <a:pt x="8" y="12"/>
                    <a:pt x="8" y="12"/>
                    <a:pt x="8" y="12"/>
                  </a:cubicBezTo>
                  <a:cubicBezTo>
                    <a:pt x="8" y="15"/>
                    <a:pt x="11" y="17"/>
                    <a:pt x="13" y="17"/>
                  </a:cubicBezTo>
                  <a:cubicBezTo>
                    <a:pt x="16" y="17"/>
                    <a:pt x="19" y="14"/>
                    <a:pt x="19" y="11"/>
                  </a:cubicBezTo>
                  <a:cubicBezTo>
                    <a:pt x="19" y="10"/>
                    <a:pt x="19" y="9"/>
                    <a:pt x="18" y="9"/>
                  </a:cubicBezTo>
                  <a:cubicBezTo>
                    <a:pt x="18" y="8"/>
                    <a:pt x="18" y="8"/>
                    <a:pt x="18" y="8"/>
                  </a:cubicBezTo>
                  <a:cubicBezTo>
                    <a:pt x="17" y="9"/>
                    <a:pt x="17" y="9"/>
                    <a:pt x="17" y="9"/>
                  </a:cubicBezTo>
                  <a:cubicBezTo>
                    <a:pt x="17" y="9"/>
                    <a:pt x="17" y="9"/>
                    <a:pt x="17" y="9"/>
                  </a:cubicBezTo>
                  <a:cubicBezTo>
                    <a:pt x="17" y="10"/>
                    <a:pt x="17" y="10"/>
                    <a:pt x="17" y="10"/>
                  </a:cubicBezTo>
                  <a:cubicBezTo>
                    <a:pt x="17" y="10"/>
                    <a:pt x="17" y="10"/>
                    <a:pt x="17" y="10"/>
                  </a:cubicBezTo>
                  <a:cubicBezTo>
                    <a:pt x="18" y="10"/>
                    <a:pt x="18" y="10"/>
                    <a:pt x="18" y="10"/>
                  </a:cubicBezTo>
                  <a:cubicBezTo>
                    <a:pt x="18" y="10"/>
                    <a:pt x="18" y="10"/>
                    <a:pt x="18" y="10"/>
                  </a:cubicBezTo>
                  <a:cubicBezTo>
                    <a:pt x="18" y="10"/>
                    <a:pt x="18" y="10"/>
                    <a:pt x="18" y="10"/>
                  </a:cubicBezTo>
                  <a:cubicBezTo>
                    <a:pt x="19" y="10"/>
                    <a:pt x="21" y="10"/>
                    <a:pt x="22" y="9"/>
                  </a:cubicBezTo>
                  <a:cubicBezTo>
                    <a:pt x="22" y="8"/>
                    <a:pt x="22" y="8"/>
                    <a:pt x="22" y="8"/>
                  </a:cubicBezTo>
                  <a:cubicBezTo>
                    <a:pt x="21" y="8"/>
                    <a:pt x="21" y="8"/>
                    <a:pt x="21" y="8"/>
                  </a:cubicBezTo>
                  <a:cubicBezTo>
                    <a:pt x="21" y="7"/>
                    <a:pt x="21" y="7"/>
                    <a:pt x="21" y="7"/>
                  </a:cubicBezTo>
                  <a:cubicBezTo>
                    <a:pt x="20" y="9"/>
                    <a:pt x="20" y="9"/>
                    <a:pt x="20" y="9"/>
                  </a:cubicBezTo>
                  <a:cubicBezTo>
                    <a:pt x="20" y="9"/>
                    <a:pt x="20" y="9"/>
                    <a:pt x="20" y="9"/>
                  </a:cubicBezTo>
                  <a:cubicBezTo>
                    <a:pt x="20" y="9"/>
                    <a:pt x="20" y="9"/>
                    <a:pt x="20" y="9"/>
                  </a:cubicBezTo>
                  <a:cubicBezTo>
                    <a:pt x="21" y="9"/>
                    <a:pt x="21" y="9"/>
                    <a:pt x="22" y="9"/>
                  </a:cubicBezTo>
                  <a:cubicBezTo>
                    <a:pt x="24" y="9"/>
                    <a:pt x="26" y="8"/>
                    <a:pt x="27" y="6"/>
                  </a:cubicBezTo>
                  <a:cubicBezTo>
                    <a:pt x="27" y="6"/>
                    <a:pt x="27" y="6"/>
                    <a:pt x="27" y="6"/>
                  </a:cubicBezTo>
                  <a:cubicBezTo>
                    <a:pt x="26" y="5"/>
                    <a:pt x="26" y="5"/>
                    <a:pt x="26" y="5"/>
                  </a:cubicBezTo>
                  <a:cubicBezTo>
                    <a:pt x="26" y="5"/>
                    <a:pt x="26" y="5"/>
                    <a:pt x="26" y="5"/>
                  </a:cubicBezTo>
                  <a:cubicBezTo>
                    <a:pt x="25" y="6"/>
                    <a:pt x="25" y="6"/>
                    <a:pt x="25" y="6"/>
                  </a:cubicBezTo>
                  <a:cubicBezTo>
                    <a:pt x="25" y="6"/>
                    <a:pt x="25" y="6"/>
                    <a:pt x="25" y="6"/>
                  </a:cubicBezTo>
                  <a:cubicBezTo>
                    <a:pt x="25" y="6"/>
                    <a:pt x="25" y="6"/>
                    <a:pt x="25" y="6"/>
                  </a:cubicBezTo>
                  <a:cubicBezTo>
                    <a:pt x="27" y="8"/>
                    <a:pt x="28" y="8"/>
                    <a:pt x="30" y="8"/>
                  </a:cubicBezTo>
                  <a:cubicBezTo>
                    <a:pt x="34" y="8"/>
                    <a:pt x="37" y="5"/>
                    <a:pt x="37" y="2"/>
                  </a:cubicBezTo>
                  <a:cubicBezTo>
                    <a:pt x="37" y="2"/>
                    <a:pt x="37" y="2"/>
                    <a:pt x="37" y="2"/>
                  </a:cubicBezTo>
                  <a:cubicBezTo>
                    <a:pt x="37" y="2"/>
                    <a:pt x="37" y="2"/>
                    <a:pt x="37" y="2"/>
                  </a:cubicBezTo>
                  <a:cubicBezTo>
                    <a:pt x="36" y="2"/>
                    <a:pt x="36" y="2"/>
                    <a:pt x="36" y="2"/>
                  </a:cubicBezTo>
                  <a:cubicBezTo>
                    <a:pt x="37" y="2"/>
                    <a:pt x="37" y="2"/>
                    <a:pt x="37" y="2"/>
                  </a:cubicBezTo>
                  <a:cubicBezTo>
                    <a:pt x="37" y="2"/>
                    <a:pt x="37" y="2"/>
                    <a:pt x="37" y="2"/>
                  </a:cubicBezTo>
                  <a:cubicBezTo>
                    <a:pt x="37" y="1"/>
                    <a:pt x="37" y="1"/>
                    <a:pt x="37" y="1"/>
                  </a:cubicBezTo>
                  <a:cubicBezTo>
                    <a:pt x="35" y="1"/>
                    <a:pt x="35" y="1"/>
                    <a:pt x="35" y="1"/>
                  </a:cubicBezTo>
                  <a:cubicBezTo>
                    <a:pt x="35" y="1"/>
                    <a:pt x="35" y="1"/>
                    <a:pt x="35" y="1"/>
                  </a:cubicBezTo>
                  <a:cubicBezTo>
                    <a:pt x="35" y="3"/>
                    <a:pt x="35" y="3"/>
                    <a:pt x="35" y="3"/>
                  </a:cubicBezTo>
                  <a:cubicBezTo>
                    <a:pt x="35" y="3"/>
                    <a:pt x="35" y="3"/>
                    <a:pt x="35" y="3"/>
                  </a:cubicBezTo>
                  <a:cubicBezTo>
                    <a:pt x="36" y="3"/>
                    <a:pt x="36" y="3"/>
                    <a:pt x="36" y="3"/>
                  </a:cubicBezTo>
                  <a:cubicBezTo>
                    <a:pt x="36" y="3"/>
                    <a:pt x="37" y="2"/>
                    <a:pt x="37" y="2"/>
                  </a:cubicBezTo>
                  <a:cubicBezTo>
                    <a:pt x="38" y="2"/>
                    <a:pt x="38" y="2"/>
                    <a:pt x="38" y="2"/>
                  </a:cubicBezTo>
                  <a:cubicBezTo>
                    <a:pt x="37" y="1"/>
                    <a:pt x="37" y="1"/>
                    <a:pt x="37" y="1"/>
                  </a:cubicBezTo>
                  <a:cubicBezTo>
                    <a:pt x="37" y="1"/>
                    <a:pt x="37" y="1"/>
                    <a:pt x="37" y="1"/>
                  </a:cubicBezTo>
                  <a:cubicBezTo>
                    <a:pt x="36" y="1"/>
                    <a:pt x="36" y="1"/>
                    <a:pt x="36" y="1"/>
                  </a:cubicBezTo>
                  <a:cubicBezTo>
                    <a:pt x="36" y="2"/>
                    <a:pt x="36" y="2"/>
                    <a:pt x="36" y="2"/>
                  </a:cubicBezTo>
                  <a:cubicBezTo>
                    <a:pt x="36" y="2"/>
                    <a:pt x="36" y="2"/>
                    <a:pt x="36" y="2"/>
                  </a:cubicBezTo>
                  <a:cubicBezTo>
                    <a:pt x="37" y="3"/>
                    <a:pt x="38" y="4"/>
                    <a:pt x="40" y="4"/>
                  </a:cubicBezTo>
                  <a:cubicBezTo>
                    <a:pt x="41" y="4"/>
                    <a:pt x="42" y="3"/>
                    <a:pt x="43" y="3"/>
                  </a:cubicBezTo>
                  <a:cubicBezTo>
                    <a:pt x="43" y="3"/>
                    <a:pt x="43" y="3"/>
                    <a:pt x="43" y="3"/>
                  </a:cubicBezTo>
                  <a:cubicBezTo>
                    <a:pt x="42" y="2"/>
                    <a:pt x="42" y="2"/>
                    <a:pt x="42" y="2"/>
                  </a:cubicBezTo>
                  <a:cubicBezTo>
                    <a:pt x="42" y="1"/>
                    <a:pt x="42" y="1"/>
                    <a:pt x="42" y="1"/>
                  </a:cubicBezTo>
                  <a:cubicBezTo>
                    <a:pt x="41" y="2"/>
                    <a:pt x="41" y="2"/>
                    <a:pt x="41" y="2"/>
                  </a:cubicBezTo>
                  <a:cubicBezTo>
                    <a:pt x="41" y="2"/>
                    <a:pt x="41" y="2"/>
                    <a:pt x="41" y="2"/>
                  </a:cubicBezTo>
                  <a:cubicBezTo>
                    <a:pt x="41" y="2"/>
                    <a:pt x="41" y="2"/>
                    <a:pt x="41" y="2"/>
                  </a:cubicBezTo>
                  <a:cubicBezTo>
                    <a:pt x="41" y="4"/>
                    <a:pt x="43" y="6"/>
                    <a:pt x="46" y="6"/>
                  </a:cubicBezTo>
                  <a:cubicBezTo>
                    <a:pt x="47" y="6"/>
                    <a:pt x="48" y="5"/>
                    <a:pt x="49" y="4"/>
                  </a:cubicBezTo>
                  <a:cubicBezTo>
                    <a:pt x="49" y="4"/>
                    <a:pt x="49" y="4"/>
                    <a:pt x="49" y="4"/>
                  </a:cubicBezTo>
                  <a:cubicBezTo>
                    <a:pt x="49" y="4"/>
                    <a:pt x="49" y="4"/>
                    <a:pt x="49" y="4"/>
                  </a:cubicBezTo>
                  <a:cubicBezTo>
                    <a:pt x="49" y="4"/>
                    <a:pt x="49" y="4"/>
                    <a:pt x="49" y="4"/>
                  </a:cubicBezTo>
                  <a:cubicBezTo>
                    <a:pt x="50" y="4"/>
                    <a:pt x="50" y="4"/>
                    <a:pt x="50" y="4"/>
                  </a:cubicBezTo>
                  <a:cubicBezTo>
                    <a:pt x="49" y="3"/>
                    <a:pt x="49" y="3"/>
                    <a:pt x="49" y="3"/>
                  </a:cubicBezTo>
                  <a:cubicBezTo>
                    <a:pt x="49" y="3"/>
                    <a:pt x="49" y="3"/>
                    <a:pt x="49" y="3"/>
                  </a:cubicBezTo>
                  <a:cubicBezTo>
                    <a:pt x="48" y="4"/>
                    <a:pt x="48" y="4"/>
                    <a:pt x="48" y="4"/>
                  </a:cubicBezTo>
                  <a:cubicBezTo>
                    <a:pt x="48" y="4"/>
                    <a:pt x="48" y="4"/>
                    <a:pt x="48" y="4"/>
                  </a:cubicBezTo>
                  <a:cubicBezTo>
                    <a:pt x="48" y="4"/>
                    <a:pt x="48" y="4"/>
                    <a:pt x="48" y="4"/>
                  </a:cubicBezTo>
                  <a:cubicBezTo>
                    <a:pt x="48" y="4"/>
                    <a:pt x="48" y="4"/>
                    <a:pt x="48" y="4"/>
                  </a:cubicBezTo>
                  <a:cubicBezTo>
                    <a:pt x="48" y="5"/>
                    <a:pt x="48" y="5"/>
                    <a:pt x="48" y="5"/>
                  </a:cubicBezTo>
                  <a:cubicBezTo>
                    <a:pt x="48" y="5"/>
                    <a:pt x="48" y="5"/>
                    <a:pt x="48" y="5"/>
                  </a:cubicBezTo>
                  <a:cubicBezTo>
                    <a:pt x="48" y="5"/>
                    <a:pt x="48" y="5"/>
                    <a:pt x="48" y="5"/>
                  </a:cubicBezTo>
                  <a:cubicBezTo>
                    <a:pt x="49" y="5"/>
                    <a:pt x="49" y="5"/>
                    <a:pt x="50" y="5"/>
                  </a:cubicBezTo>
                  <a:cubicBezTo>
                    <a:pt x="51" y="6"/>
                    <a:pt x="54" y="8"/>
                    <a:pt x="55" y="11"/>
                  </a:cubicBezTo>
                  <a:cubicBezTo>
                    <a:pt x="55" y="11"/>
                    <a:pt x="55" y="11"/>
                    <a:pt x="55" y="11"/>
                  </a:cubicBezTo>
                  <a:cubicBezTo>
                    <a:pt x="56" y="11"/>
                    <a:pt x="56" y="11"/>
                    <a:pt x="56" y="11"/>
                  </a:cubicBezTo>
                  <a:cubicBezTo>
                    <a:pt x="56" y="11"/>
                    <a:pt x="56" y="11"/>
                    <a:pt x="56" y="11"/>
                  </a:cubicBezTo>
                  <a:cubicBezTo>
                    <a:pt x="56" y="10"/>
                    <a:pt x="56" y="10"/>
                    <a:pt x="56" y="10"/>
                  </a:cubicBezTo>
                  <a:cubicBezTo>
                    <a:pt x="55" y="11"/>
                    <a:pt x="55" y="11"/>
                    <a:pt x="55" y="11"/>
                  </a:cubicBezTo>
                  <a:cubicBezTo>
                    <a:pt x="55" y="11"/>
                    <a:pt x="55" y="11"/>
                    <a:pt x="55" y="11"/>
                  </a:cubicBezTo>
                  <a:cubicBezTo>
                    <a:pt x="56" y="11"/>
                    <a:pt x="56" y="11"/>
                    <a:pt x="56" y="11"/>
                  </a:cubicBezTo>
                  <a:cubicBezTo>
                    <a:pt x="54" y="8"/>
                    <a:pt x="52" y="6"/>
                    <a:pt x="50" y="5"/>
                  </a:cubicBezTo>
                  <a:cubicBezTo>
                    <a:pt x="49" y="4"/>
                    <a:pt x="49" y="4"/>
                    <a:pt x="48" y="4"/>
                  </a:cubicBezTo>
                  <a:cubicBezTo>
                    <a:pt x="48" y="4"/>
                    <a:pt x="48" y="4"/>
                    <a:pt x="48" y="4"/>
                  </a:cubicBezTo>
                  <a:cubicBezTo>
                    <a:pt x="49" y="4"/>
                    <a:pt x="49" y="4"/>
                    <a:pt x="49" y="4"/>
                  </a:cubicBezTo>
                  <a:cubicBezTo>
                    <a:pt x="48" y="4"/>
                    <a:pt x="48" y="4"/>
                    <a:pt x="48" y="4"/>
                  </a:cubicBezTo>
                  <a:cubicBezTo>
                    <a:pt x="48" y="4"/>
                    <a:pt x="48" y="4"/>
                    <a:pt x="48" y="4"/>
                  </a:cubicBezTo>
                  <a:cubicBezTo>
                    <a:pt x="48" y="4"/>
                    <a:pt x="48" y="4"/>
                    <a:pt x="48" y="4"/>
                  </a:cubicBezTo>
                  <a:cubicBezTo>
                    <a:pt x="48" y="4"/>
                    <a:pt x="48" y="4"/>
                    <a:pt x="48" y="4"/>
                  </a:cubicBezTo>
                  <a:cubicBezTo>
                    <a:pt x="48" y="4"/>
                    <a:pt x="48" y="4"/>
                    <a:pt x="48"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8" y="5"/>
                    <a:pt x="47" y="5"/>
                    <a:pt x="46" y="5"/>
                  </a:cubicBezTo>
                  <a:cubicBezTo>
                    <a:pt x="44" y="5"/>
                    <a:pt x="42" y="4"/>
                    <a:pt x="41" y="2"/>
                  </a:cubicBezTo>
                  <a:cubicBezTo>
                    <a:pt x="41" y="2"/>
                    <a:pt x="41" y="2"/>
                    <a:pt x="41" y="2"/>
                  </a:cubicBezTo>
                  <a:cubicBezTo>
                    <a:pt x="41" y="2"/>
                    <a:pt x="41" y="2"/>
                    <a:pt x="41" y="2"/>
                  </a:cubicBezTo>
                  <a:cubicBezTo>
                    <a:pt x="42" y="2"/>
                    <a:pt x="42" y="2"/>
                    <a:pt x="42" y="2"/>
                  </a:cubicBezTo>
                  <a:cubicBezTo>
                    <a:pt x="42" y="3"/>
                    <a:pt x="42" y="3"/>
                    <a:pt x="42" y="3"/>
                  </a:cubicBezTo>
                  <a:cubicBezTo>
                    <a:pt x="42" y="2"/>
                    <a:pt x="42" y="2"/>
                    <a:pt x="42" y="2"/>
                  </a:cubicBezTo>
                  <a:cubicBezTo>
                    <a:pt x="42" y="2"/>
                    <a:pt x="42" y="2"/>
                    <a:pt x="42" y="2"/>
                  </a:cubicBezTo>
                  <a:cubicBezTo>
                    <a:pt x="42" y="3"/>
                    <a:pt x="41" y="3"/>
                    <a:pt x="40" y="3"/>
                  </a:cubicBezTo>
                  <a:cubicBezTo>
                    <a:pt x="38" y="3"/>
                    <a:pt x="37" y="2"/>
                    <a:pt x="36" y="2"/>
                  </a:cubicBezTo>
                  <a:cubicBezTo>
                    <a:pt x="36" y="2"/>
                    <a:pt x="36" y="2"/>
                    <a:pt x="36" y="2"/>
                  </a:cubicBezTo>
                  <a:cubicBezTo>
                    <a:pt x="36" y="2"/>
                    <a:pt x="36" y="2"/>
                    <a:pt x="36" y="2"/>
                  </a:cubicBezTo>
                  <a:cubicBezTo>
                    <a:pt x="37" y="2"/>
                    <a:pt x="37" y="2"/>
                    <a:pt x="37" y="2"/>
                  </a:cubicBezTo>
                  <a:cubicBezTo>
                    <a:pt x="37" y="2"/>
                    <a:pt x="37" y="2"/>
                    <a:pt x="37" y="2"/>
                  </a:cubicBezTo>
                  <a:cubicBezTo>
                    <a:pt x="37" y="2"/>
                    <a:pt x="37" y="2"/>
                    <a:pt x="37" y="2"/>
                  </a:cubicBezTo>
                  <a:cubicBezTo>
                    <a:pt x="37" y="2"/>
                    <a:pt x="37" y="2"/>
                    <a:pt x="37" y="2"/>
                  </a:cubicBezTo>
                  <a:cubicBezTo>
                    <a:pt x="37" y="2"/>
                    <a:pt x="36" y="2"/>
                    <a:pt x="35"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5"/>
                    <a:pt x="33" y="8"/>
                    <a:pt x="30" y="8"/>
                  </a:cubicBezTo>
                  <a:cubicBezTo>
                    <a:pt x="28" y="8"/>
                    <a:pt x="27" y="7"/>
                    <a:pt x="26" y="6"/>
                  </a:cubicBezTo>
                  <a:cubicBezTo>
                    <a:pt x="26" y="6"/>
                    <a:pt x="26" y="6"/>
                    <a:pt x="26" y="6"/>
                  </a:cubicBezTo>
                  <a:cubicBezTo>
                    <a:pt x="26" y="6"/>
                    <a:pt x="26" y="6"/>
                    <a:pt x="26" y="6"/>
                  </a:cubicBezTo>
                  <a:cubicBezTo>
                    <a:pt x="26" y="6"/>
                    <a:pt x="26" y="6"/>
                    <a:pt x="26" y="6"/>
                  </a:cubicBezTo>
                  <a:cubicBezTo>
                    <a:pt x="27" y="6"/>
                    <a:pt x="27" y="6"/>
                    <a:pt x="27" y="6"/>
                  </a:cubicBezTo>
                  <a:cubicBezTo>
                    <a:pt x="27" y="6"/>
                    <a:pt x="27" y="6"/>
                    <a:pt x="27" y="6"/>
                  </a:cubicBezTo>
                  <a:cubicBezTo>
                    <a:pt x="27" y="6"/>
                    <a:pt x="27" y="6"/>
                    <a:pt x="27" y="6"/>
                  </a:cubicBezTo>
                  <a:cubicBezTo>
                    <a:pt x="26" y="7"/>
                    <a:pt x="24" y="8"/>
                    <a:pt x="22" y="8"/>
                  </a:cubicBezTo>
                  <a:cubicBezTo>
                    <a:pt x="21" y="8"/>
                    <a:pt x="21" y="8"/>
                    <a:pt x="21" y="8"/>
                  </a:cubicBezTo>
                  <a:cubicBezTo>
                    <a:pt x="21" y="9"/>
                    <a:pt x="21" y="9"/>
                    <a:pt x="21" y="9"/>
                  </a:cubicBezTo>
                  <a:cubicBezTo>
                    <a:pt x="21" y="9"/>
                    <a:pt x="21" y="9"/>
                    <a:pt x="21" y="9"/>
                  </a:cubicBezTo>
                  <a:cubicBezTo>
                    <a:pt x="21" y="8"/>
                    <a:pt x="21" y="8"/>
                    <a:pt x="21" y="8"/>
                  </a:cubicBezTo>
                  <a:cubicBezTo>
                    <a:pt x="21" y="9"/>
                    <a:pt x="21" y="9"/>
                    <a:pt x="21" y="9"/>
                  </a:cubicBezTo>
                  <a:cubicBezTo>
                    <a:pt x="21" y="8"/>
                    <a:pt x="21" y="8"/>
                    <a:pt x="21" y="8"/>
                  </a:cubicBezTo>
                  <a:cubicBezTo>
                    <a:pt x="21" y="8"/>
                    <a:pt x="21" y="8"/>
                    <a:pt x="21" y="8"/>
                  </a:cubicBezTo>
                  <a:cubicBezTo>
                    <a:pt x="20" y="9"/>
                    <a:pt x="19" y="10"/>
                    <a:pt x="18" y="10"/>
                  </a:cubicBezTo>
                  <a:cubicBezTo>
                    <a:pt x="18" y="10"/>
                    <a:pt x="18" y="10"/>
                    <a:pt x="18" y="10"/>
                  </a:cubicBezTo>
                  <a:cubicBezTo>
                    <a:pt x="18" y="10"/>
                    <a:pt x="18" y="10"/>
                    <a:pt x="18" y="10"/>
                  </a:cubicBezTo>
                  <a:cubicBezTo>
                    <a:pt x="18" y="10"/>
                    <a:pt x="18" y="10"/>
                    <a:pt x="18" y="10"/>
                  </a:cubicBezTo>
                  <a:cubicBezTo>
                    <a:pt x="18" y="9"/>
                    <a:pt x="18" y="9"/>
                    <a:pt x="18" y="9"/>
                  </a:cubicBezTo>
                  <a:cubicBezTo>
                    <a:pt x="18" y="9"/>
                    <a:pt x="18" y="9"/>
                    <a:pt x="18" y="9"/>
                  </a:cubicBezTo>
                  <a:cubicBezTo>
                    <a:pt x="18" y="9"/>
                    <a:pt x="18" y="9"/>
                    <a:pt x="18" y="9"/>
                  </a:cubicBezTo>
                  <a:cubicBezTo>
                    <a:pt x="18" y="9"/>
                    <a:pt x="18" y="9"/>
                    <a:pt x="18" y="9"/>
                  </a:cubicBezTo>
                  <a:cubicBezTo>
                    <a:pt x="18" y="10"/>
                    <a:pt x="18" y="10"/>
                    <a:pt x="18" y="11"/>
                  </a:cubicBezTo>
                  <a:cubicBezTo>
                    <a:pt x="18" y="14"/>
                    <a:pt x="16" y="16"/>
                    <a:pt x="13" y="16"/>
                  </a:cubicBezTo>
                  <a:cubicBezTo>
                    <a:pt x="11" y="16"/>
                    <a:pt x="9" y="14"/>
                    <a:pt x="8" y="12"/>
                  </a:cubicBezTo>
                  <a:cubicBezTo>
                    <a:pt x="8" y="12"/>
                    <a:pt x="8" y="12"/>
                    <a:pt x="8" y="12"/>
                  </a:cubicBezTo>
                  <a:cubicBezTo>
                    <a:pt x="8" y="12"/>
                    <a:pt x="8" y="12"/>
                    <a:pt x="8" y="12"/>
                  </a:cubicBezTo>
                  <a:cubicBezTo>
                    <a:pt x="9" y="12"/>
                    <a:pt x="9" y="12"/>
                    <a:pt x="9" y="12"/>
                  </a:cubicBezTo>
                  <a:cubicBezTo>
                    <a:pt x="10" y="13"/>
                    <a:pt x="10" y="13"/>
                    <a:pt x="10" y="13"/>
                  </a:cubicBezTo>
                  <a:cubicBezTo>
                    <a:pt x="10" y="12"/>
                    <a:pt x="10" y="12"/>
                    <a:pt x="10" y="12"/>
                  </a:cubicBezTo>
                  <a:cubicBezTo>
                    <a:pt x="9" y="12"/>
                    <a:pt x="9" y="12"/>
                    <a:pt x="9" y="12"/>
                  </a:cubicBezTo>
                  <a:cubicBezTo>
                    <a:pt x="9" y="14"/>
                    <a:pt x="7" y="14"/>
                    <a:pt x="6" y="14"/>
                  </a:cubicBezTo>
                  <a:cubicBezTo>
                    <a:pt x="5" y="14"/>
                    <a:pt x="4" y="14"/>
                    <a:pt x="3" y="14"/>
                  </a:cubicBezTo>
                  <a:cubicBezTo>
                    <a:pt x="3" y="14"/>
                    <a:pt x="3" y="14"/>
                    <a:pt x="3" y="14"/>
                  </a:cubicBezTo>
                  <a:cubicBezTo>
                    <a:pt x="4" y="14"/>
                    <a:pt x="4" y="14"/>
                    <a:pt x="4" y="14"/>
                  </a:cubicBezTo>
                  <a:cubicBezTo>
                    <a:pt x="4" y="14"/>
                    <a:pt x="4" y="14"/>
                    <a:pt x="4" y="14"/>
                  </a:cubicBezTo>
                  <a:cubicBezTo>
                    <a:pt x="4" y="14"/>
                    <a:pt x="4" y="14"/>
                    <a:pt x="4" y="14"/>
                  </a:cubicBezTo>
                  <a:cubicBezTo>
                    <a:pt x="3" y="14"/>
                    <a:pt x="3" y="14"/>
                    <a:pt x="3" y="14"/>
                  </a:cubicBezTo>
                  <a:cubicBezTo>
                    <a:pt x="3" y="14"/>
                    <a:pt x="3" y="14"/>
                    <a:pt x="3" y="14"/>
                  </a:cubicBezTo>
                  <a:cubicBezTo>
                    <a:pt x="3" y="14"/>
                    <a:pt x="3" y="14"/>
                    <a:pt x="3" y="14"/>
                  </a:cubicBezTo>
                  <a:cubicBezTo>
                    <a:pt x="3" y="14"/>
                    <a:pt x="3" y="14"/>
                    <a:pt x="3" y="14"/>
                  </a:cubicBezTo>
                  <a:cubicBezTo>
                    <a:pt x="4" y="15"/>
                    <a:pt x="4" y="15"/>
                    <a:pt x="4" y="15"/>
                  </a:cubicBezTo>
                  <a:cubicBezTo>
                    <a:pt x="4" y="14"/>
                    <a:pt x="4" y="14"/>
                    <a:pt x="4" y="14"/>
                  </a:cubicBezTo>
                  <a:cubicBezTo>
                    <a:pt x="3" y="14"/>
                    <a:pt x="3" y="14"/>
                    <a:pt x="3" y="14"/>
                  </a:cubicBezTo>
                  <a:cubicBezTo>
                    <a:pt x="3" y="15"/>
                    <a:pt x="3" y="15"/>
                    <a:pt x="3" y="16"/>
                  </a:cubicBezTo>
                  <a:cubicBezTo>
                    <a:pt x="3" y="16"/>
                    <a:pt x="3" y="16"/>
                    <a:pt x="3" y="16"/>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4"/>
                    <a:pt x="3" y="14"/>
                    <a:pt x="3" y="14"/>
                  </a:cubicBezTo>
                  <a:cubicBezTo>
                    <a:pt x="2" y="15"/>
                    <a:pt x="2" y="15"/>
                    <a:pt x="2" y="15"/>
                  </a:cubicBezTo>
                  <a:cubicBezTo>
                    <a:pt x="2" y="14"/>
                    <a:pt x="2" y="14"/>
                    <a:pt x="2" y="14"/>
                  </a:cubicBezTo>
                  <a:cubicBezTo>
                    <a:pt x="2" y="15"/>
                    <a:pt x="2" y="15"/>
                    <a:pt x="2" y="15"/>
                  </a:cubicBezTo>
                  <a:cubicBezTo>
                    <a:pt x="2" y="15"/>
                    <a:pt x="2" y="15"/>
                    <a:pt x="2" y="15"/>
                  </a:cubicBezTo>
                  <a:cubicBezTo>
                    <a:pt x="3" y="14"/>
                    <a:pt x="4" y="14"/>
                    <a:pt x="5" y="14"/>
                  </a:cubicBezTo>
                  <a:cubicBezTo>
                    <a:pt x="7" y="14"/>
                    <a:pt x="9" y="16"/>
                    <a:pt x="9" y="18"/>
                  </a:cubicBezTo>
                  <a:cubicBezTo>
                    <a:pt x="9" y="21"/>
                    <a:pt x="7"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2"/>
                    <a:pt x="5" y="22"/>
                    <a:pt x="5" y="22"/>
                  </a:cubicBezTo>
                  <a:cubicBezTo>
                    <a:pt x="6" y="22"/>
                    <a:pt x="6" y="22"/>
                    <a:pt x="6" y="22"/>
                  </a:cubicBezTo>
                  <a:cubicBezTo>
                    <a:pt x="5" y="21"/>
                    <a:pt x="5" y="21"/>
                    <a:pt x="5" y="21"/>
                  </a:cubicBezTo>
                  <a:cubicBezTo>
                    <a:pt x="5" y="22"/>
                    <a:pt x="5" y="22"/>
                    <a:pt x="5" y="22"/>
                  </a:cubicBezTo>
                  <a:cubicBezTo>
                    <a:pt x="5" y="22"/>
                    <a:pt x="6" y="23"/>
                    <a:pt x="6" y="24"/>
                  </a:cubicBezTo>
                  <a:cubicBezTo>
                    <a:pt x="6" y="27"/>
                    <a:pt x="4" y="29"/>
                    <a:pt x="2" y="29"/>
                  </a:cubicBezTo>
                  <a:cubicBezTo>
                    <a:pt x="2" y="29"/>
                    <a:pt x="2" y="29"/>
                    <a:pt x="2" y="29"/>
                  </a:cubicBezTo>
                  <a:cubicBezTo>
                    <a:pt x="2" y="29"/>
                    <a:pt x="2" y="29"/>
                    <a:pt x="2" y="29"/>
                  </a:cubicBezTo>
                  <a:cubicBezTo>
                    <a:pt x="2" y="29"/>
                    <a:pt x="2" y="29"/>
                    <a:pt x="2" y="29"/>
                  </a:cubicBezTo>
                  <a:cubicBezTo>
                    <a:pt x="2" y="29"/>
                    <a:pt x="2" y="29"/>
                    <a:pt x="2" y="29"/>
                  </a:cubicBezTo>
                  <a:cubicBezTo>
                    <a:pt x="2" y="29"/>
                    <a:pt x="2" y="29"/>
                    <a:pt x="2" y="29"/>
                  </a:cubicBezTo>
                  <a:cubicBezTo>
                    <a:pt x="2" y="28"/>
                    <a:pt x="2" y="28"/>
                    <a:pt x="2" y="28"/>
                  </a:cubicBezTo>
                  <a:cubicBezTo>
                    <a:pt x="2" y="29"/>
                    <a:pt x="2" y="31"/>
                    <a:pt x="2" y="34"/>
                  </a:cubicBezTo>
                  <a:cubicBezTo>
                    <a:pt x="2" y="36"/>
                    <a:pt x="2" y="39"/>
                    <a:pt x="2" y="41"/>
                  </a:cubicBezTo>
                  <a:cubicBezTo>
                    <a:pt x="3" y="44"/>
                    <a:pt x="3" y="46"/>
                    <a:pt x="4" y="48"/>
                  </a:cubicBezTo>
                  <a:cubicBezTo>
                    <a:pt x="4" y="48"/>
                    <a:pt x="4" y="48"/>
                    <a:pt x="4" y="48"/>
                  </a:cubicBezTo>
                  <a:cubicBezTo>
                    <a:pt x="4" y="47"/>
                    <a:pt x="4" y="47"/>
                    <a:pt x="4" y="47"/>
                  </a:cubicBezTo>
                  <a:cubicBezTo>
                    <a:pt x="4" y="48"/>
                    <a:pt x="4" y="48"/>
                    <a:pt x="4" y="48"/>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4" y="47"/>
                    <a:pt x="4" y="47"/>
                    <a:pt x="4" y="47"/>
                  </a:cubicBezTo>
                  <a:cubicBezTo>
                    <a:pt x="4" y="46"/>
                    <a:pt x="5" y="45"/>
                    <a:pt x="6" y="44"/>
                  </a:cubicBezTo>
                  <a:cubicBezTo>
                    <a:pt x="7" y="42"/>
                    <a:pt x="8" y="39"/>
                    <a:pt x="9" y="35"/>
                  </a:cubicBezTo>
                  <a:cubicBezTo>
                    <a:pt x="9" y="35"/>
                    <a:pt x="9" y="35"/>
                    <a:pt x="9" y="35"/>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7" y="34"/>
                    <a:pt x="6" y="31"/>
                    <a:pt x="6" y="29"/>
                  </a:cubicBezTo>
                  <a:cubicBezTo>
                    <a:pt x="6" y="28"/>
                    <a:pt x="6" y="27"/>
                    <a:pt x="6" y="26"/>
                  </a:cubicBezTo>
                  <a:cubicBezTo>
                    <a:pt x="6" y="26"/>
                    <a:pt x="6" y="26"/>
                    <a:pt x="6" y="26"/>
                  </a:cubicBezTo>
                  <a:cubicBezTo>
                    <a:pt x="6" y="27"/>
                    <a:pt x="6" y="27"/>
                    <a:pt x="6" y="27"/>
                  </a:cubicBezTo>
                  <a:cubicBezTo>
                    <a:pt x="7" y="26"/>
                    <a:pt x="7" y="26"/>
                    <a:pt x="7" y="26"/>
                  </a:cubicBezTo>
                  <a:cubicBezTo>
                    <a:pt x="7" y="26"/>
                    <a:pt x="7" y="26"/>
                    <a:pt x="7" y="26"/>
                  </a:cubicBezTo>
                  <a:cubicBezTo>
                    <a:pt x="7" y="26"/>
                    <a:pt x="7" y="26"/>
                    <a:pt x="7" y="26"/>
                  </a:cubicBezTo>
                  <a:cubicBezTo>
                    <a:pt x="7" y="26"/>
                    <a:pt x="7" y="26"/>
                    <a:pt x="7" y="26"/>
                  </a:cubicBezTo>
                  <a:cubicBezTo>
                    <a:pt x="8" y="26"/>
                    <a:pt x="8" y="26"/>
                    <a:pt x="9" y="27"/>
                  </a:cubicBezTo>
                  <a:cubicBezTo>
                    <a:pt x="10" y="27"/>
                    <a:pt x="11" y="27"/>
                    <a:pt x="13" y="27"/>
                  </a:cubicBezTo>
                  <a:cubicBezTo>
                    <a:pt x="15" y="27"/>
                    <a:pt x="17" y="27"/>
                    <a:pt x="20" y="26"/>
                  </a:cubicBezTo>
                  <a:cubicBezTo>
                    <a:pt x="22" y="25"/>
                    <a:pt x="24" y="23"/>
                    <a:pt x="26" y="21"/>
                  </a:cubicBezTo>
                  <a:cubicBezTo>
                    <a:pt x="26" y="20"/>
                    <a:pt x="26" y="20"/>
                    <a:pt x="26" y="20"/>
                  </a:cubicBezTo>
                  <a:cubicBezTo>
                    <a:pt x="26" y="21"/>
                    <a:pt x="26" y="21"/>
                    <a:pt x="26" y="21"/>
                  </a:cubicBezTo>
                  <a:cubicBezTo>
                    <a:pt x="26" y="20"/>
                    <a:pt x="26" y="20"/>
                    <a:pt x="26" y="20"/>
                  </a:cubicBezTo>
                  <a:cubicBezTo>
                    <a:pt x="26" y="20"/>
                    <a:pt x="26" y="20"/>
                    <a:pt x="26" y="20"/>
                  </a:cubicBezTo>
                  <a:cubicBezTo>
                    <a:pt x="26" y="20"/>
                    <a:pt x="26" y="20"/>
                    <a:pt x="26" y="20"/>
                  </a:cubicBezTo>
                  <a:cubicBezTo>
                    <a:pt x="30" y="19"/>
                    <a:pt x="33" y="17"/>
                    <a:pt x="36" y="15"/>
                  </a:cubicBezTo>
                  <a:cubicBezTo>
                    <a:pt x="39" y="13"/>
                    <a:pt x="42" y="11"/>
                    <a:pt x="44" y="7"/>
                  </a:cubicBezTo>
                  <a:cubicBezTo>
                    <a:pt x="44" y="7"/>
                    <a:pt x="44" y="7"/>
                    <a:pt x="44" y="7"/>
                  </a:cubicBezTo>
                  <a:cubicBezTo>
                    <a:pt x="44" y="7"/>
                    <a:pt x="44" y="7"/>
                    <a:pt x="44" y="7"/>
                  </a:cubicBezTo>
                  <a:cubicBezTo>
                    <a:pt x="44" y="7"/>
                    <a:pt x="46" y="7"/>
                    <a:pt x="47" y="9"/>
                  </a:cubicBezTo>
                  <a:cubicBezTo>
                    <a:pt x="48" y="10"/>
                    <a:pt x="49" y="12"/>
                    <a:pt x="49" y="16"/>
                  </a:cubicBezTo>
                  <a:cubicBezTo>
                    <a:pt x="49" y="16"/>
                    <a:pt x="49" y="16"/>
                    <a:pt x="49" y="16"/>
                  </a:cubicBezTo>
                  <a:cubicBezTo>
                    <a:pt x="49" y="19"/>
                    <a:pt x="48" y="23"/>
                    <a:pt x="46" y="28"/>
                  </a:cubicBezTo>
                  <a:cubicBezTo>
                    <a:pt x="47" y="28"/>
                    <a:pt x="47" y="28"/>
                    <a:pt x="47" y="28"/>
                  </a:cubicBezTo>
                  <a:cubicBezTo>
                    <a:pt x="47" y="27"/>
                    <a:pt x="47" y="27"/>
                    <a:pt x="47" y="27"/>
                  </a:cubicBezTo>
                  <a:cubicBezTo>
                    <a:pt x="46" y="27"/>
                    <a:pt x="46" y="27"/>
                    <a:pt x="46" y="27"/>
                  </a:cubicBezTo>
                  <a:cubicBezTo>
                    <a:pt x="46" y="26"/>
                    <a:pt x="46" y="26"/>
                    <a:pt x="46" y="26"/>
                  </a:cubicBezTo>
                  <a:cubicBezTo>
                    <a:pt x="46" y="26"/>
                    <a:pt x="46" y="26"/>
                    <a:pt x="46" y="26"/>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7" y="27"/>
                    <a:pt x="49" y="27"/>
                    <a:pt x="51" y="26"/>
                  </a:cubicBezTo>
                  <a:cubicBezTo>
                    <a:pt x="54" y="25"/>
                    <a:pt x="56" y="23"/>
                    <a:pt x="57" y="20"/>
                  </a:cubicBezTo>
                  <a:cubicBezTo>
                    <a:pt x="57" y="19"/>
                    <a:pt x="57" y="18"/>
                    <a:pt x="57" y="16"/>
                  </a:cubicBezTo>
                  <a:cubicBezTo>
                    <a:pt x="57" y="14"/>
                    <a:pt x="57" y="13"/>
                    <a:pt x="56" y="11"/>
                  </a:cubicBezTo>
                  <a:cubicBezTo>
                    <a:pt x="55" y="11"/>
                    <a:pt x="55" y="11"/>
                    <a:pt x="55" y="11"/>
                  </a:cubicBezTo>
                  <a:cubicBezTo>
                    <a:pt x="56" y="11"/>
                    <a:pt x="56" y="11"/>
                    <a:pt x="56" y="11"/>
                  </a:cubicBezTo>
                  <a:cubicBezTo>
                    <a:pt x="56" y="11"/>
                    <a:pt x="56" y="11"/>
                    <a:pt x="56" y="11"/>
                  </a:cubicBezTo>
                  <a:cubicBezTo>
                    <a:pt x="57" y="10"/>
                    <a:pt x="57" y="10"/>
                    <a:pt x="57" y="10"/>
                  </a:cubicBezTo>
                  <a:cubicBezTo>
                    <a:pt x="57" y="10"/>
                    <a:pt x="57" y="10"/>
                    <a:pt x="57" y="10"/>
                  </a:cubicBezTo>
                  <a:cubicBezTo>
                    <a:pt x="57" y="10"/>
                    <a:pt x="57" y="10"/>
                    <a:pt x="57" y="10"/>
                  </a:cubicBezTo>
                  <a:cubicBezTo>
                    <a:pt x="58" y="12"/>
                    <a:pt x="59" y="14"/>
                    <a:pt x="59" y="16"/>
                  </a:cubicBezTo>
                  <a:cubicBezTo>
                    <a:pt x="59" y="18"/>
                    <a:pt x="58" y="19"/>
                    <a:pt x="58" y="20"/>
                  </a:cubicBezTo>
                  <a:cubicBezTo>
                    <a:pt x="57" y="24"/>
                    <a:pt x="54" y="26"/>
                    <a:pt x="52" y="27"/>
                  </a:cubicBezTo>
                  <a:cubicBezTo>
                    <a:pt x="50" y="28"/>
                    <a:pt x="47"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5" y="28"/>
                    <a:pt x="45" y="28"/>
                    <a:pt x="45" y="28"/>
                  </a:cubicBezTo>
                  <a:cubicBezTo>
                    <a:pt x="45" y="27"/>
                    <a:pt x="45" y="27"/>
                    <a:pt x="45" y="27"/>
                  </a:cubicBezTo>
                  <a:cubicBezTo>
                    <a:pt x="45" y="27"/>
                    <a:pt x="45" y="27"/>
                    <a:pt x="45" y="27"/>
                  </a:cubicBezTo>
                  <a:cubicBezTo>
                    <a:pt x="47" y="22"/>
                    <a:pt x="48" y="19"/>
                    <a:pt x="48" y="16"/>
                  </a:cubicBezTo>
                  <a:cubicBezTo>
                    <a:pt x="48" y="13"/>
                    <a:pt x="47" y="11"/>
                    <a:pt x="46" y="9"/>
                  </a:cubicBezTo>
                  <a:cubicBezTo>
                    <a:pt x="45"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5" y="8"/>
                    <a:pt x="45" y="8"/>
                    <a:pt x="45" y="8"/>
                  </a:cubicBezTo>
                  <a:cubicBezTo>
                    <a:pt x="45" y="8"/>
                    <a:pt x="45" y="8"/>
                    <a:pt x="45" y="8"/>
                  </a:cubicBezTo>
                  <a:cubicBezTo>
                    <a:pt x="45" y="8"/>
                    <a:pt x="45" y="8"/>
                    <a:pt x="45" y="8"/>
                  </a:cubicBezTo>
                  <a:cubicBezTo>
                    <a:pt x="43" y="12"/>
                    <a:pt x="40" y="14"/>
                    <a:pt x="37" y="16"/>
                  </a:cubicBezTo>
                  <a:cubicBezTo>
                    <a:pt x="34" y="18"/>
                    <a:pt x="30" y="20"/>
                    <a:pt x="27" y="22"/>
                  </a:cubicBezTo>
                  <a:cubicBezTo>
                    <a:pt x="27" y="22"/>
                    <a:pt x="27" y="22"/>
                    <a:pt x="27" y="22"/>
                  </a:cubicBezTo>
                  <a:cubicBezTo>
                    <a:pt x="27" y="22"/>
                    <a:pt x="27" y="22"/>
                    <a:pt x="27" y="22"/>
                  </a:cubicBezTo>
                  <a:cubicBezTo>
                    <a:pt x="27" y="21"/>
                    <a:pt x="27" y="21"/>
                    <a:pt x="27" y="21"/>
                  </a:cubicBezTo>
                  <a:cubicBezTo>
                    <a:pt x="26" y="21"/>
                    <a:pt x="26" y="21"/>
                    <a:pt x="26" y="21"/>
                  </a:cubicBezTo>
                  <a:cubicBezTo>
                    <a:pt x="26" y="21"/>
                    <a:pt x="26" y="21"/>
                    <a:pt x="26" y="21"/>
                  </a:cubicBezTo>
                  <a:cubicBezTo>
                    <a:pt x="27" y="22"/>
                    <a:pt x="27" y="22"/>
                    <a:pt x="27" y="22"/>
                  </a:cubicBezTo>
                  <a:cubicBezTo>
                    <a:pt x="27" y="21"/>
                    <a:pt x="27" y="21"/>
                    <a:pt x="27" y="21"/>
                  </a:cubicBezTo>
                  <a:cubicBezTo>
                    <a:pt x="27" y="21"/>
                    <a:pt x="27" y="21"/>
                    <a:pt x="27" y="21"/>
                  </a:cubicBezTo>
                  <a:cubicBezTo>
                    <a:pt x="25" y="24"/>
                    <a:pt x="23" y="26"/>
                    <a:pt x="20" y="27"/>
                  </a:cubicBezTo>
                  <a:cubicBezTo>
                    <a:pt x="18" y="28"/>
                    <a:pt x="15" y="28"/>
                    <a:pt x="13" y="28"/>
                  </a:cubicBezTo>
                  <a:cubicBezTo>
                    <a:pt x="11" y="28"/>
                    <a:pt x="10" y="28"/>
                    <a:pt x="9" y="28"/>
                  </a:cubicBezTo>
                  <a:cubicBezTo>
                    <a:pt x="8" y="28"/>
                    <a:pt x="7" y="27"/>
                    <a:pt x="7" y="27"/>
                  </a:cubicBezTo>
                  <a:cubicBezTo>
                    <a:pt x="7" y="27"/>
                    <a:pt x="7" y="27"/>
                    <a:pt x="7" y="27"/>
                  </a:cubicBezTo>
                  <a:cubicBezTo>
                    <a:pt x="7" y="28"/>
                    <a:pt x="7" y="28"/>
                    <a:pt x="7" y="28"/>
                  </a:cubicBezTo>
                  <a:cubicBezTo>
                    <a:pt x="7" y="27"/>
                    <a:pt x="7" y="27"/>
                    <a:pt x="7" y="27"/>
                  </a:cubicBezTo>
                  <a:cubicBezTo>
                    <a:pt x="8" y="27"/>
                    <a:pt x="8" y="27"/>
                    <a:pt x="8" y="27"/>
                  </a:cubicBezTo>
                  <a:cubicBezTo>
                    <a:pt x="8" y="27"/>
                    <a:pt x="8" y="27"/>
                    <a:pt x="8" y="27"/>
                  </a:cubicBezTo>
                  <a:cubicBezTo>
                    <a:pt x="8" y="27"/>
                    <a:pt x="8" y="27"/>
                    <a:pt x="8" y="27"/>
                  </a:cubicBezTo>
                  <a:cubicBezTo>
                    <a:pt x="7" y="27"/>
                    <a:pt x="7" y="28"/>
                    <a:pt x="7" y="29"/>
                  </a:cubicBezTo>
                  <a:cubicBezTo>
                    <a:pt x="8" y="29"/>
                    <a:pt x="8" y="29"/>
                    <a:pt x="8" y="29"/>
                  </a:cubicBezTo>
                  <a:cubicBezTo>
                    <a:pt x="7" y="29"/>
                    <a:pt x="7" y="29"/>
                    <a:pt x="7" y="29"/>
                  </a:cubicBezTo>
                  <a:cubicBezTo>
                    <a:pt x="7" y="29"/>
                    <a:pt x="7" y="29"/>
                    <a:pt x="7" y="29"/>
                  </a:cubicBezTo>
                  <a:cubicBezTo>
                    <a:pt x="7" y="31"/>
                    <a:pt x="8" y="33"/>
                    <a:pt x="10" y="35"/>
                  </a:cubicBezTo>
                  <a:cubicBezTo>
                    <a:pt x="10" y="35"/>
                    <a:pt x="10" y="35"/>
                    <a:pt x="10" y="35"/>
                  </a:cubicBezTo>
                  <a:cubicBezTo>
                    <a:pt x="10" y="36"/>
                    <a:pt x="10" y="36"/>
                    <a:pt x="10" y="36"/>
                  </a:cubicBezTo>
                  <a:cubicBezTo>
                    <a:pt x="9" y="39"/>
                    <a:pt x="8" y="43"/>
                    <a:pt x="7" y="45"/>
                  </a:cubicBezTo>
                  <a:cubicBezTo>
                    <a:pt x="6" y="46"/>
                    <a:pt x="5" y="47"/>
                    <a:pt x="5" y="48"/>
                  </a:cubicBezTo>
                  <a:cubicBezTo>
                    <a:pt x="4" y="48"/>
                    <a:pt x="4" y="49"/>
                    <a:pt x="4" y="49"/>
                  </a:cubicBezTo>
                  <a:cubicBezTo>
                    <a:pt x="4" y="49"/>
                    <a:pt x="4" y="49"/>
                    <a:pt x="4" y="49"/>
                  </a:cubicBezTo>
                  <a:cubicBezTo>
                    <a:pt x="4" y="49"/>
                    <a:pt x="4" y="49"/>
                    <a:pt x="4" y="49"/>
                  </a:cubicBezTo>
                  <a:cubicBezTo>
                    <a:pt x="4" y="49"/>
                    <a:pt x="4" y="49"/>
                    <a:pt x="4" y="49"/>
                  </a:cubicBezTo>
                  <a:cubicBezTo>
                    <a:pt x="4" y="49"/>
                    <a:pt x="4" y="49"/>
                    <a:pt x="4" y="49"/>
                  </a:cubicBezTo>
                  <a:cubicBezTo>
                    <a:pt x="3" y="49"/>
                    <a:pt x="3" y="49"/>
                    <a:pt x="3" y="49"/>
                  </a:cubicBezTo>
                  <a:cubicBezTo>
                    <a:pt x="2" y="47"/>
                    <a:pt x="2" y="44"/>
                    <a:pt x="1" y="42"/>
                  </a:cubicBezTo>
                  <a:cubicBezTo>
                    <a:pt x="1" y="39"/>
                    <a:pt x="1" y="36"/>
                    <a:pt x="1" y="34"/>
                  </a:cubicBezTo>
                  <a:cubicBezTo>
                    <a:pt x="1" y="31"/>
                    <a:pt x="1" y="29"/>
                    <a:pt x="1" y="28"/>
                  </a:cubicBezTo>
                  <a:cubicBezTo>
                    <a:pt x="1" y="28"/>
                    <a:pt x="1" y="28"/>
                    <a:pt x="1" y="28"/>
                  </a:cubicBezTo>
                  <a:cubicBezTo>
                    <a:pt x="3" y="28"/>
                    <a:pt x="5" y="26"/>
                    <a:pt x="5" y="24"/>
                  </a:cubicBezTo>
                  <a:cubicBezTo>
                    <a:pt x="5" y="24"/>
                    <a:pt x="5" y="24"/>
                    <a:pt x="5" y="24"/>
                  </a:cubicBezTo>
                  <a:cubicBezTo>
                    <a:pt x="5" y="23"/>
                    <a:pt x="4" y="23"/>
                    <a:pt x="4" y="22"/>
                  </a:cubicBezTo>
                  <a:cubicBezTo>
                    <a:pt x="4" y="22"/>
                    <a:pt x="4" y="22"/>
                    <a:pt x="4" y="22"/>
                  </a:cubicBezTo>
                  <a:cubicBezTo>
                    <a:pt x="4" y="22"/>
                    <a:pt x="4" y="22"/>
                    <a:pt x="4" y="22"/>
                  </a:cubicBezTo>
                  <a:cubicBezTo>
                    <a:pt x="5" y="21"/>
                    <a:pt x="5" y="21"/>
                    <a:pt x="5" y="21"/>
                  </a:cubicBezTo>
                  <a:cubicBezTo>
                    <a:pt x="5" y="21"/>
                    <a:pt x="5" y="21"/>
                    <a:pt x="5" y="21"/>
                  </a:cubicBezTo>
                  <a:cubicBezTo>
                    <a:pt x="5" y="21"/>
                    <a:pt x="5" y="21"/>
                    <a:pt x="5" y="21"/>
                  </a:cubicBezTo>
                  <a:cubicBezTo>
                    <a:pt x="5" y="21"/>
                    <a:pt x="5" y="21"/>
                    <a:pt x="5" y="21"/>
                  </a:cubicBezTo>
                  <a:cubicBezTo>
                    <a:pt x="4" y="21"/>
                    <a:pt x="4" y="21"/>
                    <a:pt x="4" y="21"/>
                  </a:cubicBezTo>
                  <a:cubicBezTo>
                    <a:pt x="4" y="22"/>
                    <a:pt x="4" y="22"/>
                    <a:pt x="4" y="22"/>
                  </a:cubicBezTo>
                  <a:cubicBezTo>
                    <a:pt x="5" y="22"/>
                    <a:pt x="5" y="22"/>
                    <a:pt x="5" y="22"/>
                  </a:cubicBezTo>
                  <a:cubicBezTo>
                    <a:pt x="5" y="22"/>
                    <a:pt x="5" y="22"/>
                    <a:pt x="5" y="22"/>
                  </a:cubicBezTo>
                  <a:cubicBezTo>
                    <a:pt x="5" y="21"/>
                    <a:pt x="5" y="21"/>
                    <a:pt x="5" y="21"/>
                  </a:cubicBezTo>
                  <a:cubicBezTo>
                    <a:pt x="5" y="21"/>
                    <a:pt x="5" y="21"/>
                    <a:pt x="5" y="21"/>
                  </a:cubicBezTo>
                  <a:cubicBezTo>
                    <a:pt x="5" y="21"/>
                    <a:pt x="5" y="21"/>
                    <a:pt x="5" y="21"/>
                  </a:cubicBezTo>
                  <a:cubicBezTo>
                    <a:pt x="6" y="21"/>
                    <a:pt x="8" y="20"/>
                    <a:pt x="8" y="18"/>
                  </a:cubicBezTo>
                  <a:cubicBezTo>
                    <a:pt x="8" y="16"/>
                    <a:pt x="6" y="15"/>
                    <a:pt x="5" y="15"/>
                  </a:cubicBezTo>
                  <a:cubicBezTo>
                    <a:pt x="4" y="15"/>
                    <a:pt x="3" y="15"/>
                    <a:pt x="3"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5"/>
                    <a:pt x="2" y="15"/>
                    <a:pt x="2" y="15"/>
                  </a:cubicBezTo>
                  <a:cubicBezTo>
                    <a:pt x="2" y="15"/>
                    <a:pt x="2" y="15"/>
                    <a:pt x="2" y="15"/>
                  </a:cubicBezTo>
                  <a:cubicBezTo>
                    <a:pt x="2" y="14"/>
                    <a:pt x="2" y="14"/>
                    <a:pt x="2" y="14"/>
                  </a:cubicBezTo>
                  <a:cubicBezTo>
                    <a:pt x="2" y="14"/>
                    <a:pt x="2" y="14"/>
                    <a:pt x="2" y="14"/>
                  </a:cubicBezTo>
                  <a:cubicBezTo>
                    <a:pt x="2" y="14"/>
                    <a:pt x="2" y="14"/>
                    <a:pt x="2" y="14"/>
                  </a:cubicBezTo>
                  <a:cubicBezTo>
                    <a:pt x="3" y="13"/>
                    <a:pt x="3" y="13"/>
                    <a:pt x="3" y="13"/>
                  </a:cubicBezTo>
                  <a:cubicBezTo>
                    <a:pt x="3" y="13"/>
                    <a:pt x="3" y="13"/>
                    <a:pt x="3" y="13"/>
                  </a:cubicBezTo>
                  <a:cubicBezTo>
                    <a:pt x="4" y="13"/>
                    <a:pt x="4" y="13"/>
                    <a:pt x="4" y="13"/>
                  </a:cubicBezTo>
                  <a:cubicBezTo>
                    <a:pt x="4" y="13"/>
                    <a:pt x="4" y="13"/>
                    <a:pt x="4" y="13"/>
                  </a:cubicBezTo>
                  <a:cubicBezTo>
                    <a:pt x="4" y="13"/>
                    <a:pt x="5" y="13"/>
                    <a:pt x="6" y="13"/>
                  </a:cubicBezTo>
                  <a:cubicBezTo>
                    <a:pt x="7" y="13"/>
                    <a:pt x="8" y="13"/>
                    <a:pt x="8" y="12"/>
                  </a:cubicBezTo>
                  <a:cubicBezTo>
                    <a:pt x="9" y="11"/>
                    <a:pt x="9" y="11"/>
                    <a:pt x="9" y="11"/>
                  </a:cubicBezTo>
                  <a:cubicBezTo>
                    <a:pt x="9" y="11"/>
                    <a:pt x="9" y="11"/>
                    <a:pt x="9" y="11"/>
                  </a:cubicBezTo>
                  <a:cubicBezTo>
                    <a:pt x="10" y="12"/>
                    <a:pt x="10" y="12"/>
                    <a:pt x="10" y="12"/>
                  </a:cubicBezTo>
                  <a:cubicBezTo>
                    <a:pt x="10" y="14"/>
                    <a:pt x="11" y="15"/>
                    <a:pt x="13" y="15"/>
                  </a:cubicBezTo>
                  <a:cubicBezTo>
                    <a:pt x="14" y="15"/>
                    <a:pt x="15" y="14"/>
                    <a:pt x="16" y="14"/>
                  </a:cubicBezTo>
                  <a:cubicBezTo>
                    <a:pt x="17" y="13"/>
                    <a:pt x="17" y="12"/>
                    <a:pt x="17" y="11"/>
                  </a:cubicBezTo>
                  <a:cubicBezTo>
                    <a:pt x="17" y="10"/>
                    <a:pt x="17" y="10"/>
                    <a:pt x="17" y="9"/>
                  </a:cubicBezTo>
                  <a:cubicBezTo>
                    <a:pt x="17" y="9"/>
                    <a:pt x="17" y="9"/>
                    <a:pt x="17" y="9"/>
                  </a:cubicBezTo>
                  <a:cubicBezTo>
                    <a:pt x="17" y="9"/>
                    <a:pt x="17" y="9"/>
                    <a:pt x="17" y="9"/>
                  </a:cubicBezTo>
                  <a:cubicBezTo>
                    <a:pt x="17" y="9"/>
                    <a:pt x="17" y="9"/>
                    <a:pt x="17" y="9"/>
                  </a:cubicBezTo>
                  <a:cubicBezTo>
                    <a:pt x="17" y="9"/>
                    <a:pt x="17" y="9"/>
                    <a:pt x="17" y="9"/>
                  </a:cubicBezTo>
                  <a:cubicBezTo>
                    <a:pt x="17" y="9"/>
                    <a:pt x="17" y="9"/>
                    <a:pt x="17" y="9"/>
                  </a:cubicBezTo>
                  <a:cubicBezTo>
                    <a:pt x="18" y="9"/>
                    <a:pt x="18" y="9"/>
                    <a:pt x="18" y="9"/>
                  </a:cubicBezTo>
                  <a:cubicBezTo>
                    <a:pt x="18" y="9"/>
                    <a:pt x="18" y="9"/>
                    <a:pt x="18" y="9"/>
                  </a:cubicBezTo>
                  <a:cubicBezTo>
                    <a:pt x="18" y="9"/>
                    <a:pt x="18" y="9"/>
                    <a:pt x="18" y="9"/>
                  </a:cubicBezTo>
                  <a:cubicBezTo>
                    <a:pt x="19" y="9"/>
                    <a:pt x="20" y="8"/>
                    <a:pt x="20" y="7"/>
                  </a:cubicBezTo>
                  <a:cubicBezTo>
                    <a:pt x="21" y="7"/>
                    <a:pt x="21" y="7"/>
                    <a:pt x="21" y="7"/>
                  </a:cubicBezTo>
                  <a:cubicBezTo>
                    <a:pt x="21" y="7"/>
                    <a:pt x="21" y="7"/>
                    <a:pt x="21" y="7"/>
                  </a:cubicBezTo>
                  <a:cubicBezTo>
                    <a:pt x="21" y="7"/>
                    <a:pt x="21" y="7"/>
                    <a:pt x="22" y="7"/>
                  </a:cubicBezTo>
                  <a:cubicBezTo>
                    <a:pt x="23" y="7"/>
                    <a:pt x="25" y="6"/>
                    <a:pt x="26" y="5"/>
                  </a:cubicBezTo>
                  <a:cubicBezTo>
                    <a:pt x="25" y="5"/>
                    <a:pt x="25" y="5"/>
                    <a:pt x="25" y="5"/>
                  </a:cubicBezTo>
                  <a:cubicBezTo>
                    <a:pt x="26" y="5"/>
                    <a:pt x="26" y="5"/>
                    <a:pt x="26" y="5"/>
                  </a:cubicBezTo>
                  <a:cubicBezTo>
                    <a:pt x="26" y="5"/>
                    <a:pt x="26" y="5"/>
                    <a:pt x="26" y="5"/>
                  </a:cubicBezTo>
                  <a:cubicBezTo>
                    <a:pt x="27" y="5"/>
                    <a:pt x="27" y="5"/>
                    <a:pt x="27" y="5"/>
                  </a:cubicBezTo>
                  <a:cubicBezTo>
                    <a:pt x="27" y="5"/>
                    <a:pt x="27" y="5"/>
                    <a:pt x="27" y="5"/>
                  </a:cubicBezTo>
                  <a:cubicBezTo>
                    <a:pt x="27" y="5"/>
                    <a:pt x="27" y="5"/>
                    <a:pt x="27" y="5"/>
                  </a:cubicBezTo>
                  <a:cubicBezTo>
                    <a:pt x="27" y="6"/>
                    <a:pt x="29" y="7"/>
                    <a:pt x="30" y="7"/>
                  </a:cubicBezTo>
                  <a:cubicBezTo>
                    <a:pt x="31" y="7"/>
                    <a:pt x="32" y="6"/>
                    <a:pt x="33" y="5"/>
                  </a:cubicBezTo>
                  <a:cubicBezTo>
                    <a:pt x="34" y="4"/>
                    <a:pt x="35" y="3"/>
                    <a:pt x="35" y="2"/>
                  </a:cubicBezTo>
                  <a:cubicBezTo>
                    <a:pt x="34" y="2"/>
                    <a:pt x="34" y="2"/>
                    <a:pt x="34" y="2"/>
                  </a:cubicBezTo>
                  <a:cubicBezTo>
                    <a:pt x="34" y="2"/>
                    <a:pt x="34" y="2"/>
                    <a:pt x="34" y="2"/>
                  </a:cubicBezTo>
                  <a:cubicBezTo>
                    <a:pt x="35" y="2"/>
                    <a:pt x="35" y="2"/>
                    <a:pt x="35" y="2"/>
                  </a:cubicBezTo>
                  <a:cubicBezTo>
                    <a:pt x="35" y="2"/>
                    <a:pt x="35" y="2"/>
                    <a:pt x="35" y="2"/>
                  </a:cubicBezTo>
                  <a:cubicBezTo>
                    <a:pt x="35" y="1"/>
                    <a:pt x="35" y="1"/>
                    <a:pt x="35" y="1"/>
                  </a:cubicBezTo>
                  <a:cubicBezTo>
                    <a:pt x="34" y="1"/>
                    <a:pt x="34" y="1"/>
                    <a:pt x="34" y="1"/>
                  </a:cubicBezTo>
                  <a:cubicBezTo>
                    <a:pt x="34" y="2"/>
                    <a:pt x="34" y="2"/>
                    <a:pt x="34" y="2"/>
                  </a:cubicBezTo>
                  <a:cubicBezTo>
                    <a:pt x="35" y="2"/>
                    <a:pt x="35" y="2"/>
                    <a:pt x="35" y="2"/>
                  </a:cubicBezTo>
                  <a:cubicBezTo>
                    <a:pt x="35" y="2"/>
                    <a:pt x="35" y="2"/>
                    <a:pt x="35" y="2"/>
                  </a:cubicBezTo>
                  <a:cubicBezTo>
                    <a:pt x="35" y="2"/>
                    <a:pt x="35" y="2"/>
                    <a:pt x="35" y="2"/>
                  </a:cubicBezTo>
                  <a:cubicBezTo>
                    <a:pt x="35" y="2"/>
                    <a:pt x="35" y="2"/>
                    <a:pt x="35" y="2"/>
                  </a:cubicBezTo>
                  <a:cubicBezTo>
                    <a:pt x="35" y="1"/>
                    <a:pt x="35" y="1"/>
                    <a:pt x="35" y="1"/>
                  </a:cubicBezTo>
                  <a:cubicBezTo>
                    <a:pt x="36" y="1"/>
                    <a:pt x="36" y="1"/>
                    <a:pt x="36" y="1"/>
                  </a:cubicBezTo>
                  <a:cubicBezTo>
                    <a:pt x="37" y="0"/>
                    <a:pt x="37" y="0"/>
                    <a:pt x="37" y="0"/>
                  </a:cubicBezTo>
                  <a:cubicBezTo>
                    <a:pt x="37" y="1"/>
                    <a:pt x="37" y="1"/>
                    <a:pt x="37" y="1"/>
                  </a:cubicBezTo>
                  <a:cubicBezTo>
                    <a:pt x="38" y="1"/>
                    <a:pt x="39" y="2"/>
                    <a:pt x="40" y="2"/>
                  </a:cubicBezTo>
                  <a:cubicBezTo>
                    <a:pt x="40" y="2"/>
                    <a:pt x="41" y="2"/>
                    <a:pt x="42" y="1"/>
                  </a:cubicBezTo>
                  <a:cubicBezTo>
                    <a:pt x="42" y="1"/>
                    <a:pt x="42" y="1"/>
                    <a:pt x="42" y="1"/>
                  </a:cubicBezTo>
                  <a:cubicBezTo>
                    <a:pt x="42" y="1"/>
                    <a:pt x="42" y="1"/>
                    <a:pt x="42" y="1"/>
                  </a:cubicBezTo>
                  <a:cubicBezTo>
                    <a:pt x="43" y="2"/>
                    <a:pt x="43" y="2"/>
                    <a:pt x="43" y="2"/>
                  </a:cubicBezTo>
                  <a:cubicBezTo>
                    <a:pt x="43" y="3"/>
                    <a:pt x="44" y="4"/>
                    <a:pt x="46" y="4"/>
                  </a:cubicBezTo>
                  <a:cubicBezTo>
                    <a:pt x="47" y="4"/>
                    <a:pt x="47" y="4"/>
                    <a:pt x="48" y="3"/>
                  </a:cubicBezTo>
                  <a:cubicBezTo>
                    <a:pt x="48" y="3"/>
                    <a:pt x="48" y="3"/>
                    <a:pt x="48" y="3"/>
                  </a:cubicBezTo>
                  <a:cubicBezTo>
                    <a:pt x="48" y="3"/>
                    <a:pt x="48" y="3"/>
                    <a:pt x="48" y="3"/>
                  </a:cubicBezTo>
                  <a:cubicBezTo>
                    <a:pt x="48" y="4"/>
                    <a:pt x="48" y="4"/>
                    <a:pt x="48" y="4"/>
                  </a:cubicBezTo>
                  <a:cubicBezTo>
                    <a:pt x="48" y="4"/>
                    <a:pt x="48" y="4"/>
                    <a:pt x="48" y="4"/>
                  </a:cubicBezTo>
                  <a:cubicBezTo>
                    <a:pt x="49" y="3"/>
                    <a:pt x="49" y="3"/>
                    <a:pt x="49" y="3"/>
                  </a:cubicBezTo>
                  <a:cubicBezTo>
                    <a:pt x="48" y="3"/>
                    <a:pt x="48" y="3"/>
                    <a:pt x="48" y="3"/>
                  </a:cubicBezTo>
                  <a:cubicBezTo>
                    <a:pt x="48" y="3"/>
                    <a:pt x="48" y="3"/>
                    <a:pt x="48" y="3"/>
                  </a:cubicBezTo>
                  <a:cubicBezTo>
                    <a:pt x="48" y="3"/>
                    <a:pt x="48" y="3"/>
                    <a:pt x="48" y="3"/>
                  </a:cubicBezTo>
                  <a:cubicBezTo>
                    <a:pt x="48" y="3"/>
                    <a:pt x="48" y="3"/>
                    <a:pt x="48" y="3"/>
                  </a:cubicBezTo>
                  <a:cubicBezTo>
                    <a:pt x="49" y="3"/>
                    <a:pt x="49" y="3"/>
                    <a:pt x="49" y="3"/>
                  </a:cubicBezTo>
                  <a:cubicBezTo>
                    <a:pt x="49" y="3"/>
                    <a:pt x="49" y="3"/>
                    <a:pt x="49" y="3"/>
                  </a:cubicBezTo>
                  <a:cubicBezTo>
                    <a:pt x="49" y="2"/>
                    <a:pt x="49" y="2"/>
                    <a:pt x="49" y="2"/>
                  </a:cubicBezTo>
                  <a:cubicBezTo>
                    <a:pt x="49" y="3"/>
                    <a:pt x="49" y="3"/>
                    <a:pt x="49" y="3"/>
                  </a:cubicBezTo>
                  <a:cubicBezTo>
                    <a:pt x="49" y="3"/>
                    <a:pt x="49" y="3"/>
                    <a:pt x="49" y="3"/>
                  </a:cubicBezTo>
                  <a:cubicBezTo>
                    <a:pt x="49" y="2"/>
                    <a:pt x="49" y="2"/>
                    <a:pt x="49" y="2"/>
                  </a:cubicBezTo>
                  <a:cubicBezTo>
                    <a:pt x="49" y="2"/>
                    <a:pt x="49" y="2"/>
                    <a:pt x="49" y="2"/>
                  </a:cubicBezTo>
                  <a:cubicBezTo>
                    <a:pt x="48" y="3"/>
                    <a:pt x="48" y="3"/>
                    <a:pt x="48" y="3"/>
                  </a:cubicBezTo>
                  <a:cubicBezTo>
                    <a:pt x="49" y="3"/>
                    <a:pt x="49" y="3"/>
                    <a:pt x="49" y="3"/>
                  </a:cubicBezTo>
                  <a:cubicBezTo>
                    <a:pt x="49" y="3"/>
                    <a:pt x="49" y="3"/>
                    <a:pt x="49" y="3"/>
                  </a:cubicBezTo>
                  <a:cubicBezTo>
                    <a:pt x="49" y="3"/>
                    <a:pt x="49" y="3"/>
                    <a:pt x="49" y="3"/>
                  </a:cubicBezTo>
                  <a:cubicBezTo>
                    <a:pt x="49" y="2"/>
                    <a:pt x="49" y="2"/>
                    <a:pt x="49" y="2"/>
                  </a:cubicBezTo>
                  <a:cubicBezTo>
                    <a:pt x="49" y="3"/>
                    <a:pt x="49" y="3"/>
                    <a:pt x="49" y="3"/>
                  </a:cubicBezTo>
                  <a:cubicBezTo>
                    <a:pt x="49" y="3"/>
                    <a:pt x="50" y="3"/>
                    <a:pt x="51" y="4"/>
                  </a:cubicBezTo>
                  <a:cubicBezTo>
                    <a:pt x="51" y="4"/>
                    <a:pt x="52" y="5"/>
                    <a:pt x="53" y="5"/>
                  </a:cubicBezTo>
                  <a:cubicBezTo>
                    <a:pt x="54" y="6"/>
                    <a:pt x="56" y="8"/>
                    <a:pt x="57" y="10"/>
                  </a:cubicBezTo>
                  <a:cubicBezTo>
                    <a:pt x="57" y="10"/>
                    <a:pt x="57" y="10"/>
                    <a:pt x="57" y="10"/>
                  </a:cubicBezTo>
                  <a:cubicBezTo>
                    <a:pt x="57" y="10"/>
                    <a:pt x="57" y="10"/>
                    <a:pt x="57" y="10"/>
                  </a:cubicBezTo>
                  <a:cubicBezTo>
                    <a:pt x="56" y="10"/>
                    <a:pt x="56" y="10"/>
                    <a:pt x="56" y="10"/>
                  </a:cubicBezTo>
                  <a:lnTo>
                    <a:pt x="56" y="1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36" name="Freeform 353">
              <a:extLst>
                <a:ext uri="{FF2B5EF4-FFF2-40B4-BE49-F238E27FC236}">
                  <a16:creationId xmlns:a16="http://schemas.microsoft.com/office/drawing/2014/main" id="{5CCE02A1-ECF2-4AD5-9D39-8DD8C53BE729}"/>
                </a:ext>
              </a:extLst>
            </p:cNvPr>
            <p:cNvSpPr>
              <a:spLocks/>
            </p:cNvSpPr>
            <p:nvPr/>
          </p:nvSpPr>
          <p:spPr bwMode="auto">
            <a:xfrm>
              <a:off x="9082088" y="6180138"/>
              <a:ext cx="34925" cy="30162"/>
            </a:xfrm>
            <a:custGeom>
              <a:avLst/>
              <a:gdLst>
                <a:gd name="T0" fmla="*/ 2 w 7"/>
                <a:gd name="T1" fmla="*/ 5 h 6"/>
                <a:gd name="T2" fmla="*/ 2 w 7"/>
                <a:gd name="T3" fmla="*/ 6 h 6"/>
                <a:gd name="T4" fmla="*/ 4 w 7"/>
                <a:gd name="T5" fmla="*/ 6 h 6"/>
                <a:gd name="T6" fmla="*/ 5 w 7"/>
                <a:gd name="T7" fmla="*/ 6 h 6"/>
                <a:gd name="T8" fmla="*/ 5 w 7"/>
                <a:gd name="T9" fmla="*/ 5 h 6"/>
                <a:gd name="T10" fmla="*/ 6 w 7"/>
                <a:gd name="T11" fmla="*/ 3 h 6"/>
                <a:gd name="T12" fmla="*/ 7 w 7"/>
                <a:gd name="T13" fmla="*/ 2 h 6"/>
                <a:gd name="T14" fmla="*/ 6 w 7"/>
                <a:gd name="T15" fmla="*/ 1 h 6"/>
                <a:gd name="T16" fmla="*/ 1 w 7"/>
                <a:gd name="T17" fmla="*/ 0 h 6"/>
                <a:gd name="T18" fmla="*/ 0 w 7"/>
                <a:gd name="T19" fmla="*/ 0 h 6"/>
                <a:gd name="T20" fmla="*/ 0 w 7"/>
                <a:gd name="T21" fmla="*/ 2 h 6"/>
                <a:gd name="T22" fmla="*/ 1 w 7"/>
                <a:gd name="T23" fmla="*/ 5 h 6"/>
                <a:gd name="T24" fmla="*/ 2 w 7"/>
                <a:gd name="T25" fmla="*/ 6 h 6"/>
                <a:gd name="T26" fmla="*/ 2 w 7"/>
                <a:gd name="T27" fmla="*/ 6 h 6"/>
                <a:gd name="T28" fmla="*/ 2 w 7"/>
                <a:gd name="T29" fmla="*/ 5 h 6"/>
                <a:gd name="T30" fmla="*/ 3 w 7"/>
                <a:gd name="T31" fmla="*/ 5 h 6"/>
                <a:gd name="T32" fmla="*/ 1 w 7"/>
                <a:gd name="T33" fmla="*/ 0 h 6"/>
                <a:gd name="T34" fmla="*/ 1 w 7"/>
                <a:gd name="T35" fmla="*/ 1 h 6"/>
                <a:gd name="T36" fmla="*/ 0 w 7"/>
                <a:gd name="T37" fmla="*/ 2 h 6"/>
                <a:gd name="T38" fmla="*/ 5 w 7"/>
                <a:gd name="T39" fmla="*/ 3 h 6"/>
                <a:gd name="T40" fmla="*/ 6 w 7"/>
                <a:gd name="T41" fmla="*/ 2 h 6"/>
                <a:gd name="T42" fmla="*/ 5 w 7"/>
                <a:gd name="T43" fmla="*/ 2 h 6"/>
                <a:gd name="T44" fmla="*/ 3 w 7"/>
                <a:gd name="T45" fmla="*/ 5 h 6"/>
                <a:gd name="T46" fmla="*/ 4 w 7"/>
                <a:gd name="T47" fmla="*/ 5 h 6"/>
                <a:gd name="T48" fmla="*/ 4 w 7"/>
                <a:gd name="T49" fmla="*/ 4 h 6"/>
                <a:gd name="T50" fmla="*/ 2 w 7"/>
                <a:gd name="T51" fmla="*/ 4 h 6"/>
                <a:gd name="T52" fmla="*/ 2 w 7"/>
                <a:gd name="T53" fmla="*/ 5 h 6"/>
                <a:gd name="T54" fmla="*/ 3 w 7"/>
                <a:gd name="T55" fmla="*/ 5 h 6"/>
                <a:gd name="T56" fmla="*/ 2 w 7"/>
                <a:gd name="T5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6">
                  <a:moveTo>
                    <a:pt x="2" y="5"/>
                  </a:moveTo>
                  <a:cubicBezTo>
                    <a:pt x="2" y="6"/>
                    <a:pt x="2" y="6"/>
                    <a:pt x="2" y="6"/>
                  </a:cubicBezTo>
                  <a:cubicBezTo>
                    <a:pt x="3" y="6"/>
                    <a:pt x="3" y="6"/>
                    <a:pt x="4" y="6"/>
                  </a:cubicBezTo>
                  <a:cubicBezTo>
                    <a:pt x="5" y="6"/>
                    <a:pt x="5" y="6"/>
                    <a:pt x="5" y="6"/>
                  </a:cubicBezTo>
                  <a:cubicBezTo>
                    <a:pt x="5" y="6"/>
                    <a:pt x="5" y="6"/>
                    <a:pt x="5" y="5"/>
                  </a:cubicBezTo>
                  <a:cubicBezTo>
                    <a:pt x="5" y="4"/>
                    <a:pt x="6" y="4"/>
                    <a:pt x="6" y="3"/>
                  </a:cubicBezTo>
                  <a:cubicBezTo>
                    <a:pt x="7" y="3"/>
                    <a:pt x="7" y="3"/>
                    <a:pt x="7" y="2"/>
                  </a:cubicBezTo>
                  <a:cubicBezTo>
                    <a:pt x="7" y="2"/>
                    <a:pt x="6" y="2"/>
                    <a:pt x="6" y="1"/>
                  </a:cubicBezTo>
                  <a:cubicBezTo>
                    <a:pt x="5" y="1"/>
                    <a:pt x="3" y="0"/>
                    <a:pt x="1" y="0"/>
                  </a:cubicBezTo>
                  <a:cubicBezTo>
                    <a:pt x="0" y="0"/>
                    <a:pt x="0" y="0"/>
                    <a:pt x="0" y="0"/>
                  </a:cubicBezTo>
                  <a:cubicBezTo>
                    <a:pt x="0" y="1"/>
                    <a:pt x="0" y="1"/>
                    <a:pt x="0" y="2"/>
                  </a:cubicBezTo>
                  <a:cubicBezTo>
                    <a:pt x="1" y="2"/>
                    <a:pt x="1" y="4"/>
                    <a:pt x="1" y="5"/>
                  </a:cubicBezTo>
                  <a:cubicBezTo>
                    <a:pt x="2" y="6"/>
                    <a:pt x="2" y="6"/>
                    <a:pt x="2" y="6"/>
                  </a:cubicBezTo>
                  <a:cubicBezTo>
                    <a:pt x="2" y="6"/>
                    <a:pt x="2" y="6"/>
                    <a:pt x="2" y="6"/>
                  </a:cubicBezTo>
                  <a:cubicBezTo>
                    <a:pt x="2" y="5"/>
                    <a:pt x="2" y="5"/>
                    <a:pt x="2" y="5"/>
                  </a:cubicBezTo>
                  <a:cubicBezTo>
                    <a:pt x="3" y="5"/>
                    <a:pt x="3" y="5"/>
                    <a:pt x="3" y="5"/>
                  </a:cubicBezTo>
                  <a:cubicBezTo>
                    <a:pt x="3" y="3"/>
                    <a:pt x="2" y="1"/>
                    <a:pt x="1" y="0"/>
                  </a:cubicBezTo>
                  <a:cubicBezTo>
                    <a:pt x="1" y="1"/>
                    <a:pt x="1" y="1"/>
                    <a:pt x="1" y="1"/>
                  </a:cubicBezTo>
                  <a:cubicBezTo>
                    <a:pt x="0" y="2"/>
                    <a:pt x="0" y="2"/>
                    <a:pt x="0" y="2"/>
                  </a:cubicBezTo>
                  <a:cubicBezTo>
                    <a:pt x="3" y="2"/>
                    <a:pt x="4" y="3"/>
                    <a:pt x="5" y="3"/>
                  </a:cubicBezTo>
                  <a:cubicBezTo>
                    <a:pt x="6" y="2"/>
                    <a:pt x="6" y="2"/>
                    <a:pt x="6" y="2"/>
                  </a:cubicBezTo>
                  <a:cubicBezTo>
                    <a:pt x="5" y="2"/>
                    <a:pt x="5" y="2"/>
                    <a:pt x="5" y="2"/>
                  </a:cubicBezTo>
                  <a:cubicBezTo>
                    <a:pt x="4" y="2"/>
                    <a:pt x="3" y="4"/>
                    <a:pt x="3" y="5"/>
                  </a:cubicBezTo>
                  <a:cubicBezTo>
                    <a:pt x="4" y="5"/>
                    <a:pt x="4" y="5"/>
                    <a:pt x="4" y="5"/>
                  </a:cubicBezTo>
                  <a:cubicBezTo>
                    <a:pt x="4" y="4"/>
                    <a:pt x="4" y="4"/>
                    <a:pt x="4" y="4"/>
                  </a:cubicBezTo>
                  <a:cubicBezTo>
                    <a:pt x="4" y="4"/>
                    <a:pt x="3" y="4"/>
                    <a:pt x="2" y="4"/>
                  </a:cubicBezTo>
                  <a:cubicBezTo>
                    <a:pt x="2" y="5"/>
                    <a:pt x="2" y="5"/>
                    <a:pt x="2" y="5"/>
                  </a:cubicBezTo>
                  <a:cubicBezTo>
                    <a:pt x="3" y="5"/>
                    <a:pt x="3" y="5"/>
                    <a:pt x="3" y="5"/>
                  </a:cubicBezTo>
                  <a:lnTo>
                    <a:pt x="2"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37" name="Freeform 354">
              <a:extLst>
                <a:ext uri="{FF2B5EF4-FFF2-40B4-BE49-F238E27FC236}">
                  <a16:creationId xmlns:a16="http://schemas.microsoft.com/office/drawing/2014/main" id="{780E9399-1B4B-4D89-A781-C90DE0A41EA1}"/>
                </a:ext>
              </a:extLst>
            </p:cNvPr>
            <p:cNvSpPr>
              <a:spLocks/>
            </p:cNvSpPr>
            <p:nvPr/>
          </p:nvSpPr>
          <p:spPr bwMode="auto">
            <a:xfrm>
              <a:off x="9075738" y="6180138"/>
              <a:ext cx="41275" cy="30162"/>
            </a:xfrm>
            <a:custGeom>
              <a:avLst/>
              <a:gdLst>
                <a:gd name="T0" fmla="*/ 3 w 8"/>
                <a:gd name="T1" fmla="*/ 5 h 6"/>
                <a:gd name="T2" fmla="*/ 3 w 8"/>
                <a:gd name="T3" fmla="*/ 6 h 6"/>
                <a:gd name="T4" fmla="*/ 5 w 8"/>
                <a:gd name="T5" fmla="*/ 6 h 6"/>
                <a:gd name="T6" fmla="*/ 6 w 8"/>
                <a:gd name="T7" fmla="*/ 6 h 6"/>
                <a:gd name="T8" fmla="*/ 6 w 8"/>
                <a:gd name="T9" fmla="*/ 6 h 6"/>
                <a:gd name="T10" fmla="*/ 7 w 8"/>
                <a:gd name="T11" fmla="*/ 3 h 6"/>
                <a:gd name="T12" fmla="*/ 8 w 8"/>
                <a:gd name="T13" fmla="*/ 2 h 6"/>
                <a:gd name="T14" fmla="*/ 2 w 8"/>
                <a:gd name="T15" fmla="*/ 0 h 6"/>
                <a:gd name="T16" fmla="*/ 0 w 8"/>
                <a:gd name="T17" fmla="*/ 0 h 6"/>
                <a:gd name="T18" fmla="*/ 1 w 8"/>
                <a:gd name="T19" fmla="*/ 2 h 6"/>
                <a:gd name="T20" fmla="*/ 2 w 8"/>
                <a:gd name="T21" fmla="*/ 5 h 6"/>
                <a:gd name="T22" fmla="*/ 2 w 8"/>
                <a:gd name="T23" fmla="*/ 6 h 6"/>
                <a:gd name="T24" fmla="*/ 4 w 8"/>
                <a:gd name="T25" fmla="*/ 6 h 6"/>
                <a:gd name="T26" fmla="*/ 4 w 8"/>
                <a:gd name="T27" fmla="*/ 5 h 6"/>
                <a:gd name="T28" fmla="*/ 4 w 8"/>
                <a:gd name="T29" fmla="*/ 5 h 6"/>
                <a:gd name="T30" fmla="*/ 2 w 8"/>
                <a:gd name="T31" fmla="*/ 0 h 6"/>
                <a:gd name="T32" fmla="*/ 1 w 8"/>
                <a:gd name="T33" fmla="*/ 1 h 6"/>
                <a:gd name="T34" fmla="*/ 1 w 8"/>
                <a:gd name="T35" fmla="*/ 2 h 6"/>
                <a:gd name="T36" fmla="*/ 6 w 8"/>
                <a:gd name="T37" fmla="*/ 3 h 6"/>
                <a:gd name="T38" fmla="*/ 7 w 8"/>
                <a:gd name="T39" fmla="*/ 2 h 6"/>
                <a:gd name="T40" fmla="*/ 7 w 8"/>
                <a:gd name="T41" fmla="*/ 1 h 6"/>
                <a:gd name="T42" fmla="*/ 6 w 8"/>
                <a:gd name="T43" fmla="*/ 1 h 6"/>
                <a:gd name="T44" fmla="*/ 4 w 8"/>
                <a:gd name="T45" fmla="*/ 5 h 6"/>
                <a:gd name="T46" fmla="*/ 5 w 8"/>
                <a:gd name="T47" fmla="*/ 5 h 6"/>
                <a:gd name="T48" fmla="*/ 6 w 8"/>
                <a:gd name="T49" fmla="*/ 4 h 6"/>
                <a:gd name="T50" fmla="*/ 3 w 8"/>
                <a:gd name="T51" fmla="*/ 4 h 6"/>
                <a:gd name="T52" fmla="*/ 3 w 8"/>
                <a:gd name="T53" fmla="*/ 4 h 6"/>
                <a:gd name="T54" fmla="*/ 3 w 8"/>
                <a:gd name="T55" fmla="*/ 5 h 6"/>
                <a:gd name="T56" fmla="*/ 4 w 8"/>
                <a:gd name="T57" fmla="*/ 5 h 6"/>
                <a:gd name="T58" fmla="*/ 3 w 8"/>
                <a:gd name="T59" fmla="*/ 5 h 6"/>
                <a:gd name="T60" fmla="*/ 3 w 8"/>
                <a:gd name="T61" fmla="*/ 5 h 6"/>
                <a:gd name="T62" fmla="*/ 4 w 8"/>
                <a:gd name="T63" fmla="*/ 5 h 6"/>
                <a:gd name="T64" fmla="*/ 4 w 8"/>
                <a:gd name="T65" fmla="*/ 5 h 6"/>
                <a:gd name="T66" fmla="*/ 3 w 8"/>
                <a:gd name="T67" fmla="*/ 4 h 6"/>
                <a:gd name="T68" fmla="*/ 3 w 8"/>
                <a:gd name="T69" fmla="*/ 4 h 6"/>
                <a:gd name="T70" fmla="*/ 3 w 8"/>
                <a:gd name="T71" fmla="*/ 4 h 6"/>
                <a:gd name="T72" fmla="*/ 3 w 8"/>
                <a:gd name="T73" fmla="*/ 4 h 6"/>
                <a:gd name="T74" fmla="*/ 5 w 8"/>
                <a:gd name="T75" fmla="*/ 4 h 6"/>
                <a:gd name="T76" fmla="*/ 5 w 8"/>
                <a:gd name="T77" fmla="*/ 5 h 6"/>
                <a:gd name="T78" fmla="*/ 4 w 8"/>
                <a:gd name="T79" fmla="*/ 5 h 6"/>
                <a:gd name="T80" fmla="*/ 6 w 8"/>
                <a:gd name="T81" fmla="*/ 2 h 6"/>
                <a:gd name="T82" fmla="*/ 6 w 8"/>
                <a:gd name="T83" fmla="*/ 2 h 6"/>
                <a:gd name="T84" fmla="*/ 6 w 8"/>
                <a:gd name="T85" fmla="*/ 3 h 6"/>
                <a:gd name="T86" fmla="*/ 7 w 8"/>
                <a:gd name="T87" fmla="*/ 3 h 6"/>
                <a:gd name="T88" fmla="*/ 1 w 8"/>
                <a:gd name="T89" fmla="*/ 2 h 6"/>
                <a:gd name="T90" fmla="*/ 2 w 8"/>
                <a:gd name="T91" fmla="*/ 1 h 6"/>
                <a:gd name="T92" fmla="*/ 2 w 8"/>
                <a:gd name="T93" fmla="*/ 0 h 6"/>
                <a:gd name="T94" fmla="*/ 4 w 8"/>
                <a:gd name="T95" fmla="*/ 5 h 6"/>
                <a:gd name="T96" fmla="*/ 4 w 8"/>
                <a:gd name="T97" fmla="*/ 5 h 6"/>
                <a:gd name="T98" fmla="*/ 3 w 8"/>
                <a:gd name="T99" fmla="*/ 5 h 6"/>
                <a:gd name="T100" fmla="*/ 3 w 8"/>
                <a:gd name="T101" fmla="*/ 5 h 6"/>
                <a:gd name="T102" fmla="*/ 2 w 8"/>
                <a:gd name="T103" fmla="*/ 5 h 6"/>
                <a:gd name="T104" fmla="*/ 1 w 8"/>
                <a:gd name="T105" fmla="*/ 1 h 6"/>
                <a:gd name="T106" fmla="*/ 1 w 8"/>
                <a:gd name="T107" fmla="*/ 1 h 6"/>
                <a:gd name="T108" fmla="*/ 2 w 8"/>
                <a:gd name="T109" fmla="*/ 0 h 6"/>
                <a:gd name="T110" fmla="*/ 7 w 8"/>
                <a:gd name="T111" fmla="*/ 2 h 6"/>
                <a:gd name="T112" fmla="*/ 7 w 8"/>
                <a:gd name="T113" fmla="*/ 3 h 6"/>
                <a:gd name="T114" fmla="*/ 5 w 8"/>
                <a:gd name="T115" fmla="*/ 6 h 6"/>
                <a:gd name="T116" fmla="*/ 6 w 8"/>
                <a:gd name="T117" fmla="*/ 6 h 6"/>
                <a:gd name="T118" fmla="*/ 5 w 8"/>
                <a:gd name="T119" fmla="*/ 6 h 6"/>
                <a:gd name="T120" fmla="*/ 3 w 8"/>
                <a:gd name="T121" fmla="*/ 5 h 6"/>
                <a:gd name="T122" fmla="*/ 4 w 8"/>
                <a:gd name="T123" fmla="*/ 6 h 6"/>
                <a:gd name="T124" fmla="*/ 3 w 8"/>
                <a:gd name="T1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 h="6">
                  <a:moveTo>
                    <a:pt x="3" y="5"/>
                  </a:moveTo>
                  <a:cubicBezTo>
                    <a:pt x="3" y="5"/>
                    <a:pt x="3" y="5"/>
                    <a:pt x="3" y="5"/>
                  </a:cubicBezTo>
                  <a:cubicBezTo>
                    <a:pt x="3" y="6"/>
                    <a:pt x="3" y="6"/>
                    <a:pt x="3" y="6"/>
                  </a:cubicBezTo>
                  <a:cubicBezTo>
                    <a:pt x="3" y="6"/>
                    <a:pt x="3" y="6"/>
                    <a:pt x="3" y="6"/>
                  </a:cubicBezTo>
                  <a:cubicBezTo>
                    <a:pt x="3" y="6"/>
                    <a:pt x="3" y="6"/>
                    <a:pt x="3" y="6"/>
                  </a:cubicBezTo>
                  <a:cubicBezTo>
                    <a:pt x="4" y="6"/>
                    <a:pt x="4" y="6"/>
                    <a:pt x="5" y="6"/>
                  </a:cubicBezTo>
                  <a:cubicBezTo>
                    <a:pt x="5" y="6"/>
                    <a:pt x="5" y="6"/>
                    <a:pt x="5" y="6"/>
                  </a:cubicBezTo>
                  <a:cubicBezTo>
                    <a:pt x="6" y="6"/>
                    <a:pt x="6" y="6"/>
                    <a:pt x="6" y="6"/>
                  </a:cubicBezTo>
                  <a:cubicBezTo>
                    <a:pt x="6" y="6"/>
                    <a:pt x="6" y="6"/>
                    <a:pt x="6" y="6"/>
                  </a:cubicBezTo>
                  <a:cubicBezTo>
                    <a:pt x="6" y="6"/>
                    <a:pt x="6" y="6"/>
                    <a:pt x="6" y="6"/>
                  </a:cubicBezTo>
                  <a:cubicBezTo>
                    <a:pt x="6" y="6"/>
                    <a:pt x="6" y="6"/>
                    <a:pt x="6" y="5"/>
                  </a:cubicBezTo>
                  <a:cubicBezTo>
                    <a:pt x="6" y="4"/>
                    <a:pt x="7" y="4"/>
                    <a:pt x="7" y="3"/>
                  </a:cubicBezTo>
                  <a:cubicBezTo>
                    <a:pt x="8" y="3"/>
                    <a:pt x="8" y="3"/>
                    <a:pt x="8" y="2"/>
                  </a:cubicBezTo>
                  <a:cubicBezTo>
                    <a:pt x="8" y="2"/>
                    <a:pt x="8" y="2"/>
                    <a:pt x="8" y="2"/>
                  </a:cubicBezTo>
                  <a:cubicBezTo>
                    <a:pt x="8" y="2"/>
                    <a:pt x="8" y="1"/>
                    <a:pt x="7" y="1"/>
                  </a:cubicBezTo>
                  <a:cubicBezTo>
                    <a:pt x="6" y="1"/>
                    <a:pt x="4" y="0"/>
                    <a:pt x="2" y="0"/>
                  </a:cubicBezTo>
                  <a:cubicBezTo>
                    <a:pt x="2" y="0"/>
                    <a:pt x="2" y="0"/>
                    <a:pt x="2" y="0"/>
                  </a:cubicBezTo>
                  <a:cubicBezTo>
                    <a:pt x="1" y="0"/>
                    <a:pt x="1" y="0"/>
                    <a:pt x="0" y="0"/>
                  </a:cubicBezTo>
                  <a:cubicBezTo>
                    <a:pt x="0" y="1"/>
                    <a:pt x="0" y="1"/>
                    <a:pt x="0" y="1"/>
                  </a:cubicBezTo>
                  <a:cubicBezTo>
                    <a:pt x="0" y="1"/>
                    <a:pt x="0" y="2"/>
                    <a:pt x="1" y="2"/>
                  </a:cubicBezTo>
                  <a:cubicBezTo>
                    <a:pt x="2" y="3"/>
                    <a:pt x="2" y="4"/>
                    <a:pt x="2" y="5"/>
                  </a:cubicBezTo>
                  <a:cubicBezTo>
                    <a:pt x="2" y="5"/>
                    <a:pt x="2" y="5"/>
                    <a:pt x="2" y="5"/>
                  </a:cubicBezTo>
                  <a:cubicBezTo>
                    <a:pt x="2" y="6"/>
                    <a:pt x="2" y="6"/>
                    <a:pt x="2" y="6"/>
                  </a:cubicBezTo>
                  <a:cubicBezTo>
                    <a:pt x="2" y="6"/>
                    <a:pt x="2" y="6"/>
                    <a:pt x="2" y="6"/>
                  </a:cubicBezTo>
                  <a:cubicBezTo>
                    <a:pt x="3" y="6"/>
                    <a:pt x="3" y="6"/>
                    <a:pt x="3" y="6"/>
                  </a:cubicBezTo>
                  <a:cubicBezTo>
                    <a:pt x="4" y="6"/>
                    <a:pt x="4" y="6"/>
                    <a:pt x="4" y="6"/>
                  </a:cubicBezTo>
                  <a:cubicBezTo>
                    <a:pt x="4" y="5"/>
                    <a:pt x="4" y="5"/>
                    <a:pt x="4" y="5"/>
                  </a:cubicBezTo>
                  <a:cubicBezTo>
                    <a:pt x="4" y="5"/>
                    <a:pt x="4" y="5"/>
                    <a:pt x="4" y="5"/>
                  </a:cubicBezTo>
                  <a:cubicBezTo>
                    <a:pt x="4" y="5"/>
                    <a:pt x="4" y="5"/>
                    <a:pt x="4" y="5"/>
                  </a:cubicBezTo>
                  <a:cubicBezTo>
                    <a:pt x="4" y="5"/>
                    <a:pt x="4" y="5"/>
                    <a:pt x="4" y="5"/>
                  </a:cubicBezTo>
                  <a:cubicBezTo>
                    <a:pt x="4" y="3"/>
                    <a:pt x="4" y="1"/>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3" y="2"/>
                    <a:pt x="5" y="3"/>
                    <a:pt x="6" y="3"/>
                  </a:cubicBezTo>
                  <a:cubicBezTo>
                    <a:pt x="7" y="4"/>
                    <a:pt x="7" y="4"/>
                    <a:pt x="7" y="4"/>
                  </a:cubicBezTo>
                  <a:cubicBezTo>
                    <a:pt x="7" y="2"/>
                    <a:pt x="7" y="2"/>
                    <a:pt x="7" y="2"/>
                  </a:cubicBezTo>
                  <a:cubicBezTo>
                    <a:pt x="7" y="2"/>
                    <a:pt x="7" y="2"/>
                    <a:pt x="7" y="2"/>
                  </a:cubicBezTo>
                  <a:cubicBezTo>
                    <a:pt x="7" y="1"/>
                    <a:pt x="7" y="1"/>
                    <a:pt x="7" y="1"/>
                  </a:cubicBezTo>
                  <a:cubicBezTo>
                    <a:pt x="6" y="1"/>
                    <a:pt x="6" y="1"/>
                    <a:pt x="6" y="1"/>
                  </a:cubicBezTo>
                  <a:cubicBezTo>
                    <a:pt x="6" y="1"/>
                    <a:pt x="6" y="1"/>
                    <a:pt x="6" y="1"/>
                  </a:cubicBezTo>
                  <a:cubicBezTo>
                    <a:pt x="5" y="2"/>
                    <a:pt x="4" y="3"/>
                    <a:pt x="4" y="5"/>
                  </a:cubicBezTo>
                  <a:cubicBezTo>
                    <a:pt x="4" y="5"/>
                    <a:pt x="4" y="5"/>
                    <a:pt x="4" y="5"/>
                  </a:cubicBezTo>
                  <a:cubicBezTo>
                    <a:pt x="5" y="5"/>
                    <a:pt x="5" y="5"/>
                    <a:pt x="5" y="5"/>
                  </a:cubicBezTo>
                  <a:cubicBezTo>
                    <a:pt x="5" y="5"/>
                    <a:pt x="5" y="5"/>
                    <a:pt x="5" y="5"/>
                  </a:cubicBezTo>
                  <a:cubicBezTo>
                    <a:pt x="6" y="4"/>
                    <a:pt x="6" y="4"/>
                    <a:pt x="6" y="4"/>
                  </a:cubicBezTo>
                  <a:cubicBezTo>
                    <a:pt x="6" y="4"/>
                    <a:pt x="6" y="4"/>
                    <a:pt x="6" y="4"/>
                  </a:cubicBezTo>
                  <a:cubicBezTo>
                    <a:pt x="5" y="4"/>
                    <a:pt x="5" y="4"/>
                    <a:pt x="5" y="4"/>
                  </a:cubicBezTo>
                  <a:cubicBezTo>
                    <a:pt x="5" y="4"/>
                    <a:pt x="4" y="4"/>
                    <a:pt x="3" y="4"/>
                  </a:cubicBezTo>
                  <a:cubicBezTo>
                    <a:pt x="3" y="4"/>
                    <a:pt x="3" y="4"/>
                    <a:pt x="3" y="4"/>
                  </a:cubicBezTo>
                  <a:cubicBezTo>
                    <a:pt x="3" y="4"/>
                    <a:pt x="3" y="4"/>
                    <a:pt x="3" y="4"/>
                  </a:cubicBezTo>
                  <a:cubicBezTo>
                    <a:pt x="3" y="5"/>
                    <a:pt x="3" y="5"/>
                    <a:pt x="3" y="5"/>
                  </a:cubicBezTo>
                  <a:cubicBezTo>
                    <a:pt x="3" y="5"/>
                    <a:pt x="3" y="5"/>
                    <a:pt x="3" y="5"/>
                  </a:cubicBezTo>
                  <a:cubicBezTo>
                    <a:pt x="4" y="5"/>
                    <a:pt x="4" y="5"/>
                    <a:pt x="4" y="5"/>
                  </a:cubicBezTo>
                  <a:cubicBezTo>
                    <a:pt x="4" y="5"/>
                    <a:pt x="4" y="5"/>
                    <a:pt x="4"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5"/>
                  </a:cubicBezTo>
                  <a:cubicBezTo>
                    <a:pt x="4" y="4"/>
                    <a:pt x="4" y="4"/>
                    <a:pt x="4"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4" y="4"/>
                    <a:pt x="5" y="4"/>
                    <a:pt x="5" y="5"/>
                  </a:cubicBezTo>
                  <a:cubicBezTo>
                    <a:pt x="5" y="4"/>
                    <a:pt x="5" y="4"/>
                    <a:pt x="5" y="4"/>
                  </a:cubicBezTo>
                  <a:cubicBezTo>
                    <a:pt x="5" y="4"/>
                    <a:pt x="5" y="4"/>
                    <a:pt x="5" y="4"/>
                  </a:cubicBezTo>
                  <a:cubicBezTo>
                    <a:pt x="5" y="5"/>
                    <a:pt x="5" y="5"/>
                    <a:pt x="5" y="5"/>
                  </a:cubicBezTo>
                  <a:cubicBezTo>
                    <a:pt x="4" y="5"/>
                    <a:pt x="4" y="5"/>
                    <a:pt x="4" y="5"/>
                  </a:cubicBezTo>
                  <a:cubicBezTo>
                    <a:pt x="4" y="5"/>
                    <a:pt x="4" y="5"/>
                    <a:pt x="4" y="5"/>
                  </a:cubicBezTo>
                  <a:cubicBezTo>
                    <a:pt x="4" y="5"/>
                    <a:pt x="4" y="5"/>
                    <a:pt x="4" y="5"/>
                  </a:cubicBezTo>
                  <a:cubicBezTo>
                    <a:pt x="5" y="4"/>
                    <a:pt x="5" y="2"/>
                    <a:pt x="6" y="2"/>
                  </a:cubicBezTo>
                  <a:cubicBezTo>
                    <a:pt x="6" y="2"/>
                    <a:pt x="6" y="2"/>
                    <a:pt x="6" y="2"/>
                  </a:cubicBezTo>
                  <a:cubicBezTo>
                    <a:pt x="6" y="2"/>
                    <a:pt x="6" y="2"/>
                    <a:pt x="6" y="2"/>
                  </a:cubicBezTo>
                  <a:cubicBezTo>
                    <a:pt x="6" y="2"/>
                    <a:pt x="6" y="2"/>
                    <a:pt x="6" y="2"/>
                  </a:cubicBezTo>
                  <a:cubicBezTo>
                    <a:pt x="6" y="3"/>
                    <a:pt x="6" y="3"/>
                    <a:pt x="6" y="3"/>
                  </a:cubicBezTo>
                  <a:cubicBezTo>
                    <a:pt x="6" y="3"/>
                    <a:pt x="6" y="3"/>
                    <a:pt x="6" y="3"/>
                  </a:cubicBezTo>
                  <a:cubicBezTo>
                    <a:pt x="7" y="3"/>
                    <a:pt x="7" y="3"/>
                    <a:pt x="7" y="3"/>
                  </a:cubicBezTo>
                  <a:cubicBezTo>
                    <a:pt x="5" y="2"/>
                    <a:pt x="4" y="2"/>
                    <a:pt x="1" y="1"/>
                  </a:cubicBezTo>
                  <a:cubicBezTo>
                    <a:pt x="1" y="2"/>
                    <a:pt x="1" y="2"/>
                    <a:pt x="1" y="2"/>
                  </a:cubicBezTo>
                  <a:cubicBezTo>
                    <a:pt x="2" y="2"/>
                    <a:pt x="2" y="2"/>
                    <a:pt x="2" y="2"/>
                  </a:cubicBezTo>
                  <a:cubicBezTo>
                    <a:pt x="2" y="1"/>
                    <a:pt x="2" y="1"/>
                    <a:pt x="2" y="1"/>
                  </a:cubicBezTo>
                  <a:cubicBezTo>
                    <a:pt x="2" y="0"/>
                    <a:pt x="2" y="0"/>
                    <a:pt x="2" y="0"/>
                  </a:cubicBezTo>
                  <a:cubicBezTo>
                    <a:pt x="2" y="0"/>
                    <a:pt x="2" y="0"/>
                    <a:pt x="2" y="0"/>
                  </a:cubicBezTo>
                  <a:cubicBezTo>
                    <a:pt x="2" y="0"/>
                    <a:pt x="2" y="0"/>
                    <a:pt x="2" y="0"/>
                  </a:cubicBezTo>
                  <a:cubicBezTo>
                    <a:pt x="3" y="2"/>
                    <a:pt x="4" y="3"/>
                    <a:pt x="4" y="5"/>
                  </a:cubicBezTo>
                  <a:cubicBezTo>
                    <a:pt x="4" y="5"/>
                    <a:pt x="4" y="5"/>
                    <a:pt x="4" y="5"/>
                  </a:cubicBezTo>
                  <a:cubicBezTo>
                    <a:pt x="4" y="5"/>
                    <a:pt x="4" y="5"/>
                    <a:pt x="4"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2" y="5"/>
                    <a:pt x="2" y="5"/>
                    <a:pt x="2" y="5"/>
                  </a:cubicBezTo>
                  <a:cubicBezTo>
                    <a:pt x="3" y="5"/>
                    <a:pt x="3" y="5"/>
                    <a:pt x="3" y="5"/>
                  </a:cubicBezTo>
                  <a:cubicBezTo>
                    <a:pt x="3" y="3"/>
                    <a:pt x="2" y="2"/>
                    <a:pt x="1" y="1"/>
                  </a:cubicBezTo>
                  <a:cubicBezTo>
                    <a:pt x="1" y="1"/>
                    <a:pt x="1" y="1"/>
                    <a:pt x="1" y="1"/>
                  </a:cubicBezTo>
                  <a:cubicBezTo>
                    <a:pt x="1" y="1"/>
                    <a:pt x="1" y="1"/>
                    <a:pt x="1" y="1"/>
                  </a:cubicBezTo>
                  <a:cubicBezTo>
                    <a:pt x="2" y="0"/>
                    <a:pt x="2" y="0"/>
                    <a:pt x="2" y="0"/>
                  </a:cubicBezTo>
                  <a:cubicBezTo>
                    <a:pt x="2" y="0"/>
                    <a:pt x="2" y="0"/>
                    <a:pt x="2" y="0"/>
                  </a:cubicBezTo>
                  <a:cubicBezTo>
                    <a:pt x="4" y="1"/>
                    <a:pt x="6" y="1"/>
                    <a:pt x="7" y="2"/>
                  </a:cubicBezTo>
                  <a:cubicBezTo>
                    <a:pt x="7" y="2"/>
                    <a:pt x="7" y="2"/>
                    <a:pt x="7" y="2"/>
                  </a:cubicBezTo>
                  <a:cubicBezTo>
                    <a:pt x="7" y="2"/>
                    <a:pt x="7" y="2"/>
                    <a:pt x="7" y="2"/>
                  </a:cubicBezTo>
                  <a:cubicBezTo>
                    <a:pt x="7" y="3"/>
                    <a:pt x="7" y="3"/>
                    <a:pt x="7" y="3"/>
                  </a:cubicBezTo>
                  <a:cubicBezTo>
                    <a:pt x="6" y="3"/>
                    <a:pt x="6" y="4"/>
                    <a:pt x="6" y="5"/>
                  </a:cubicBezTo>
                  <a:cubicBezTo>
                    <a:pt x="5" y="6"/>
                    <a:pt x="5" y="6"/>
                    <a:pt x="5" y="6"/>
                  </a:cubicBezTo>
                  <a:cubicBezTo>
                    <a:pt x="6" y="6"/>
                    <a:pt x="6" y="6"/>
                    <a:pt x="6" y="6"/>
                  </a:cubicBezTo>
                  <a:cubicBezTo>
                    <a:pt x="6" y="6"/>
                    <a:pt x="6" y="6"/>
                    <a:pt x="6" y="6"/>
                  </a:cubicBezTo>
                  <a:cubicBezTo>
                    <a:pt x="5" y="6"/>
                    <a:pt x="5" y="6"/>
                    <a:pt x="5" y="6"/>
                  </a:cubicBezTo>
                  <a:cubicBezTo>
                    <a:pt x="5" y="6"/>
                    <a:pt x="5" y="6"/>
                    <a:pt x="5" y="6"/>
                  </a:cubicBezTo>
                  <a:cubicBezTo>
                    <a:pt x="5" y="6"/>
                    <a:pt x="5" y="6"/>
                    <a:pt x="5" y="6"/>
                  </a:cubicBezTo>
                  <a:cubicBezTo>
                    <a:pt x="4" y="6"/>
                    <a:pt x="4" y="5"/>
                    <a:pt x="3" y="5"/>
                  </a:cubicBezTo>
                  <a:cubicBezTo>
                    <a:pt x="3" y="6"/>
                    <a:pt x="3" y="6"/>
                    <a:pt x="3" y="6"/>
                  </a:cubicBezTo>
                  <a:cubicBezTo>
                    <a:pt x="4" y="6"/>
                    <a:pt x="4" y="6"/>
                    <a:pt x="4" y="6"/>
                  </a:cubicBezTo>
                  <a:cubicBezTo>
                    <a:pt x="4" y="5"/>
                    <a:pt x="4" y="5"/>
                    <a:pt x="4" y="5"/>
                  </a:cubicBezTo>
                  <a:cubicBezTo>
                    <a:pt x="3" y="5"/>
                    <a:pt x="3" y="5"/>
                    <a:pt x="3" y="5"/>
                  </a:cubicBezTo>
                  <a:cubicBezTo>
                    <a:pt x="3" y="5"/>
                    <a:pt x="3" y="5"/>
                    <a:pt x="3" y="5"/>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38" name="Freeform 355">
              <a:extLst>
                <a:ext uri="{FF2B5EF4-FFF2-40B4-BE49-F238E27FC236}">
                  <a16:creationId xmlns:a16="http://schemas.microsoft.com/office/drawing/2014/main" id="{4A63D06E-2BD6-40F0-BCA4-4D0C678BCC06}"/>
                </a:ext>
              </a:extLst>
            </p:cNvPr>
            <p:cNvSpPr>
              <a:spLocks/>
            </p:cNvSpPr>
            <p:nvPr/>
          </p:nvSpPr>
          <p:spPr bwMode="auto">
            <a:xfrm>
              <a:off x="9096375" y="6180138"/>
              <a:ext cx="100013" cy="103187"/>
            </a:xfrm>
            <a:custGeom>
              <a:avLst/>
              <a:gdLst>
                <a:gd name="T0" fmla="*/ 16 w 20"/>
                <a:gd name="T1" fmla="*/ 7 h 20"/>
                <a:gd name="T2" fmla="*/ 12 w 20"/>
                <a:gd name="T3" fmla="*/ 0 h 20"/>
                <a:gd name="T4" fmla="*/ 8 w 20"/>
                <a:gd name="T5" fmla="*/ 4 h 20"/>
                <a:gd name="T6" fmla="*/ 5 w 20"/>
                <a:gd name="T7" fmla="*/ 1 h 20"/>
                <a:gd name="T8" fmla="*/ 0 w 20"/>
                <a:gd name="T9" fmla="*/ 5 h 20"/>
                <a:gd name="T10" fmla="*/ 2 w 20"/>
                <a:gd name="T11" fmla="*/ 7 h 20"/>
                <a:gd name="T12" fmla="*/ 3 w 20"/>
                <a:gd name="T13" fmla="*/ 13 h 20"/>
                <a:gd name="T14" fmla="*/ 1 w 20"/>
                <a:gd name="T15" fmla="*/ 15 h 20"/>
                <a:gd name="T16" fmla="*/ 5 w 20"/>
                <a:gd name="T17" fmla="*/ 17 h 20"/>
                <a:gd name="T18" fmla="*/ 7 w 20"/>
                <a:gd name="T19" fmla="*/ 16 h 20"/>
                <a:gd name="T20" fmla="*/ 11 w 20"/>
                <a:gd name="T21" fmla="*/ 20 h 20"/>
                <a:gd name="T22" fmla="*/ 14 w 20"/>
                <a:gd name="T23" fmla="*/ 18 h 20"/>
                <a:gd name="T24" fmla="*/ 14 w 20"/>
                <a:gd name="T25" fmla="*/ 18 h 20"/>
                <a:gd name="T26" fmla="*/ 15 w 20"/>
                <a:gd name="T27" fmla="*/ 15 h 20"/>
                <a:gd name="T28" fmla="*/ 20 w 20"/>
                <a:gd name="T29" fmla="*/ 11 h 20"/>
                <a:gd name="T30" fmla="*/ 20 w 20"/>
                <a:gd name="T31" fmla="*/ 11 h 20"/>
                <a:gd name="T32" fmla="*/ 15 w 20"/>
                <a:gd name="T33" fmla="*/ 7 h 20"/>
                <a:gd name="T34" fmla="*/ 15 w 20"/>
                <a:gd name="T35" fmla="*/ 7 h 20"/>
                <a:gd name="T36" fmla="*/ 18 w 20"/>
                <a:gd name="T37" fmla="*/ 11 h 20"/>
                <a:gd name="T38" fmla="*/ 18 w 20"/>
                <a:gd name="T39" fmla="*/ 11 h 20"/>
                <a:gd name="T40" fmla="*/ 14 w 20"/>
                <a:gd name="T41" fmla="*/ 14 h 20"/>
                <a:gd name="T42" fmla="*/ 13 w 20"/>
                <a:gd name="T43" fmla="*/ 17 h 20"/>
                <a:gd name="T44" fmla="*/ 13 w 20"/>
                <a:gd name="T45" fmla="*/ 17 h 20"/>
                <a:gd name="T46" fmla="*/ 13 w 20"/>
                <a:gd name="T47" fmla="*/ 18 h 20"/>
                <a:gd name="T48" fmla="*/ 11 w 20"/>
                <a:gd name="T49" fmla="*/ 18 h 20"/>
                <a:gd name="T50" fmla="*/ 7 w 20"/>
                <a:gd name="T51" fmla="*/ 15 h 20"/>
                <a:gd name="T52" fmla="*/ 5 w 20"/>
                <a:gd name="T53" fmla="*/ 16 h 20"/>
                <a:gd name="T54" fmla="*/ 2 w 20"/>
                <a:gd name="T55" fmla="*/ 15 h 20"/>
                <a:gd name="T56" fmla="*/ 4 w 20"/>
                <a:gd name="T57" fmla="*/ 14 h 20"/>
                <a:gd name="T58" fmla="*/ 3 w 20"/>
                <a:gd name="T59" fmla="*/ 5 h 20"/>
                <a:gd name="T60" fmla="*/ 1 w 20"/>
                <a:gd name="T61" fmla="*/ 5 h 20"/>
                <a:gd name="T62" fmla="*/ 3 w 20"/>
                <a:gd name="T63" fmla="*/ 3 h 20"/>
                <a:gd name="T64" fmla="*/ 7 w 20"/>
                <a:gd name="T65" fmla="*/ 4 h 20"/>
                <a:gd name="T66" fmla="*/ 9 w 20"/>
                <a:gd name="T67" fmla="*/ 4 h 20"/>
                <a:gd name="T68" fmla="*/ 15 w 20"/>
                <a:gd name="T69" fmla="*/ 5 h 20"/>
                <a:gd name="T70" fmla="*/ 14 w 20"/>
                <a:gd name="T71" fmla="*/ 7 h 20"/>
                <a:gd name="T72" fmla="*/ 15 w 20"/>
                <a:gd name="T7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20">
                  <a:moveTo>
                    <a:pt x="15" y="7"/>
                  </a:moveTo>
                  <a:cubicBezTo>
                    <a:pt x="16" y="7"/>
                    <a:pt x="16" y="7"/>
                    <a:pt x="16" y="7"/>
                  </a:cubicBezTo>
                  <a:cubicBezTo>
                    <a:pt x="16" y="6"/>
                    <a:pt x="17" y="6"/>
                    <a:pt x="17" y="5"/>
                  </a:cubicBezTo>
                  <a:cubicBezTo>
                    <a:pt x="17" y="2"/>
                    <a:pt x="14" y="0"/>
                    <a:pt x="12" y="0"/>
                  </a:cubicBezTo>
                  <a:cubicBezTo>
                    <a:pt x="9" y="0"/>
                    <a:pt x="8" y="1"/>
                    <a:pt x="7" y="3"/>
                  </a:cubicBezTo>
                  <a:cubicBezTo>
                    <a:pt x="8" y="4"/>
                    <a:pt x="8" y="4"/>
                    <a:pt x="8" y="4"/>
                  </a:cubicBezTo>
                  <a:cubicBezTo>
                    <a:pt x="9" y="3"/>
                    <a:pt x="9" y="3"/>
                    <a:pt x="9" y="3"/>
                  </a:cubicBezTo>
                  <a:cubicBezTo>
                    <a:pt x="8" y="2"/>
                    <a:pt x="6" y="1"/>
                    <a:pt x="5" y="1"/>
                  </a:cubicBezTo>
                  <a:cubicBezTo>
                    <a:pt x="4" y="1"/>
                    <a:pt x="3" y="1"/>
                    <a:pt x="2" y="2"/>
                  </a:cubicBezTo>
                  <a:cubicBezTo>
                    <a:pt x="1" y="2"/>
                    <a:pt x="0" y="4"/>
                    <a:pt x="0" y="5"/>
                  </a:cubicBezTo>
                  <a:cubicBezTo>
                    <a:pt x="0" y="6"/>
                    <a:pt x="0" y="6"/>
                    <a:pt x="1" y="6"/>
                  </a:cubicBezTo>
                  <a:cubicBezTo>
                    <a:pt x="1" y="6"/>
                    <a:pt x="2" y="6"/>
                    <a:pt x="2" y="7"/>
                  </a:cubicBezTo>
                  <a:cubicBezTo>
                    <a:pt x="3" y="7"/>
                    <a:pt x="4" y="9"/>
                    <a:pt x="4" y="10"/>
                  </a:cubicBezTo>
                  <a:cubicBezTo>
                    <a:pt x="4" y="11"/>
                    <a:pt x="3" y="12"/>
                    <a:pt x="3" y="13"/>
                  </a:cubicBezTo>
                  <a:cubicBezTo>
                    <a:pt x="2" y="14"/>
                    <a:pt x="2" y="14"/>
                    <a:pt x="1" y="14"/>
                  </a:cubicBezTo>
                  <a:cubicBezTo>
                    <a:pt x="1" y="14"/>
                    <a:pt x="1" y="15"/>
                    <a:pt x="1" y="15"/>
                  </a:cubicBezTo>
                  <a:cubicBezTo>
                    <a:pt x="1" y="15"/>
                    <a:pt x="1" y="16"/>
                    <a:pt x="1" y="16"/>
                  </a:cubicBezTo>
                  <a:cubicBezTo>
                    <a:pt x="2" y="17"/>
                    <a:pt x="3" y="17"/>
                    <a:pt x="5" y="17"/>
                  </a:cubicBezTo>
                  <a:cubicBezTo>
                    <a:pt x="6" y="17"/>
                    <a:pt x="7" y="17"/>
                    <a:pt x="7" y="16"/>
                  </a:cubicBezTo>
                  <a:cubicBezTo>
                    <a:pt x="7" y="16"/>
                    <a:pt x="7" y="16"/>
                    <a:pt x="7" y="16"/>
                  </a:cubicBezTo>
                  <a:cubicBezTo>
                    <a:pt x="6" y="16"/>
                    <a:pt x="6" y="16"/>
                    <a:pt x="6" y="16"/>
                  </a:cubicBezTo>
                  <a:cubicBezTo>
                    <a:pt x="7" y="18"/>
                    <a:pt x="9" y="20"/>
                    <a:pt x="11" y="20"/>
                  </a:cubicBezTo>
                  <a:cubicBezTo>
                    <a:pt x="12" y="20"/>
                    <a:pt x="13" y="19"/>
                    <a:pt x="14" y="18"/>
                  </a:cubicBezTo>
                  <a:cubicBezTo>
                    <a:pt x="14" y="18"/>
                    <a:pt x="14" y="18"/>
                    <a:pt x="14" y="18"/>
                  </a:cubicBezTo>
                  <a:cubicBezTo>
                    <a:pt x="14" y="18"/>
                    <a:pt x="14" y="18"/>
                    <a:pt x="14" y="18"/>
                  </a:cubicBezTo>
                  <a:cubicBezTo>
                    <a:pt x="14" y="18"/>
                    <a:pt x="14" y="18"/>
                    <a:pt x="14" y="18"/>
                  </a:cubicBezTo>
                  <a:cubicBezTo>
                    <a:pt x="15" y="17"/>
                    <a:pt x="16" y="16"/>
                    <a:pt x="16" y="15"/>
                  </a:cubicBezTo>
                  <a:cubicBezTo>
                    <a:pt x="15" y="15"/>
                    <a:pt x="15" y="15"/>
                    <a:pt x="15" y="15"/>
                  </a:cubicBezTo>
                  <a:cubicBezTo>
                    <a:pt x="15" y="16"/>
                    <a:pt x="15" y="16"/>
                    <a:pt x="15" y="16"/>
                  </a:cubicBezTo>
                  <a:cubicBezTo>
                    <a:pt x="17" y="16"/>
                    <a:pt x="19" y="14"/>
                    <a:pt x="20" y="11"/>
                  </a:cubicBezTo>
                  <a:cubicBezTo>
                    <a:pt x="20" y="11"/>
                    <a:pt x="20" y="11"/>
                    <a:pt x="20" y="11"/>
                  </a:cubicBezTo>
                  <a:cubicBezTo>
                    <a:pt x="20" y="11"/>
                    <a:pt x="20" y="11"/>
                    <a:pt x="20" y="11"/>
                  </a:cubicBezTo>
                  <a:cubicBezTo>
                    <a:pt x="20" y="8"/>
                    <a:pt x="18" y="6"/>
                    <a:pt x="15" y="6"/>
                  </a:cubicBezTo>
                  <a:cubicBezTo>
                    <a:pt x="15" y="7"/>
                    <a:pt x="15" y="7"/>
                    <a:pt x="15" y="7"/>
                  </a:cubicBezTo>
                  <a:cubicBezTo>
                    <a:pt x="16" y="7"/>
                    <a:pt x="16" y="7"/>
                    <a:pt x="16" y="7"/>
                  </a:cubicBezTo>
                  <a:cubicBezTo>
                    <a:pt x="15" y="7"/>
                    <a:pt x="15" y="7"/>
                    <a:pt x="15" y="7"/>
                  </a:cubicBezTo>
                  <a:cubicBezTo>
                    <a:pt x="15" y="8"/>
                    <a:pt x="15" y="8"/>
                    <a:pt x="15" y="8"/>
                  </a:cubicBezTo>
                  <a:cubicBezTo>
                    <a:pt x="17" y="8"/>
                    <a:pt x="18" y="9"/>
                    <a:pt x="18" y="11"/>
                  </a:cubicBezTo>
                  <a:cubicBezTo>
                    <a:pt x="18" y="11"/>
                    <a:pt x="18" y="11"/>
                    <a:pt x="18" y="11"/>
                  </a:cubicBezTo>
                  <a:cubicBezTo>
                    <a:pt x="18" y="11"/>
                    <a:pt x="18" y="11"/>
                    <a:pt x="18" y="11"/>
                  </a:cubicBezTo>
                  <a:cubicBezTo>
                    <a:pt x="18" y="13"/>
                    <a:pt x="16" y="14"/>
                    <a:pt x="15" y="14"/>
                  </a:cubicBezTo>
                  <a:cubicBezTo>
                    <a:pt x="14" y="14"/>
                    <a:pt x="14" y="14"/>
                    <a:pt x="14" y="14"/>
                  </a:cubicBezTo>
                  <a:cubicBezTo>
                    <a:pt x="14" y="15"/>
                    <a:pt x="14" y="15"/>
                    <a:pt x="14" y="15"/>
                  </a:cubicBezTo>
                  <a:cubicBezTo>
                    <a:pt x="14" y="15"/>
                    <a:pt x="14" y="16"/>
                    <a:pt x="13" y="17"/>
                  </a:cubicBezTo>
                  <a:cubicBezTo>
                    <a:pt x="14" y="17"/>
                    <a:pt x="14" y="17"/>
                    <a:pt x="14" y="17"/>
                  </a:cubicBezTo>
                  <a:cubicBezTo>
                    <a:pt x="13" y="17"/>
                    <a:pt x="13" y="17"/>
                    <a:pt x="13" y="17"/>
                  </a:cubicBezTo>
                  <a:cubicBezTo>
                    <a:pt x="13" y="17"/>
                    <a:pt x="13" y="17"/>
                    <a:pt x="13" y="17"/>
                  </a:cubicBezTo>
                  <a:cubicBezTo>
                    <a:pt x="13" y="18"/>
                    <a:pt x="13" y="18"/>
                    <a:pt x="13" y="18"/>
                  </a:cubicBezTo>
                  <a:cubicBezTo>
                    <a:pt x="13" y="17"/>
                    <a:pt x="13" y="17"/>
                    <a:pt x="13" y="17"/>
                  </a:cubicBezTo>
                  <a:cubicBezTo>
                    <a:pt x="12" y="17"/>
                    <a:pt x="12" y="18"/>
                    <a:pt x="11" y="18"/>
                  </a:cubicBezTo>
                  <a:cubicBezTo>
                    <a:pt x="9" y="18"/>
                    <a:pt x="8" y="17"/>
                    <a:pt x="8" y="15"/>
                  </a:cubicBezTo>
                  <a:cubicBezTo>
                    <a:pt x="8" y="15"/>
                    <a:pt x="8" y="15"/>
                    <a:pt x="7" y="15"/>
                  </a:cubicBezTo>
                  <a:cubicBezTo>
                    <a:pt x="7" y="15"/>
                    <a:pt x="7" y="15"/>
                    <a:pt x="6" y="15"/>
                  </a:cubicBezTo>
                  <a:cubicBezTo>
                    <a:pt x="6" y="15"/>
                    <a:pt x="5" y="16"/>
                    <a:pt x="5" y="16"/>
                  </a:cubicBezTo>
                  <a:cubicBezTo>
                    <a:pt x="4" y="16"/>
                    <a:pt x="3" y="15"/>
                    <a:pt x="2" y="15"/>
                  </a:cubicBezTo>
                  <a:cubicBezTo>
                    <a:pt x="2" y="15"/>
                    <a:pt x="2" y="15"/>
                    <a:pt x="2" y="15"/>
                  </a:cubicBezTo>
                  <a:cubicBezTo>
                    <a:pt x="2" y="16"/>
                    <a:pt x="2" y="16"/>
                    <a:pt x="2" y="16"/>
                  </a:cubicBezTo>
                  <a:cubicBezTo>
                    <a:pt x="3" y="16"/>
                    <a:pt x="3" y="15"/>
                    <a:pt x="4" y="14"/>
                  </a:cubicBezTo>
                  <a:cubicBezTo>
                    <a:pt x="5" y="13"/>
                    <a:pt x="6" y="12"/>
                    <a:pt x="6" y="10"/>
                  </a:cubicBezTo>
                  <a:cubicBezTo>
                    <a:pt x="6" y="8"/>
                    <a:pt x="5" y="6"/>
                    <a:pt x="3" y="5"/>
                  </a:cubicBezTo>
                  <a:cubicBezTo>
                    <a:pt x="2" y="5"/>
                    <a:pt x="2" y="5"/>
                    <a:pt x="1" y="4"/>
                  </a:cubicBezTo>
                  <a:cubicBezTo>
                    <a:pt x="1" y="5"/>
                    <a:pt x="1" y="5"/>
                    <a:pt x="1" y="5"/>
                  </a:cubicBezTo>
                  <a:cubicBezTo>
                    <a:pt x="2" y="5"/>
                    <a:pt x="2" y="5"/>
                    <a:pt x="2" y="5"/>
                  </a:cubicBezTo>
                  <a:cubicBezTo>
                    <a:pt x="2" y="4"/>
                    <a:pt x="3" y="4"/>
                    <a:pt x="3" y="3"/>
                  </a:cubicBezTo>
                  <a:cubicBezTo>
                    <a:pt x="4" y="3"/>
                    <a:pt x="4" y="3"/>
                    <a:pt x="5" y="3"/>
                  </a:cubicBezTo>
                  <a:cubicBezTo>
                    <a:pt x="6" y="3"/>
                    <a:pt x="7" y="3"/>
                    <a:pt x="7" y="4"/>
                  </a:cubicBezTo>
                  <a:cubicBezTo>
                    <a:pt x="7" y="4"/>
                    <a:pt x="8" y="5"/>
                    <a:pt x="8" y="5"/>
                  </a:cubicBezTo>
                  <a:cubicBezTo>
                    <a:pt x="8" y="5"/>
                    <a:pt x="9" y="4"/>
                    <a:pt x="9" y="4"/>
                  </a:cubicBezTo>
                  <a:cubicBezTo>
                    <a:pt x="9" y="3"/>
                    <a:pt x="10" y="2"/>
                    <a:pt x="12" y="2"/>
                  </a:cubicBezTo>
                  <a:cubicBezTo>
                    <a:pt x="13" y="2"/>
                    <a:pt x="15" y="3"/>
                    <a:pt x="15" y="5"/>
                  </a:cubicBezTo>
                  <a:cubicBezTo>
                    <a:pt x="15" y="5"/>
                    <a:pt x="15" y="6"/>
                    <a:pt x="14" y="6"/>
                  </a:cubicBezTo>
                  <a:cubicBezTo>
                    <a:pt x="14" y="7"/>
                    <a:pt x="14" y="7"/>
                    <a:pt x="14" y="7"/>
                  </a:cubicBezTo>
                  <a:cubicBezTo>
                    <a:pt x="15" y="7"/>
                    <a:pt x="15" y="8"/>
                    <a:pt x="15" y="8"/>
                  </a:cubicBezTo>
                  <a:lnTo>
                    <a:pt x="15" y="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39" name="Freeform 356">
              <a:extLst>
                <a:ext uri="{FF2B5EF4-FFF2-40B4-BE49-F238E27FC236}">
                  <a16:creationId xmlns:a16="http://schemas.microsoft.com/office/drawing/2014/main" id="{D3539BA8-A10A-480A-95B8-45F3C61D01FF}"/>
                </a:ext>
              </a:extLst>
            </p:cNvPr>
            <p:cNvSpPr>
              <a:spLocks/>
            </p:cNvSpPr>
            <p:nvPr/>
          </p:nvSpPr>
          <p:spPr bwMode="auto">
            <a:xfrm>
              <a:off x="9096375" y="6180138"/>
              <a:ext cx="100013" cy="103187"/>
            </a:xfrm>
            <a:custGeom>
              <a:avLst/>
              <a:gdLst>
                <a:gd name="T0" fmla="*/ 16 w 20"/>
                <a:gd name="T1" fmla="*/ 7 h 20"/>
                <a:gd name="T2" fmla="*/ 8 w 20"/>
                <a:gd name="T3" fmla="*/ 4 h 20"/>
                <a:gd name="T4" fmla="*/ 5 w 20"/>
                <a:gd name="T5" fmla="*/ 1 h 20"/>
                <a:gd name="T6" fmla="*/ 2 w 20"/>
                <a:gd name="T7" fmla="*/ 7 h 20"/>
                <a:gd name="T8" fmla="*/ 1 w 20"/>
                <a:gd name="T9" fmla="*/ 15 h 20"/>
                <a:gd name="T10" fmla="*/ 8 w 20"/>
                <a:gd name="T11" fmla="*/ 17 h 20"/>
                <a:gd name="T12" fmla="*/ 6 w 20"/>
                <a:gd name="T13" fmla="*/ 16 h 20"/>
                <a:gd name="T14" fmla="*/ 14 w 20"/>
                <a:gd name="T15" fmla="*/ 18 h 20"/>
                <a:gd name="T16" fmla="*/ 16 w 20"/>
                <a:gd name="T17" fmla="*/ 15 h 20"/>
                <a:gd name="T18" fmla="*/ 16 w 20"/>
                <a:gd name="T19" fmla="*/ 15 h 20"/>
                <a:gd name="T20" fmla="*/ 14 w 20"/>
                <a:gd name="T21" fmla="*/ 16 h 20"/>
                <a:gd name="T22" fmla="*/ 20 w 20"/>
                <a:gd name="T23" fmla="*/ 11 h 20"/>
                <a:gd name="T24" fmla="*/ 15 w 20"/>
                <a:gd name="T25" fmla="*/ 7 h 20"/>
                <a:gd name="T26" fmla="*/ 15 w 20"/>
                <a:gd name="T27" fmla="*/ 6 h 20"/>
                <a:gd name="T28" fmla="*/ 17 w 20"/>
                <a:gd name="T29" fmla="*/ 11 h 20"/>
                <a:gd name="T30" fmla="*/ 18 w 20"/>
                <a:gd name="T31" fmla="*/ 11 h 20"/>
                <a:gd name="T32" fmla="*/ 14 w 20"/>
                <a:gd name="T33" fmla="*/ 14 h 20"/>
                <a:gd name="T34" fmla="*/ 13 w 20"/>
                <a:gd name="T35" fmla="*/ 17 h 20"/>
                <a:gd name="T36" fmla="*/ 13 w 20"/>
                <a:gd name="T37" fmla="*/ 16 h 20"/>
                <a:gd name="T38" fmla="*/ 13 w 20"/>
                <a:gd name="T39" fmla="*/ 17 h 20"/>
                <a:gd name="T40" fmla="*/ 7 w 20"/>
                <a:gd name="T41" fmla="*/ 15 h 20"/>
                <a:gd name="T42" fmla="*/ 2 w 20"/>
                <a:gd name="T43" fmla="*/ 14 h 20"/>
                <a:gd name="T44" fmla="*/ 2 w 20"/>
                <a:gd name="T45" fmla="*/ 16 h 20"/>
                <a:gd name="T46" fmla="*/ 1 w 20"/>
                <a:gd name="T47" fmla="*/ 4 h 20"/>
                <a:gd name="T48" fmla="*/ 2 w 20"/>
                <a:gd name="T49" fmla="*/ 5 h 20"/>
                <a:gd name="T50" fmla="*/ 8 w 20"/>
                <a:gd name="T51" fmla="*/ 5 h 20"/>
                <a:gd name="T52" fmla="*/ 14 w 20"/>
                <a:gd name="T53" fmla="*/ 6 h 20"/>
                <a:gd name="T54" fmla="*/ 15 w 20"/>
                <a:gd name="T55" fmla="*/ 8 h 20"/>
                <a:gd name="T56" fmla="*/ 15 w 20"/>
                <a:gd name="T57" fmla="*/ 7 h 20"/>
                <a:gd name="T58" fmla="*/ 14 w 20"/>
                <a:gd name="T59" fmla="*/ 7 h 20"/>
                <a:gd name="T60" fmla="*/ 15 w 20"/>
                <a:gd name="T61" fmla="*/ 5 h 20"/>
                <a:gd name="T62" fmla="*/ 7 w 20"/>
                <a:gd name="T63" fmla="*/ 4 h 20"/>
                <a:gd name="T64" fmla="*/ 2 w 20"/>
                <a:gd name="T65" fmla="*/ 5 h 20"/>
                <a:gd name="T66" fmla="*/ 3 w 20"/>
                <a:gd name="T67" fmla="*/ 5 h 20"/>
                <a:gd name="T68" fmla="*/ 2 w 20"/>
                <a:gd name="T69" fmla="*/ 16 h 20"/>
                <a:gd name="T70" fmla="*/ 5 w 20"/>
                <a:gd name="T71" fmla="*/ 16 h 20"/>
                <a:gd name="T72" fmla="*/ 11 w 20"/>
                <a:gd name="T73" fmla="*/ 18 h 20"/>
                <a:gd name="T74" fmla="*/ 13 w 20"/>
                <a:gd name="T75" fmla="*/ 18 h 20"/>
                <a:gd name="T76" fmla="*/ 13 w 20"/>
                <a:gd name="T77" fmla="*/ 17 h 20"/>
                <a:gd name="T78" fmla="*/ 14 w 20"/>
                <a:gd name="T79" fmla="*/ 17 h 20"/>
                <a:gd name="T80" fmla="*/ 14 w 20"/>
                <a:gd name="T81" fmla="*/ 15 h 20"/>
                <a:gd name="T82" fmla="*/ 15 w 20"/>
                <a:gd name="T83" fmla="*/ 14 h 20"/>
                <a:gd name="T84" fmla="*/ 18 w 20"/>
                <a:gd name="T85" fmla="*/ 11 h 20"/>
                <a:gd name="T86" fmla="*/ 18 w 20"/>
                <a:gd name="T87" fmla="*/ 11 h 20"/>
                <a:gd name="T88" fmla="*/ 15 w 20"/>
                <a:gd name="T89" fmla="*/ 7 h 20"/>
                <a:gd name="T90" fmla="*/ 16 w 20"/>
                <a:gd name="T91" fmla="*/ 7 h 20"/>
                <a:gd name="T92" fmla="*/ 19 w 20"/>
                <a:gd name="T93" fmla="*/ 11 h 20"/>
                <a:gd name="T94" fmla="*/ 19 w 20"/>
                <a:gd name="T95" fmla="*/ 11 h 20"/>
                <a:gd name="T96" fmla="*/ 15 w 20"/>
                <a:gd name="T97" fmla="*/ 16 h 20"/>
                <a:gd name="T98" fmla="*/ 15 w 20"/>
                <a:gd name="T99" fmla="*/ 15 h 20"/>
                <a:gd name="T100" fmla="*/ 14 w 20"/>
                <a:gd name="T101" fmla="*/ 18 h 20"/>
                <a:gd name="T102" fmla="*/ 11 w 20"/>
                <a:gd name="T103" fmla="*/ 19 h 20"/>
                <a:gd name="T104" fmla="*/ 7 w 20"/>
                <a:gd name="T105" fmla="*/ 17 h 20"/>
                <a:gd name="T106" fmla="*/ 1 w 20"/>
                <a:gd name="T107" fmla="*/ 15 h 20"/>
                <a:gd name="T108" fmla="*/ 2 w 20"/>
                <a:gd name="T109" fmla="*/ 6 h 20"/>
                <a:gd name="T110" fmla="*/ 5 w 20"/>
                <a:gd name="T111" fmla="*/ 1 h 20"/>
                <a:gd name="T112" fmla="*/ 7 w 20"/>
                <a:gd name="T113" fmla="*/ 3 h 20"/>
                <a:gd name="T114" fmla="*/ 16 w 20"/>
                <a:gd name="T115" fmla="*/ 7 h 20"/>
                <a:gd name="T116" fmla="*/ 15 w 20"/>
                <a:gd name="T11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20">
                  <a:moveTo>
                    <a:pt x="15" y="7"/>
                  </a:moveTo>
                  <a:cubicBezTo>
                    <a:pt x="15" y="7"/>
                    <a:pt x="15" y="7"/>
                    <a:pt x="15" y="7"/>
                  </a:cubicBezTo>
                  <a:cubicBezTo>
                    <a:pt x="16" y="7"/>
                    <a:pt x="16" y="7"/>
                    <a:pt x="16" y="7"/>
                  </a:cubicBezTo>
                  <a:cubicBezTo>
                    <a:pt x="16" y="8"/>
                    <a:pt x="16" y="8"/>
                    <a:pt x="16" y="8"/>
                  </a:cubicBezTo>
                  <a:cubicBezTo>
                    <a:pt x="16" y="7"/>
                    <a:pt x="16" y="7"/>
                    <a:pt x="16" y="7"/>
                  </a:cubicBezTo>
                  <a:cubicBezTo>
                    <a:pt x="17" y="7"/>
                    <a:pt x="17" y="6"/>
                    <a:pt x="17" y="5"/>
                  </a:cubicBezTo>
                  <a:cubicBezTo>
                    <a:pt x="17" y="2"/>
                    <a:pt x="14" y="0"/>
                    <a:pt x="12" y="0"/>
                  </a:cubicBezTo>
                  <a:cubicBezTo>
                    <a:pt x="9" y="0"/>
                    <a:pt x="7" y="1"/>
                    <a:pt x="7" y="3"/>
                  </a:cubicBezTo>
                  <a:cubicBezTo>
                    <a:pt x="7" y="4"/>
                    <a:pt x="7" y="4"/>
                    <a:pt x="7" y="4"/>
                  </a:cubicBezTo>
                  <a:cubicBezTo>
                    <a:pt x="8" y="4"/>
                    <a:pt x="8" y="4"/>
                    <a:pt x="8" y="4"/>
                  </a:cubicBezTo>
                  <a:cubicBezTo>
                    <a:pt x="8" y="4"/>
                    <a:pt x="8" y="4"/>
                    <a:pt x="8" y="4"/>
                  </a:cubicBezTo>
                  <a:cubicBezTo>
                    <a:pt x="9" y="4"/>
                    <a:pt x="9" y="4"/>
                    <a:pt x="9" y="4"/>
                  </a:cubicBezTo>
                  <a:cubicBezTo>
                    <a:pt x="9" y="3"/>
                    <a:pt x="9" y="3"/>
                    <a:pt x="9" y="3"/>
                  </a:cubicBezTo>
                  <a:cubicBezTo>
                    <a:pt x="9" y="3"/>
                    <a:pt x="9" y="3"/>
                    <a:pt x="9" y="3"/>
                  </a:cubicBezTo>
                  <a:cubicBezTo>
                    <a:pt x="8" y="2"/>
                    <a:pt x="6" y="1"/>
                    <a:pt x="5" y="1"/>
                  </a:cubicBezTo>
                  <a:cubicBezTo>
                    <a:pt x="4" y="1"/>
                    <a:pt x="3" y="1"/>
                    <a:pt x="2" y="1"/>
                  </a:cubicBezTo>
                  <a:cubicBezTo>
                    <a:pt x="1" y="2"/>
                    <a:pt x="0" y="3"/>
                    <a:pt x="0" y="5"/>
                  </a:cubicBezTo>
                  <a:cubicBezTo>
                    <a:pt x="0" y="5"/>
                    <a:pt x="0" y="5"/>
                    <a:pt x="0" y="5"/>
                  </a:cubicBezTo>
                  <a:cubicBezTo>
                    <a:pt x="0" y="6"/>
                    <a:pt x="0" y="6"/>
                    <a:pt x="1" y="6"/>
                  </a:cubicBezTo>
                  <a:cubicBezTo>
                    <a:pt x="1" y="6"/>
                    <a:pt x="1" y="7"/>
                    <a:pt x="2" y="7"/>
                  </a:cubicBezTo>
                  <a:cubicBezTo>
                    <a:pt x="3" y="8"/>
                    <a:pt x="3" y="9"/>
                    <a:pt x="3" y="10"/>
                  </a:cubicBezTo>
                  <a:cubicBezTo>
                    <a:pt x="3" y="11"/>
                    <a:pt x="3" y="12"/>
                    <a:pt x="2" y="13"/>
                  </a:cubicBezTo>
                  <a:cubicBezTo>
                    <a:pt x="2" y="13"/>
                    <a:pt x="2" y="14"/>
                    <a:pt x="1" y="14"/>
                  </a:cubicBezTo>
                  <a:cubicBezTo>
                    <a:pt x="1" y="14"/>
                    <a:pt x="1" y="15"/>
                    <a:pt x="1" y="15"/>
                  </a:cubicBezTo>
                  <a:cubicBezTo>
                    <a:pt x="1" y="15"/>
                    <a:pt x="1" y="15"/>
                    <a:pt x="1" y="15"/>
                  </a:cubicBezTo>
                  <a:cubicBezTo>
                    <a:pt x="1" y="15"/>
                    <a:pt x="1" y="15"/>
                    <a:pt x="1" y="15"/>
                  </a:cubicBezTo>
                  <a:cubicBezTo>
                    <a:pt x="1" y="15"/>
                    <a:pt x="1" y="15"/>
                    <a:pt x="1" y="15"/>
                  </a:cubicBezTo>
                  <a:cubicBezTo>
                    <a:pt x="1" y="15"/>
                    <a:pt x="1" y="16"/>
                    <a:pt x="1" y="16"/>
                  </a:cubicBezTo>
                  <a:cubicBezTo>
                    <a:pt x="2" y="17"/>
                    <a:pt x="3" y="18"/>
                    <a:pt x="5" y="18"/>
                  </a:cubicBezTo>
                  <a:cubicBezTo>
                    <a:pt x="6" y="18"/>
                    <a:pt x="7" y="17"/>
                    <a:pt x="8" y="17"/>
                  </a:cubicBezTo>
                  <a:cubicBezTo>
                    <a:pt x="8" y="17"/>
                    <a:pt x="8" y="17"/>
                    <a:pt x="8" y="17"/>
                  </a:cubicBezTo>
                  <a:cubicBezTo>
                    <a:pt x="7" y="16"/>
                    <a:pt x="7" y="16"/>
                    <a:pt x="7" y="16"/>
                  </a:cubicBezTo>
                  <a:cubicBezTo>
                    <a:pt x="7" y="15"/>
                    <a:pt x="7" y="15"/>
                    <a:pt x="7" y="15"/>
                  </a:cubicBezTo>
                  <a:cubicBezTo>
                    <a:pt x="6" y="16"/>
                    <a:pt x="6" y="16"/>
                    <a:pt x="6" y="16"/>
                  </a:cubicBezTo>
                  <a:cubicBezTo>
                    <a:pt x="6" y="16"/>
                    <a:pt x="6" y="16"/>
                    <a:pt x="6" y="16"/>
                  </a:cubicBezTo>
                  <a:cubicBezTo>
                    <a:pt x="6" y="16"/>
                    <a:pt x="6" y="16"/>
                    <a:pt x="6" y="16"/>
                  </a:cubicBezTo>
                  <a:cubicBezTo>
                    <a:pt x="6" y="18"/>
                    <a:pt x="8" y="20"/>
                    <a:pt x="11" y="20"/>
                  </a:cubicBezTo>
                  <a:cubicBezTo>
                    <a:pt x="12" y="20"/>
                    <a:pt x="13" y="19"/>
                    <a:pt x="14" y="18"/>
                  </a:cubicBezTo>
                  <a:cubicBezTo>
                    <a:pt x="14" y="18"/>
                    <a:pt x="14" y="18"/>
                    <a:pt x="14" y="18"/>
                  </a:cubicBezTo>
                  <a:cubicBezTo>
                    <a:pt x="14" y="18"/>
                    <a:pt x="14" y="18"/>
                    <a:pt x="14" y="18"/>
                  </a:cubicBezTo>
                  <a:cubicBezTo>
                    <a:pt x="14" y="18"/>
                    <a:pt x="14" y="18"/>
                    <a:pt x="14" y="18"/>
                  </a:cubicBezTo>
                  <a:cubicBezTo>
                    <a:pt x="15" y="18"/>
                    <a:pt x="15" y="18"/>
                    <a:pt x="15" y="18"/>
                  </a:cubicBezTo>
                  <a:cubicBezTo>
                    <a:pt x="15" y="18"/>
                    <a:pt x="15" y="18"/>
                    <a:pt x="15" y="18"/>
                  </a:cubicBezTo>
                  <a:cubicBezTo>
                    <a:pt x="15" y="18"/>
                    <a:pt x="15" y="18"/>
                    <a:pt x="15" y="18"/>
                  </a:cubicBezTo>
                  <a:cubicBezTo>
                    <a:pt x="15" y="17"/>
                    <a:pt x="16" y="16"/>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4"/>
                    <a:pt x="16" y="14"/>
                    <a:pt x="16" y="14"/>
                  </a:cubicBezTo>
                  <a:cubicBezTo>
                    <a:pt x="15" y="14"/>
                    <a:pt x="15" y="14"/>
                    <a:pt x="15" y="14"/>
                  </a:cubicBezTo>
                  <a:cubicBezTo>
                    <a:pt x="14" y="14"/>
                    <a:pt x="14" y="14"/>
                    <a:pt x="14" y="14"/>
                  </a:cubicBezTo>
                  <a:cubicBezTo>
                    <a:pt x="14" y="16"/>
                    <a:pt x="14" y="16"/>
                    <a:pt x="14" y="16"/>
                  </a:cubicBezTo>
                  <a:cubicBezTo>
                    <a:pt x="14" y="16"/>
                    <a:pt x="14" y="16"/>
                    <a:pt x="14" y="16"/>
                  </a:cubicBezTo>
                  <a:cubicBezTo>
                    <a:pt x="15" y="16"/>
                    <a:pt x="15" y="16"/>
                    <a:pt x="15" y="16"/>
                  </a:cubicBezTo>
                  <a:cubicBezTo>
                    <a:pt x="17" y="16"/>
                    <a:pt x="20" y="14"/>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8"/>
                    <a:pt x="18" y="6"/>
                    <a:pt x="15" y="6"/>
                  </a:cubicBezTo>
                  <a:cubicBezTo>
                    <a:pt x="15" y="6"/>
                    <a:pt x="15" y="6"/>
                    <a:pt x="15" y="6"/>
                  </a:cubicBezTo>
                  <a:cubicBezTo>
                    <a:pt x="15" y="7"/>
                    <a:pt x="15" y="7"/>
                    <a:pt x="15" y="7"/>
                  </a:cubicBezTo>
                  <a:cubicBezTo>
                    <a:pt x="15" y="7"/>
                    <a:pt x="15" y="7"/>
                    <a:pt x="15" y="7"/>
                  </a:cubicBezTo>
                  <a:cubicBezTo>
                    <a:pt x="16" y="7"/>
                    <a:pt x="16" y="7"/>
                    <a:pt x="16" y="7"/>
                  </a:cubicBezTo>
                  <a:cubicBezTo>
                    <a:pt x="16" y="7"/>
                    <a:pt x="16" y="7"/>
                    <a:pt x="16" y="7"/>
                  </a:cubicBezTo>
                  <a:cubicBezTo>
                    <a:pt x="15" y="6"/>
                    <a:pt x="15" y="6"/>
                    <a:pt x="15" y="6"/>
                  </a:cubicBezTo>
                  <a:cubicBezTo>
                    <a:pt x="15" y="6"/>
                    <a:pt x="15" y="6"/>
                    <a:pt x="15" y="6"/>
                  </a:cubicBezTo>
                  <a:cubicBezTo>
                    <a:pt x="15" y="8"/>
                    <a:pt x="15" y="8"/>
                    <a:pt x="15" y="8"/>
                  </a:cubicBezTo>
                  <a:cubicBezTo>
                    <a:pt x="15" y="8"/>
                    <a:pt x="15" y="8"/>
                    <a:pt x="15" y="8"/>
                  </a:cubicBezTo>
                  <a:cubicBezTo>
                    <a:pt x="15" y="8"/>
                    <a:pt x="15" y="8"/>
                    <a:pt x="15" y="8"/>
                  </a:cubicBezTo>
                  <a:cubicBezTo>
                    <a:pt x="16" y="8"/>
                    <a:pt x="17" y="9"/>
                    <a:pt x="17" y="11"/>
                  </a:cubicBezTo>
                  <a:cubicBezTo>
                    <a:pt x="17" y="11"/>
                    <a:pt x="17" y="11"/>
                    <a:pt x="17" y="11"/>
                  </a:cubicBezTo>
                  <a:cubicBezTo>
                    <a:pt x="18" y="11"/>
                    <a:pt x="18" y="11"/>
                    <a:pt x="18" y="11"/>
                  </a:cubicBezTo>
                  <a:cubicBezTo>
                    <a:pt x="17" y="11"/>
                    <a:pt x="17" y="11"/>
                    <a:pt x="17" y="11"/>
                  </a:cubicBezTo>
                  <a:cubicBezTo>
                    <a:pt x="17" y="11"/>
                    <a:pt x="17" y="11"/>
                    <a:pt x="17" y="11"/>
                  </a:cubicBezTo>
                  <a:cubicBezTo>
                    <a:pt x="18" y="11"/>
                    <a:pt x="18" y="11"/>
                    <a:pt x="18" y="11"/>
                  </a:cubicBezTo>
                  <a:cubicBezTo>
                    <a:pt x="18" y="11"/>
                    <a:pt x="18" y="11"/>
                    <a:pt x="18" y="11"/>
                  </a:cubicBezTo>
                  <a:cubicBezTo>
                    <a:pt x="18" y="11"/>
                    <a:pt x="18" y="11"/>
                    <a:pt x="18" y="11"/>
                  </a:cubicBezTo>
                  <a:cubicBezTo>
                    <a:pt x="17" y="11"/>
                    <a:pt x="17" y="11"/>
                    <a:pt x="17" y="11"/>
                  </a:cubicBezTo>
                  <a:cubicBezTo>
                    <a:pt x="17" y="12"/>
                    <a:pt x="16" y="13"/>
                    <a:pt x="15" y="13"/>
                  </a:cubicBezTo>
                  <a:cubicBezTo>
                    <a:pt x="15" y="13"/>
                    <a:pt x="15" y="13"/>
                    <a:pt x="15" y="13"/>
                  </a:cubicBezTo>
                  <a:cubicBezTo>
                    <a:pt x="14" y="14"/>
                    <a:pt x="14" y="14"/>
                    <a:pt x="14" y="14"/>
                  </a:cubicBezTo>
                  <a:cubicBezTo>
                    <a:pt x="14" y="14"/>
                    <a:pt x="14" y="14"/>
                    <a:pt x="14" y="14"/>
                  </a:cubicBezTo>
                  <a:cubicBezTo>
                    <a:pt x="14" y="15"/>
                    <a:pt x="14" y="15"/>
                    <a:pt x="14" y="15"/>
                  </a:cubicBezTo>
                  <a:cubicBezTo>
                    <a:pt x="14" y="15"/>
                    <a:pt x="14" y="15"/>
                    <a:pt x="14" y="15"/>
                  </a:cubicBezTo>
                  <a:cubicBezTo>
                    <a:pt x="14" y="15"/>
                    <a:pt x="14" y="15"/>
                    <a:pt x="14" y="15"/>
                  </a:cubicBezTo>
                  <a:cubicBezTo>
                    <a:pt x="14" y="15"/>
                    <a:pt x="13" y="16"/>
                    <a:pt x="13" y="17"/>
                  </a:cubicBezTo>
                  <a:cubicBezTo>
                    <a:pt x="13" y="17"/>
                    <a:pt x="13" y="17"/>
                    <a:pt x="13" y="17"/>
                  </a:cubicBezTo>
                  <a:cubicBezTo>
                    <a:pt x="13" y="18"/>
                    <a:pt x="13" y="18"/>
                    <a:pt x="13" y="18"/>
                  </a:cubicBezTo>
                  <a:cubicBezTo>
                    <a:pt x="14" y="17"/>
                    <a:pt x="14" y="17"/>
                    <a:pt x="14" y="17"/>
                  </a:cubicBezTo>
                  <a:cubicBezTo>
                    <a:pt x="13" y="17"/>
                    <a:pt x="13" y="17"/>
                    <a:pt x="13" y="17"/>
                  </a:cubicBezTo>
                  <a:cubicBezTo>
                    <a:pt x="13" y="16"/>
                    <a:pt x="13" y="16"/>
                    <a:pt x="13" y="16"/>
                  </a:cubicBezTo>
                  <a:cubicBezTo>
                    <a:pt x="13" y="17"/>
                    <a:pt x="13" y="17"/>
                    <a:pt x="13" y="17"/>
                  </a:cubicBezTo>
                  <a:cubicBezTo>
                    <a:pt x="12" y="17"/>
                    <a:pt x="12" y="17"/>
                    <a:pt x="12" y="17"/>
                  </a:cubicBezTo>
                  <a:cubicBezTo>
                    <a:pt x="13" y="18"/>
                    <a:pt x="13" y="18"/>
                    <a:pt x="13" y="18"/>
                  </a:cubicBezTo>
                  <a:cubicBezTo>
                    <a:pt x="14" y="17"/>
                    <a:pt x="14" y="17"/>
                    <a:pt x="14" y="17"/>
                  </a:cubicBezTo>
                  <a:cubicBezTo>
                    <a:pt x="13" y="17"/>
                    <a:pt x="13" y="17"/>
                    <a:pt x="13" y="17"/>
                  </a:cubicBezTo>
                  <a:cubicBezTo>
                    <a:pt x="13" y="16"/>
                    <a:pt x="13" y="16"/>
                    <a:pt x="13" y="16"/>
                  </a:cubicBezTo>
                  <a:cubicBezTo>
                    <a:pt x="13" y="17"/>
                    <a:pt x="13" y="17"/>
                    <a:pt x="13" y="17"/>
                  </a:cubicBezTo>
                  <a:cubicBezTo>
                    <a:pt x="12" y="17"/>
                    <a:pt x="11" y="17"/>
                    <a:pt x="11" y="17"/>
                  </a:cubicBezTo>
                  <a:cubicBezTo>
                    <a:pt x="9" y="17"/>
                    <a:pt x="8" y="17"/>
                    <a:pt x="8" y="15"/>
                  </a:cubicBezTo>
                  <a:cubicBezTo>
                    <a:pt x="8" y="15"/>
                    <a:pt x="8" y="15"/>
                    <a:pt x="7" y="15"/>
                  </a:cubicBezTo>
                  <a:cubicBezTo>
                    <a:pt x="7" y="15"/>
                    <a:pt x="7" y="15"/>
                    <a:pt x="7" y="15"/>
                  </a:cubicBezTo>
                  <a:cubicBezTo>
                    <a:pt x="6" y="15"/>
                    <a:pt x="6" y="15"/>
                    <a:pt x="6" y="15"/>
                  </a:cubicBezTo>
                  <a:cubicBezTo>
                    <a:pt x="6" y="15"/>
                    <a:pt x="5" y="15"/>
                    <a:pt x="5" y="15"/>
                  </a:cubicBezTo>
                  <a:cubicBezTo>
                    <a:pt x="4" y="15"/>
                    <a:pt x="3" y="15"/>
                    <a:pt x="3" y="14"/>
                  </a:cubicBezTo>
                  <a:cubicBezTo>
                    <a:pt x="2" y="14"/>
                    <a:pt x="2" y="14"/>
                    <a:pt x="2" y="14"/>
                  </a:cubicBezTo>
                  <a:cubicBezTo>
                    <a:pt x="2" y="15"/>
                    <a:pt x="2" y="15"/>
                    <a:pt x="2" y="15"/>
                  </a:cubicBezTo>
                  <a:cubicBezTo>
                    <a:pt x="1" y="15"/>
                    <a:pt x="1" y="15"/>
                    <a:pt x="1" y="15"/>
                  </a:cubicBezTo>
                  <a:cubicBezTo>
                    <a:pt x="2" y="16"/>
                    <a:pt x="2" y="16"/>
                    <a:pt x="2" y="16"/>
                  </a:cubicBezTo>
                  <a:cubicBezTo>
                    <a:pt x="2" y="16"/>
                    <a:pt x="2" y="16"/>
                    <a:pt x="2" y="16"/>
                  </a:cubicBezTo>
                  <a:cubicBezTo>
                    <a:pt x="2" y="16"/>
                    <a:pt x="2" y="16"/>
                    <a:pt x="2" y="16"/>
                  </a:cubicBezTo>
                  <a:cubicBezTo>
                    <a:pt x="3" y="16"/>
                    <a:pt x="4" y="15"/>
                    <a:pt x="4" y="15"/>
                  </a:cubicBezTo>
                  <a:cubicBezTo>
                    <a:pt x="5" y="14"/>
                    <a:pt x="6" y="12"/>
                    <a:pt x="6" y="10"/>
                  </a:cubicBezTo>
                  <a:cubicBezTo>
                    <a:pt x="6" y="8"/>
                    <a:pt x="5" y="6"/>
                    <a:pt x="3" y="5"/>
                  </a:cubicBezTo>
                  <a:cubicBezTo>
                    <a:pt x="3" y="5"/>
                    <a:pt x="2" y="4"/>
                    <a:pt x="1" y="4"/>
                  </a:cubicBezTo>
                  <a:cubicBezTo>
                    <a:pt x="1" y="4"/>
                    <a:pt x="1" y="4"/>
                    <a:pt x="1" y="4"/>
                  </a:cubicBezTo>
                  <a:cubicBezTo>
                    <a:pt x="1" y="5"/>
                    <a:pt x="1" y="5"/>
                    <a:pt x="1" y="5"/>
                  </a:cubicBezTo>
                  <a:cubicBezTo>
                    <a:pt x="1" y="5"/>
                    <a:pt x="1" y="5"/>
                    <a:pt x="1" y="5"/>
                  </a:cubicBezTo>
                  <a:cubicBezTo>
                    <a:pt x="2" y="6"/>
                    <a:pt x="2" y="6"/>
                    <a:pt x="2" y="6"/>
                  </a:cubicBezTo>
                  <a:cubicBezTo>
                    <a:pt x="2" y="6"/>
                    <a:pt x="2" y="6"/>
                    <a:pt x="2" y="6"/>
                  </a:cubicBezTo>
                  <a:cubicBezTo>
                    <a:pt x="2" y="5"/>
                    <a:pt x="2" y="5"/>
                    <a:pt x="2" y="5"/>
                  </a:cubicBezTo>
                  <a:cubicBezTo>
                    <a:pt x="2" y="4"/>
                    <a:pt x="3" y="4"/>
                    <a:pt x="3" y="3"/>
                  </a:cubicBezTo>
                  <a:cubicBezTo>
                    <a:pt x="4" y="3"/>
                    <a:pt x="4" y="3"/>
                    <a:pt x="5" y="3"/>
                  </a:cubicBezTo>
                  <a:cubicBezTo>
                    <a:pt x="6" y="3"/>
                    <a:pt x="6" y="4"/>
                    <a:pt x="7" y="4"/>
                  </a:cubicBezTo>
                  <a:cubicBezTo>
                    <a:pt x="7" y="5"/>
                    <a:pt x="7" y="5"/>
                    <a:pt x="8" y="5"/>
                  </a:cubicBezTo>
                  <a:cubicBezTo>
                    <a:pt x="8" y="5"/>
                    <a:pt x="8" y="5"/>
                    <a:pt x="8" y="5"/>
                  </a:cubicBezTo>
                  <a:cubicBezTo>
                    <a:pt x="8" y="5"/>
                    <a:pt x="9" y="5"/>
                    <a:pt x="9" y="4"/>
                  </a:cubicBezTo>
                  <a:cubicBezTo>
                    <a:pt x="9" y="3"/>
                    <a:pt x="10" y="2"/>
                    <a:pt x="12" y="2"/>
                  </a:cubicBezTo>
                  <a:cubicBezTo>
                    <a:pt x="13" y="2"/>
                    <a:pt x="14" y="3"/>
                    <a:pt x="14" y="5"/>
                  </a:cubicBezTo>
                  <a:cubicBezTo>
                    <a:pt x="14" y="5"/>
                    <a:pt x="14" y="6"/>
                    <a:pt x="14" y="6"/>
                  </a:cubicBezTo>
                  <a:cubicBezTo>
                    <a:pt x="14" y="6"/>
                    <a:pt x="14" y="6"/>
                    <a:pt x="14" y="6"/>
                  </a:cubicBezTo>
                  <a:cubicBezTo>
                    <a:pt x="14" y="7"/>
                    <a:pt x="14" y="7"/>
                    <a:pt x="14" y="7"/>
                  </a:cubicBezTo>
                  <a:cubicBezTo>
                    <a:pt x="14" y="7"/>
                    <a:pt x="14" y="7"/>
                    <a:pt x="14" y="7"/>
                  </a:cubicBezTo>
                  <a:cubicBezTo>
                    <a:pt x="14" y="7"/>
                    <a:pt x="14" y="7"/>
                    <a:pt x="14" y="7"/>
                  </a:cubicBezTo>
                  <a:cubicBezTo>
                    <a:pt x="14" y="8"/>
                    <a:pt x="15" y="8"/>
                    <a:pt x="15" y="8"/>
                  </a:cubicBezTo>
                  <a:cubicBezTo>
                    <a:pt x="15" y="8"/>
                    <a:pt x="15" y="8"/>
                    <a:pt x="15" y="8"/>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8"/>
                    <a:pt x="15" y="8"/>
                    <a:pt x="15" y="8"/>
                  </a:cubicBezTo>
                  <a:cubicBezTo>
                    <a:pt x="15" y="8"/>
                    <a:pt x="15" y="8"/>
                    <a:pt x="15" y="8"/>
                  </a:cubicBezTo>
                  <a:cubicBezTo>
                    <a:pt x="15" y="7"/>
                    <a:pt x="15" y="7"/>
                    <a:pt x="15" y="7"/>
                  </a:cubicBezTo>
                  <a:cubicBezTo>
                    <a:pt x="15" y="7"/>
                    <a:pt x="15" y="7"/>
                    <a:pt x="15" y="7"/>
                  </a:cubicBezTo>
                  <a:cubicBezTo>
                    <a:pt x="14" y="7"/>
                    <a:pt x="14" y="7"/>
                    <a:pt x="14" y="7"/>
                  </a:cubicBezTo>
                  <a:cubicBezTo>
                    <a:pt x="15" y="7"/>
                    <a:pt x="15" y="7"/>
                    <a:pt x="15" y="7"/>
                  </a:cubicBezTo>
                  <a:cubicBezTo>
                    <a:pt x="15" y="6"/>
                    <a:pt x="15" y="6"/>
                    <a:pt x="15" y="6"/>
                  </a:cubicBezTo>
                  <a:cubicBezTo>
                    <a:pt x="14" y="6"/>
                    <a:pt x="14" y="6"/>
                    <a:pt x="14" y="6"/>
                  </a:cubicBezTo>
                  <a:cubicBezTo>
                    <a:pt x="15" y="6"/>
                    <a:pt x="15" y="6"/>
                    <a:pt x="15" y="6"/>
                  </a:cubicBezTo>
                  <a:cubicBezTo>
                    <a:pt x="15" y="6"/>
                    <a:pt x="15" y="5"/>
                    <a:pt x="15" y="5"/>
                  </a:cubicBezTo>
                  <a:cubicBezTo>
                    <a:pt x="15" y="3"/>
                    <a:pt x="13" y="2"/>
                    <a:pt x="12" y="2"/>
                  </a:cubicBezTo>
                  <a:cubicBezTo>
                    <a:pt x="10" y="2"/>
                    <a:pt x="9" y="3"/>
                    <a:pt x="8" y="4"/>
                  </a:cubicBezTo>
                  <a:cubicBezTo>
                    <a:pt x="8" y="4"/>
                    <a:pt x="8" y="4"/>
                    <a:pt x="8" y="4"/>
                  </a:cubicBezTo>
                  <a:cubicBezTo>
                    <a:pt x="8" y="4"/>
                    <a:pt x="8" y="4"/>
                    <a:pt x="8" y="4"/>
                  </a:cubicBezTo>
                  <a:cubicBezTo>
                    <a:pt x="7" y="4"/>
                    <a:pt x="7" y="4"/>
                    <a:pt x="7" y="4"/>
                  </a:cubicBezTo>
                  <a:cubicBezTo>
                    <a:pt x="7" y="3"/>
                    <a:pt x="6" y="2"/>
                    <a:pt x="5" y="2"/>
                  </a:cubicBezTo>
                  <a:cubicBezTo>
                    <a:pt x="4" y="2"/>
                    <a:pt x="4" y="3"/>
                    <a:pt x="3" y="3"/>
                  </a:cubicBezTo>
                  <a:cubicBezTo>
                    <a:pt x="2" y="3"/>
                    <a:pt x="2" y="4"/>
                    <a:pt x="2" y="5"/>
                  </a:cubicBezTo>
                  <a:cubicBezTo>
                    <a:pt x="2" y="5"/>
                    <a:pt x="2" y="5"/>
                    <a:pt x="2" y="5"/>
                  </a:cubicBezTo>
                  <a:cubicBezTo>
                    <a:pt x="2" y="5"/>
                    <a:pt x="2" y="5"/>
                    <a:pt x="2" y="5"/>
                  </a:cubicBezTo>
                  <a:cubicBezTo>
                    <a:pt x="1" y="5"/>
                    <a:pt x="1" y="5"/>
                    <a:pt x="1" y="5"/>
                  </a:cubicBezTo>
                  <a:cubicBezTo>
                    <a:pt x="2" y="4"/>
                    <a:pt x="2" y="4"/>
                    <a:pt x="2" y="4"/>
                  </a:cubicBezTo>
                  <a:cubicBezTo>
                    <a:pt x="1" y="4"/>
                    <a:pt x="1" y="4"/>
                    <a:pt x="1" y="4"/>
                  </a:cubicBezTo>
                  <a:cubicBezTo>
                    <a:pt x="1" y="5"/>
                    <a:pt x="1" y="5"/>
                    <a:pt x="1" y="5"/>
                  </a:cubicBezTo>
                  <a:cubicBezTo>
                    <a:pt x="2" y="5"/>
                    <a:pt x="2" y="5"/>
                    <a:pt x="3" y="5"/>
                  </a:cubicBezTo>
                  <a:cubicBezTo>
                    <a:pt x="4" y="6"/>
                    <a:pt x="5" y="8"/>
                    <a:pt x="5" y="10"/>
                  </a:cubicBezTo>
                  <a:cubicBezTo>
                    <a:pt x="5" y="12"/>
                    <a:pt x="5" y="13"/>
                    <a:pt x="4" y="14"/>
                  </a:cubicBezTo>
                  <a:cubicBezTo>
                    <a:pt x="3" y="15"/>
                    <a:pt x="3" y="15"/>
                    <a:pt x="2" y="16"/>
                  </a:cubicBezTo>
                  <a:cubicBezTo>
                    <a:pt x="2" y="16"/>
                    <a:pt x="2" y="16"/>
                    <a:pt x="2" y="16"/>
                  </a:cubicBezTo>
                  <a:cubicBezTo>
                    <a:pt x="2" y="16"/>
                    <a:pt x="2" y="16"/>
                    <a:pt x="2" y="16"/>
                  </a:cubicBezTo>
                  <a:cubicBezTo>
                    <a:pt x="2" y="15"/>
                    <a:pt x="2" y="15"/>
                    <a:pt x="2" y="15"/>
                  </a:cubicBezTo>
                  <a:cubicBezTo>
                    <a:pt x="3" y="15"/>
                    <a:pt x="3" y="15"/>
                    <a:pt x="3" y="15"/>
                  </a:cubicBezTo>
                  <a:cubicBezTo>
                    <a:pt x="2" y="15"/>
                    <a:pt x="2" y="15"/>
                    <a:pt x="2" y="15"/>
                  </a:cubicBezTo>
                  <a:cubicBezTo>
                    <a:pt x="2" y="15"/>
                    <a:pt x="2" y="15"/>
                    <a:pt x="2" y="15"/>
                  </a:cubicBezTo>
                  <a:cubicBezTo>
                    <a:pt x="3" y="15"/>
                    <a:pt x="4" y="16"/>
                    <a:pt x="5" y="16"/>
                  </a:cubicBezTo>
                  <a:cubicBezTo>
                    <a:pt x="5" y="16"/>
                    <a:pt x="6" y="16"/>
                    <a:pt x="7" y="15"/>
                  </a:cubicBezTo>
                  <a:cubicBezTo>
                    <a:pt x="7" y="15"/>
                    <a:pt x="7" y="15"/>
                    <a:pt x="7" y="15"/>
                  </a:cubicBezTo>
                  <a:cubicBezTo>
                    <a:pt x="7" y="15"/>
                    <a:pt x="7" y="15"/>
                    <a:pt x="7" y="15"/>
                  </a:cubicBezTo>
                  <a:cubicBezTo>
                    <a:pt x="8" y="16"/>
                    <a:pt x="8" y="16"/>
                    <a:pt x="8" y="16"/>
                  </a:cubicBezTo>
                  <a:cubicBezTo>
                    <a:pt x="8" y="17"/>
                    <a:pt x="9" y="18"/>
                    <a:pt x="11" y="18"/>
                  </a:cubicBezTo>
                  <a:cubicBezTo>
                    <a:pt x="12" y="18"/>
                    <a:pt x="12" y="18"/>
                    <a:pt x="13" y="17"/>
                  </a:cubicBezTo>
                  <a:cubicBezTo>
                    <a:pt x="13" y="17"/>
                    <a:pt x="13" y="17"/>
                    <a:pt x="13" y="17"/>
                  </a:cubicBezTo>
                  <a:cubicBezTo>
                    <a:pt x="13" y="17"/>
                    <a:pt x="13" y="17"/>
                    <a:pt x="13" y="17"/>
                  </a:cubicBezTo>
                  <a:cubicBezTo>
                    <a:pt x="13" y="18"/>
                    <a:pt x="13" y="18"/>
                    <a:pt x="13" y="18"/>
                  </a:cubicBezTo>
                  <a:cubicBezTo>
                    <a:pt x="13" y="18"/>
                    <a:pt x="13" y="18"/>
                    <a:pt x="13" y="18"/>
                  </a:cubicBezTo>
                  <a:cubicBezTo>
                    <a:pt x="14" y="17"/>
                    <a:pt x="14" y="17"/>
                    <a:pt x="14"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8"/>
                    <a:pt x="13" y="18"/>
                    <a:pt x="13" y="18"/>
                  </a:cubicBezTo>
                  <a:cubicBezTo>
                    <a:pt x="14" y="17"/>
                    <a:pt x="14" y="17"/>
                    <a:pt x="14" y="17"/>
                  </a:cubicBezTo>
                  <a:cubicBezTo>
                    <a:pt x="14" y="17"/>
                    <a:pt x="14" y="17"/>
                    <a:pt x="14" y="17"/>
                  </a:cubicBezTo>
                  <a:cubicBezTo>
                    <a:pt x="13" y="17"/>
                    <a:pt x="13" y="17"/>
                    <a:pt x="13" y="17"/>
                  </a:cubicBezTo>
                  <a:cubicBezTo>
                    <a:pt x="13" y="17"/>
                    <a:pt x="13" y="17"/>
                    <a:pt x="13" y="17"/>
                  </a:cubicBezTo>
                  <a:cubicBezTo>
                    <a:pt x="13" y="17"/>
                    <a:pt x="13" y="17"/>
                    <a:pt x="13" y="17"/>
                  </a:cubicBezTo>
                  <a:cubicBezTo>
                    <a:pt x="14" y="16"/>
                    <a:pt x="14" y="16"/>
                    <a:pt x="14" y="15"/>
                  </a:cubicBezTo>
                  <a:cubicBezTo>
                    <a:pt x="14" y="15"/>
                    <a:pt x="14" y="15"/>
                    <a:pt x="14" y="15"/>
                  </a:cubicBezTo>
                  <a:cubicBezTo>
                    <a:pt x="14" y="15"/>
                    <a:pt x="14" y="15"/>
                    <a:pt x="14" y="15"/>
                  </a:cubicBezTo>
                  <a:cubicBezTo>
                    <a:pt x="14" y="14"/>
                    <a:pt x="14" y="14"/>
                    <a:pt x="14" y="14"/>
                  </a:cubicBezTo>
                  <a:cubicBezTo>
                    <a:pt x="15" y="14"/>
                    <a:pt x="15" y="14"/>
                    <a:pt x="15" y="14"/>
                  </a:cubicBezTo>
                  <a:cubicBezTo>
                    <a:pt x="15" y="14"/>
                    <a:pt x="15" y="14"/>
                    <a:pt x="15" y="14"/>
                  </a:cubicBezTo>
                  <a:cubicBezTo>
                    <a:pt x="15" y="14"/>
                    <a:pt x="15" y="14"/>
                    <a:pt x="15" y="14"/>
                  </a:cubicBezTo>
                  <a:cubicBezTo>
                    <a:pt x="16" y="14"/>
                    <a:pt x="18" y="13"/>
                    <a:pt x="18" y="11"/>
                  </a:cubicBezTo>
                  <a:cubicBezTo>
                    <a:pt x="18" y="11"/>
                    <a:pt x="18" y="11"/>
                    <a:pt x="18" y="11"/>
                  </a:cubicBezTo>
                  <a:cubicBezTo>
                    <a:pt x="17" y="11"/>
                    <a:pt x="17" y="11"/>
                    <a:pt x="17" y="11"/>
                  </a:cubicBezTo>
                  <a:cubicBezTo>
                    <a:pt x="17" y="11"/>
                    <a:pt x="17" y="11"/>
                    <a:pt x="17"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9"/>
                    <a:pt x="17" y="8"/>
                    <a:pt x="15" y="7"/>
                  </a:cubicBezTo>
                  <a:cubicBezTo>
                    <a:pt x="15" y="8"/>
                    <a:pt x="15" y="8"/>
                    <a:pt x="15" y="8"/>
                  </a:cubicBezTo>
                  <a:cubicBezTo>
                    <a:pt x="15" y="8"/>
                    <a:pt x="15" y="8"/>
                    <a:pt x="15" y="8"/>
                  </a:cubicBezTo>
                  <a:cubicBezTo>
                    <a:pt x="15" y="7"/>
                    <a:pt x="15" y="7"/>
                    <a:pt x="15" y="7"/>
                  </a:cubicBezTo>
                  <a:cubicBezTo>
                    <a:pt x="16" y="7"/>
                    <a:pt x="16" y="7"/>
                    <a:pt x="16" y="7"/>
                  </a:cubicBezTo>
                  <a:cubicBezTo>
                    <a:pt x="16" y="7"/>
                    <a:pt x="16" y="7"/>
                    <a:pt x="16" y="7"/>
                  </a:cubicBezTo>
                  <a:cubicBezTo>
                    <a:pt x="15" y="7"/>
                    <a:pt x="15" y="7"/>
                    <a:pt x="15" y="7"/>
                  </a:cubicBezTo>
                  <a:cubicBezTo>
                    <a:pt x="16" y="6"/>
                    <a:pt x="16" y="6"/>
                    <a:pt x="16" y="6"/>
                  </a:cubicBezTo>
                  <a:cubicBezTo>
                    <a:pt x="15" y="6"/>
                    <a:pt x="15" y="6"/>
                    <a:pt x="15" y="6"/>
                  </a:cubicBezTo>
                  <a:cubicBezTo>
                    <a:pt x="15" y="6"/>
                    <a:pt x="15" y="6"/>
                    <a:pt x="15" y="6"/>
                  </a:cubicBezTo>
                  <a:cubicBezTo>
                    <a:pt x="18" y="6"/>
                    <a:pt x="19" y="8"/>
                    <a:pt x="19" y="11"/>
                  </a:cubicBezTo>
                  <a:cubicBezTo>
                    <a:pt x="20" y="11"/>
                    <a:pt x="20" y="11"/>
                    <a:pt x="20" y="11"/>
                  </a:cubicBezTo>
                  <a:cubicBezTo>
                    <a:pt x="19" y="11"/>
                    <a:pt x="19" y="11"/>
                    <a:pt x="19" y="11"/>
                  </a:cubicBezTo>
                  <a:cubicBezTo>
                    <a:pt x="19" y="11"/>
                    <a:pt x="19" y="11"/>
                    <a:pt x="19" y="11"/>
                  </a:cubicBezTo>
                  <a:cubicBezTo>
                    <a:pt x="19" y="11"/>
                    <a:pt x="19" y="11"/>
                    <a:pt x="19" y="11"/>
                  </a:cubicBezTo>
                  <a:cubicBezTo>
                    <a:pt x="19" y="11"/>
                    <a:pt x="19" y="11"/>
                    <a:pt x="19" y="11"/>
                  </a:cubicBezTo>
                  <a:cubicBezTo>
                    <a:pt x="20" y="11"/>
                    <a:pt x="20" y="11"/>
                    <a:pt x="20" y="11"/>
                  </a:cubicBezTo>
                  <a:cubicBezTo>
                    <a:pt x="19" y="11"/>
                    <a:pt x="19" y="11"/>
                    <a:pt x="19" y="11"/>
                  </a:cubicBezTo>
                  <a:cubicBezTo>
                    <a:pt x="19" y="13"/>
                    <a:pt x="17" y="15"/>
                    <a:pt x="15" y="15"/>
                  </a:cubicBezTo>
                  <a:cubicBezTo>
                    <a:pt x="15" y="16"/>
                    <a:pt x="15" y="16"/>
                    <a:pt x="15" y="16"/>
                  </a:cubicBezTo>
                  <a:cubicBezTo>
                    <a:pt x="15" y="16"/>
                    <a:pt x="15" y="16"/>
                    <a:pt x="15" y="16"/>
                  </a:cubicBezTo>
                  <a:cubicBezTo>
                    <a:pt x="15" y="15"/>
                    <a:pt x="15" y="15"/>
                    <a:pt x="15" y="15"/>
                  </a:cubicBezTo>
                  <a:cubicBezTo>
                    <a:pt x="16" y="15"/>
                    <a:pt x="16" y="15"/>
                    <a:pt x="16" y="15"/>
                  </a:cubicBezTo>
                  <a:cubicBezTo>
                    <a:pt x="16" y="15"/>
                    <a:pt x="16" y="15"/>
                    <a:pt x="16" y="15"/>
                  </a:cubicBezTo>
                  <a:cubicBezTo>
                    <a:pt x="15" y="15"/>
                    <a:pt x="15" y="15"/>
                    <a:pt x="15" y="15"/>
                  </a:cubicBezTo>
                  <a:cubicBezTo>
                    <a:pt x="15" y="15"/>
                    <a:pt x="15" y="15"/>
                    <a:pt x="15" y="15"/>
                  </a:cubicBezTo>
                  <a:cubicBezTo>
                    <a:pt x="15" y="16"/>
                    <a:pt x="15" y="17"/>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3" y="19"/>
                    <a:pt x="12" y="19"/>
                    <a:pt x="11" y="19"/>
                  </a:cubicBezTo>
                  <a:cubicBezTo>
                    <a:pt x="9" y="19"/>
                    <a:pt x="7" y="18"/>
                    <a:pt x="6" y="16"/>
                  </a:cubicBezTo>
                  <a:cubicBezTo>
                    <a:pt x="6" y="16"/>
                    <a:pt x="6" y="16"/>
                    <a:pt x="6" y="16"/>
                  </a:cubicBezTo>
                  <a:cubicBezTo>
                    <a:pt x="6" y="16"/>
                    <a:pt x="6" y="16"/>
                    <a:pt x="6" y="16"/>
                  </a:cubicBezTo>
                  <a:cubicBezTo>
                    <a:pt x="7" y="16"/>
                    <a:pt x="7" y="16"/>
                    <a:pt x="7" y="16"/>
                  </a:cubicBezTo>
                  <a:cubicBezTo>
                    <a:pt x="7" y="17"/>
                    <a:pt x="7" y="17"/>
                    <a:pt x="7" y="17"/>
                  </a:cubicBezTo>
                  <a:cubicBezTo>
                    <a:pt x="7" y="16"/>
                    <a:pt x="7" y="16"/>
                    <a:pt x="7" y="16"/>
                  </a:cubicBezTo>
                  <a:cubicBezTo>
                    <a:pt x="7" y="16"/>
                    <a:pt x="7" y="16"/>
                    <a:pt x="7" y="16"/>
                  </a:cubicBezTo>
                  <a:cubicBezTo>
                    <a:pt x="7" y="17"/>
                    <a:pt x="6" y="17"/>
                    <a:pt x="5" y="17"/>
                  </a:cubicBezTo>
                  <a:cubicBezTo>
                    <a:pt x="3" y="17"/>
                    <a:pt x="2" y="16"/>
                    <a:pt x="1" y="16"/>
                  </a:cubicBezTo>
                  <a:cubicBezTo>
                    <a:pt x="1" y="15"/>
                    <a:pt x="1" y="15"/>
                    <a:pt x="1" y="15"/>
                  </a:cubicBezTo>
                  <a:cubicBezTo>
                    <a:pt x="1" y="15"/>
                    <a:pt x="1" y="15"/>
                    <a:pt x="1" y="15"/>
                  </a:cubicBezTo>
                  <a:cubicBezTo>
                    <a:pt x="1" y="15"/>
                    <a:pt x="1" y="15"/>
                    <a:pt x="1" y="15"/>
                  </a:cubicBezTo>
                  <a:cubicBezTo>
                    <a:pt x="2" y="14"/>
                    <a:pt x="2" y="14"/>
                    <a:pt x="3" y="13"/>
                  </a:cubicBezTo>
                  <a:cubicBezTo>
                    <a:pt x="4" y="13"/>
                    <a:pt x="4" y="12"/>
                    <a:pt x="4" y="10"/>
                  </a:cubicBezTo>
                  <a:cubicBezTo>
                    <a:pt x="4" y="9"/>
                    <a:pt x="3" y="7"/>
                    <a:pt x="2" y="6"/>
                  </a:cubicBezTo>
                  <a:cubicBezTo>
                    <a:pt x="2" y="6"/>
                    <a:pt x="1" y="6"/>
                    <a:pt x="1" y="6"/>
                  </a:cubicBezTo>
                  <a:cubicBezTo>
                    <a:pt x="0" y="5"/>
                    <a:pt x="0" y="5"/>
                    <a:pt x="0" y="5"/>
                  </a:cubicBezTo>
                  <a:cubicBezTo>
                    <a:pt x="0" y="5"/>
                    <a:pt x="0" y="5"/>
                    <a:pt x="0" y="5"/>
                  </a:cubicBezTo>
                  <a:cubicBezTo>
                    <a:pt x="1" y="4"/>
                    <a:pt x="1" y="2"/>
                    <a:pt x="2" y="2"/>
                  </a:cubicBezTo>
                  <a:cubicBezTo>
                    <a:pt x="3" y="1"/>
                    <a:pt x="4" y="1"/>
                    <a:pt x="5" y="1"/>
                  </a:cubicBezTo>
                  <a:cubicBezTo>
                    <a:pt x="6" y="1"/>
                    <a:pt x="8" y="2"/>
                    <a:pt x="8" y="3"/>
                  </a:cubicBezTo>
                  <a:cubicBezTo>
                    <a:pt x="9" y="3"/>
                    <a:pt x="9" y="3"/>
                    <a:pt x="9" y="3"/>
                  </a:cubicBezTo>
                  <a:cubicBezTo>
                    <a:pt x="9" y="3"/>
                    <a:pt x="9" y="3"/>
                    <a:pt x="9" y="3"/>
                  </a:cubicBezTo>
                  <a:cubicBezTo>
                    <a:pt x="8" y="3"/>
                    <a:pt x="8" y="3"/>
                    <a:pt x="8" y="3"/>
                  </a:cubicBezTo>
                  <a:cubicBezTo>
                    <a:pt x="7" y="3"/>
                    <a:pt x="7" y="3"/>
                    <a:pt x="7" y="3"/>
                  </a:cubicBezTo>
                  <a:cubicBezTo>
                    <a:pt x="7" y="3"/>
                    <a:pt x="7" y="3"/>
                    <a:pt x="7" y="3"/>
                  </a:cubicBezTo>
                  <a:cubicBezTo>
                    <a:pt x="7" y="4"/>
                    <a:pt x="7" y="4"/>
                    <a:pt x="7" y="4"/>
                  </a:cubicBezTo>
                  <a:cubicBezTo>
                    <a:pt x="8" y="2"/>
                    <a:pt x="10" y="0"/>
                    <a:pt x="12" y="0"/>
                  </a:cubicBezTo>
                  <a:cubicBezTo>
                    <a:pt x="14" y="0"/>
                    <a:pt x="16" y="2"/>
                    <a:pt x="16" y="5"/>
                  </a:cubicBezTo>
                  <a:cubicBezTo>
                    <a:pt x="16" y="6"/>
                    <a:pt x="16" y="6"/>
                    <a:pt x="16" y="7"/>
                  </a:cubicBezTo>
                  <a:cubicBezTo>
                    <a:pt x="16" y="7"/>
                    <a:pt x="16" y="7"/>
                    <a:pt x="16" y="7"/>
                  </a:cubicBezTo>
                  <a:cubicBezTo>
                    <a:pt x="16" y="7"/>
                    <a:pt x="16" y="7"/>
                    <a:pt x="16" y="7"/>
                  </a:cubicBezTo>
                  <a:cubicBezTo>
                    <a:pt x="15" y="6"/>
                    <a:pt x="15" y="6"/>
                    <a:pt x="15" y="6"/>
                  </a:cubicBezTo>
                  <a:cubicBezTo>
                    <a:pt x="15" y="6"/>
                    <a:pt x="15" y="6"/>
                    <a:pt x="15" y="6"/>
                  </a:cubicBezTo>
                  <a:cubicBezTo>
                    <a:pt x="15" y="7"/>
                    <a:pt x="15" y="7"/>
                    <a:pt x="15" y="7"/>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40" name="Freeform 357">
              <a:extLst>
                <a:ext uri="{FF2B5EF4-FFF2-40B4-BE49-F238E27FC236}">
                  <a16:creationId xmlns:a16="http://schemas.microsoft.com/office/drawing/2014/main" id="{0D281C0E-FC7C-4A76-B6D6-D5CBC537980D}"/>
                </a:ext>
              </a:extLst>
            </p:cNvPr>
            <p:cNvSpPr>
              <a:spLocks/>
            </p:cNvSpPr>
            <p:nvPr/>
          </p:nvSpPr>
          <p:spPr bwMode="auto">
            <a:xfrm>
              <a:off x="8991600" y="6175375"/>
              <a:ext cx="134938" cy="122237"/>
            </a:xfrm>
            <a:custGeom>
              <a:avLst/>
              <a:gdLst>
                <a:gd name="T0" fmla="*/ 24 w 27"/>
                <a:gd name="T1" fmla="*/ 6 h 24"/>
                <a:gd name="T2" fmla="*/ 20 w 27"/>
                <a:gd name="T3" fmla="*/ 5 h 24"/>
                <a:gd name="T4" fmla="*/ 21 w 27"/>
                <a:gd name="T5" fmla="*/ 6 h 24"/>
                <a:gd name="T6" fmla="*/ 15 w 27"/>
                <a:gd name="T7" fmla="*/ 0 h 24"/>
                <a:gd name="T8" fmla="*/ 9 w 27"/>
                <a:gd name="T9" fmla="*/ 5 h 24"/>
                <a:gd name="T10" fmla="*/ 10 w 27"/>
                <a:gd name="T11" fmla="*/ 4 h 24"/>
                <a:gd name="T12" fmla="*/ 0 w 27"/>
                <a:gd name="T13" fmla="*/ 9 h 24"/>
                <a:gd name="T14" fmla="*/ 3 w 27"/>
                <a:gd name="T15" fmla="*/ 15 h 24"/>
                <a:gd name="T16" fmla="*/ 3 w 27"/>
                <a:gd name="T17" fmla="*/ 14 h 24"/>
                <a:gd name="T18" fmla="*/ 1 w 27"/>
                <a:gd name="T19" fmla="*/ 18 h 24"/>
                <a:gd name="T20" fmla="*/ 2 w 27"/>
                <a:gd name="T21" fmla="*/ 18 h 24"/>
                <a:gd name="T22" fmla="*/ 3 w 27"/>
                <a:gd name="T23" fmla="*/ 21 h 24"/>
                <a:gd name="T24" fmla="*/ 8 w 27"/>
                <a:gd name="T25" fmla="*/ 24 h 24"/>
                <a:gd name="T26" fmla="*/ 12 w 27"/>
                <a:gd name="T27" fmla="*/ 21 h 24"/>
                <a:gd name="T28" fmla="*/ 16 w 27"/>
                <a:gd name="T29" fmla="*/ 23 h 24"/>
                <a:gd name="T30" fmla="*/ 22 w 27"/>
                <a:gd name="T31" fmla="*/ 17 h 24"/>
                <a:gd name="T32" fmla="*/ 21 w 27"/>
                <a:gd name="T33" fmla="*/ 17 h 24"/>
                <a:gd name="T34" fmla="*/ 23 w 27"/>
                <a:gd name="T35" fmla="*/ 17 h 24"/>
                <a:gd name="T36" fmla="*/ 27 w 27"/>
                <a:gd name="T37" fmla="*/ 11 h 24"/>
                <a:gd name="T38" fmla="*/ 23 w 27"/>
                <a:gd name="T39" fmla="*/ 7 h 24"/>
                <a:gd name="T40" fmla="*/ 25 w 27"/>
                <a:gd name="T41" fmla="*/ 11 h 24"/>
                <a:gd name="T42" fmla="*/ 22 w 27"/>
                <a:gd name="T43" fmla="*/ 15 h 24"/>
                <a:gd name="T44" fmla="*/ 20 w 27"/>
                <a:gd name="T45" fmla="*/ 17 h 24"/>
                <a:gd name="T46" fmla="*/ 21 w 27"/>
                <a:gd name="T47" fmla="*/ 17 h 24"/>
                <a:gd name="T48" fmla="*/ 19 w 27"/>
                <a:gd name="T49" fmla="*/ 20 h 24"/>
                <a:gd name="T50" fmla="*/ 13 w 27"/>
                <a:gd name="T51" fmla="*/ 20 h 24"/>
                <a:gd name="T52" fmla="*/ 11 w 27"/>
                <a:gd name="T53" fmla="*/ 20 h 24"/>
                <a:gd name="T54" fmla="*/ 7 w 27"/>
                <a:gd name="T55" fmla="*/ 22 h 24"/>
                <a:gd name="T56" fmla="*/ 3 w 27"/>
                <a:gd name="T57" fmla="*/ 18 h 24"/>
                <a:gd name="T58" fmla="*/ 3 w 27"/>
                <a:gd name="T59" fmla="*/ 17 h 24"/>
                <a:gd name="T60" fmla="*/ 3 w 27"/>
                <a:gd name="T61" fmla="*/ 17 h 24"/>
                <a:gd name="T62" fmla="*/ 4 w 27"/>
                <a:gd name="T63" fmla="*/ 14 h 24"/>
                <a:gd name="T64" fmla="*/ 2 w 27"/>
                <a:gd name="T65" fmla="*/ 10 h 24"/>
                <a:gd name="T66" fmla="*/ 3 w 27"/>
                <a:gd name="T67" fmla="*/ 6 h 24"/>
                <a:gd name="T68" fmla="*/ 9 w 27"/>
                <a:gd name="T69" fmla="*/ 6 h 24"/>
                <a:gd name="T70" fmla="*/ 10 w 27"/>
                <a:gd name="T71" fmla="*/ 5 h 24"/>
                <a:gd name="T72" fmla="*/ 15 w 27"/>
                <a:gd name="T73" fmla="*/ 1 h 24"/>
                <a:gd name="T74" fmla="*/ 19 w 27"/>
                <a:gd name="T75" fmla="*/ 6 h 24"/>
                <a:gd name="T76" fmla="*/ 20 w 27"/>
                <a:gd name="T77" fmla="*/ 7 h 24"/>
                <a:gd name="T78" fmla="*/ 23 w 27"/>
                <a:gd name="T7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 h="24">
                  <a:moveTo>
                    <a:pt x="23" y="7"/>
                  </a:moveTo>
                  <a:cubicBezTo>
                    <a:pt x="24" y="6"/>
                    <a:pt x="24" y="6"/>
                    <a:pt x="24" y="6"/>
                  </a:cubicBezTo>
                  <a:cubicBezTo>
                    <a:pt x="23" y="6"/>
                    <a:pt x="23" y="6"/>
                    <a:pt x="22" y="5"/>
                  </a:cubicBezTo>
                  <a:cubicBezTo>
                    <a:pt x="22" y="5"/>
                    <a:pt x="21" y="5"/>
                    <a:pt x="20" y="5"/>
                  </a:cubicBezTo>
                  <a:cubicBezTo>
                    <a:pt x="20" y="6"/>
                    <a:pt x="20" y="6"/>
                    <a:pt x="20" y="6"/>
                  </a:cubicBezTo>
                  <a:cubicBezTo>
                    <a:pt x="21" y="6"/>
                    <a:pt x="21" y="6"/>
                    <a:pt x="21" y="6"/>
                  </a:cubicBezTo>
                  <a:cubicBezTo>
                    <a:pt x="21" y="4"/>
                    <a:pt x="20" y="2"/>
                    <a:pt x="19" y="1"/>
                  </a:cubicBezTo>
                  <a:cubicBezTo>
                    <a:pt x="18" y="0"/>
                    <a:pt x="17" y="0"/>
                    <a:pt x="15" y="0"/>
                  </a:cubicBezTo>
                  <a:cubicBezTo>
                    <a:pt x="13" y="0"/>
                    <a:pt x="12" y="0"/>
                    <a:pt x="11" y="1"/>
                  </a:cubicBezTo>
                  <a:cubicBezTo>
                    <a:pt x="10" y="2"/>
                    <a:pt x="9" y="3"/>
                    <a:pt x="9" y="5"/>
                  </a:cubicBezTo>
                  <a:cubicBezTo>
                    <a:pt x="10" y="5"/>
                    <a:pt x="10" y="5"/>
                    <a:pt x="10" y="5"/>
                  </a:cubicBezTo>
                  <a:cubicBezTo>
                    <a:pt x="10" y="4"/>
                    <a:pt x="10" y="4"/>
                    <a:pt x="10" y="4"/>
                  </a:cubicBezTo>
                  <a:cubicBezTo>
                    <a:pt x="9" y="4"/>
                    <a:pt x="8" y="3"/>
                    <a:pt x="6" y="3"/>
                  </a:cubicBezTo>
                  <a:cubicBezTo>
                    <a:pt x="3" y="3"/>
                    <a:pt x="0" y="6"/>
                    <a:pt x="0" y="9"/>
                  </a:cubicBezTo>
                  <a:cubicBezTo>
                    <a:pt x="0" y="10"/>
                    <a:pt x="0" y="10"/>
                    <a:pt x="0" y="10"/>
                  </a:cubicBezTo>
                  <a:cubicBezTo>
                    <a:pt x="0" y="12"/>
                    <a:pt x="1" y="14"/>
                    <a:pt x="3" y="15"/>
                  </a:cubicBezTo>
                  <a:cubicBezTo>
                    <a:pt x="4" y="14"/>
                    <a:pt x="4" y="14"/>
                    <a:pt x="4" y="14"/>
                  </a:cubicBezTo>
                  <a:cubicBezTo>
                    <a:pt x="3" y="14"/>
                    <a:pt x="3" y="14"/>
                    <a:pt x="3" y="14"/>
                  </a:cubicBezTo>
                  <a:cubicBezTo>
                    <a:pt x="2" y="15"/>
                    <a:pt x="1" y="16"/>
                    <a:pt x="1" y="17"/>
                  </a:cubicBezTo>
                  <a:cubicBezTo>
                    <a:pt x="1" y="18"/>
                    <a:pt x="1" y="18"/>
                    <a:pt x="1" y="18"/>
                  </a:cubicBezTo>
                  <a:cubicBezTo>
                    <a:pt x="1" y="18"/>
                    <a:pt x="1" y="18"/>
                    <a:pt x="1" y="18"/>
                  </a:cubicBezTo>
                  <a:cubicBezTo>
                    <a:pt x="2" y="18"/>
                    <a:pt x="2" y="18"/>
                    <a:pt x="2" y="18"/>
                  </a:cubicBezTo>
                  <a:cubicBezTo>
                    <a:pt x="1" y="18"/>
                    <a:pt x="1" y="18"/>
                    <a:pt x="1" y="18"/>
                  </a:cubicBezTo>
                  <a:cubicBezTo>
                    <a:pt x="2" y="19"/>
                    <a:pt x="2" y="20"/>
                    <a:pt x="3" y="21"/>
                  </a:cubicBezTo>
                  <a:cubicBezTo>
                    <a:pt x="4" y="23"/>
                    <a:pt x="5" y="23"/>
                    <a:pt x="7" y="24"/>
                  </a:cubicBezTo>
                  <a:cubicBezTo>
                    <a:pt x="7" y="24"/>
                    <a:pt x="7" y="24"/>
                    <a:pt x="8" y="24"/>
                  </a:cubicBezTo>
                  <a:cubicBezTo>
                    <a:pt x="10" y="24"/>
                    <a:pt x="12" y="23"/>
                    <a:pt x="13" y="21"/>
                  </a:cubicBezTo>
                  <a:cubicBezTo>
                    <a:pt x="12" y="21"/>
                    <a:pt x="12" y="21"/>
                    <a:pt x="12" y="21"/>
                  </a:cubicBezTo>
                  <a:cubicBezTo>
                    <a:pt x="12" y="21"/>
                    <a:pt x="12" y="21"/>
                    <a:pt x="12" y="21"/>
                  </a:cubicBezTo>
                  <a:cubicBezTo>
                    <a:pt x="13" y="22"/>
                    <a:pt x="14" y="23"/>
                    <a:pt x="16" y="23"/>
                  </a:cubicBezTo>
                  <a:cubicBezTo>
                    <a:pt x="19" y="23"/>
                    <a:pt x="22" y="20"/>
                    <a:pt x="22" y="17"/>
                  </a:cubicBezTo>
                  <a:cubicBezTo>
                    <a:pt x="22" y="17"/>
                    <a:pt x="22" y="17"/>
                    <a:pt x="22" y="17"/>
                  </a:cubicBezTo>
                  <a:cubicBezTo>
                    <a:pt x="22" y="17"/>
                    <a:pt x="22" y="17"/>
                    <a:pt x="22" y="17"/>
                  </a:cubicBezTo>
                  <a:cubicBezTo>
                    <a:pt x="21" y="17"/>
                    <a:pt x="21" y="17"/>
                    <a:pt x="21" y="17"/>
                  </a:cubicBezTo>
                  <a:cubicBezTo>
                    <a:pt x="22" y="17"/>
                    <a:pt x="22" y="17"/>
                    <a:pt x="22" y="17"/>
                  </a:cubicBezTo>
                  <a:cubicBezTo>
                    <a:pt x="22" y="17"/>
                    <a:pt x="23" y="17"/>
                    <a:pt x="23" y="17"/>
                  </a:cubicBezTo>
                  <a:cubicBezTo>
                    <a:pt x="24" y="17"/>
                    <a:pt x="24" y="16"/>
                    <a:pt x="25" y="15"/>
                  </a:cubicBezTo>
                  <a:cubicBezTo>
                    <a:pt x="26" y="14"/>
                    <a:pt x="27" y="13"/>
                    <a:pt x="27" y="11"/>
                  </a:cubicBezTo>
                  <a:cubicBezTo>
                    <a:pt x="27" y="9"/>
                    <a:pt x="26" y="7"/>
                    <a:pt x="24" y="6"/>
                  </a:cubicBezTo>
                  <a:cubicBezTo>
                    <a:pt x="23" y="7"/>
                    <a:pt x="23" y="7"/>
                    <a:pt x="23" y="7"/>
                  </a:cubicBezTo>
                  <a:cubicBezTo>
                    <a:pt x="23" y="8"/>
                    <a:pt x="23" y="8"/>
                    <a:pt x="23" y="8"/>
                  </a:cubicBezTo>
                  <a:cubicBezTo>
                    <a:pt x="24" y="8"/>
                    <a:pt x="25" y="10"/>
                    <a:pt x="25" y="11"/>
                  </a:cubicBezTo>
                  <a:cubicBezTo>
                    <a:pt x="25" y="12"/>
                    <a:pt x="24" y="13"/>
                    <a:pt x="24" y="14"/>
                  </a:cubicBezTo>
                  <a:cubicBezTo>
                    <a:pt x="23" y="15"/>
                    <a:pt x="23" y="15"/>
                    <a:pt x="22" y="15"/>
                  </a:cubicBezTo>
                  <a:cubicBezTo>
                    <a:pt x="22" y="15"/>
                    <a:pt x="22" y="16"/>
                    <a:pt x="21" y="16"/>
                  </a:cubicBezTo>
                  <a:cubicBezTo>
                    <a:pt x="21" y="16"/>
                    <a:pt x="20" y="16"/>
                    <a:pt x="20" y="17"/>
                  </a:cubicBezTo>
                  <a:cubicBezTo>
                    <a:pt x="20" y="17"/>
                    <a:pt x="20" y="17"/>
                    <a:pt x="20" y="17"/>
                  </a:cubicBezTo>
                  <a:cubicBezTo>
                    <a:pt x="21" y="17"/>
                    <a:pt x="21" y="17"/>
                    <a:pt x="21" y="17"/>
                  </a:cubicBezTo>
                  <a:cubicBezTo>
                    <a:pt x="20" y="17"/>
                    <a:pt x="20" y="17"/>
                    <a:pt x="20" y="17"/>
                  </a:cubicBezTo>
                  <a:cubicBezTo>
                    <a:pt x="20" y="18"/>
                    <a:pt x="20" y="19"/>
                    <a:pt x="19" y="20"/>
                  </a:cubicBezTo>
                  <a:cubicBezTo>
                    <a:pt x="18" y="21"/>
                    <a:pt x="17" y="21"/>
                    <a:pt x="16" y="21"/>
                  </a:cubicBezTo>
                  <a:cubicBezTo>
                    <a:pt x="15" y="21"/>
                    <a:pt x="14" y="21"/>
                    <a:pt x="13" y="20"/>
                  </a:cubicBezTo>
                  <a:cubicBezTo>
                    <a:pt x="12" y="20"/>
                    <a:pt x="12" y="20"/>
                    <a:pt x="12" y="20"/>
                  </a:cubicBezTo>
                  <a:cubicBezTo>
                    <a:pt x="11" y="20"/>
                    <a:pt x="11" y="20"/>
                    <a:pt x="11" y="20"/>
                  </a:cubicBezTo>
                  <a:cubicBezTo>
                    <a:pt x="11" y="21"/>
                    <a:pt x="9" y="22"/>
                    <a:pt x="8" y="22"/>
                  </a:cubicBezTo>
                  <a:cubicBezTo>
                    <a:pt x="7" y="22"/>
                    <a:pt x="7" y="22"/>
                    <a:pt x="7" y="22"/>
                  </a:cubicBezTo>
                  <a:cubicBezTo>
                    <a:pt x="6" y="22"/>
                    <a:pt x="5" y="21"/>
                    <a:pt x="4" y="20"/>
                  </a:cubicBezTo>
                  <a:cubicBezTo>
                    <a:pt x="4" y="20"/>
                    <a:pt x="3" y="19"/>
                    <a:pt x="3" y="18"/>
                  </a:cubicBezTo>
                  <a:cubicBezTo>
                    <a:pt x="3" y="18"/>
                    <a:pt x="3" y="18"/>
                    <a:pt x="3" y="18"/>
                  </a:cubicBezTo>
                  <a:cubicBezTo>
                    <a:pt x="3" y="17"/>
                    <a:pt x="3" y="17"/>
                    <a:pt x="3" y="17"/>
                  </a:cubicBezTo>
                  <a:cubicBezTo>
                    <a:pt x="2" y="17"/>
                    <a:pt x="2" y="17"/>
                    <a:pt x="2" y="17"/>
                  </a:cubicBezTo>
                  <a:cubicBezTo>
                    <a:pt x="3" y="17"/>
                    <a:pt x="3" y="17"/>
                    <a:pt x="3" y="17"/>
                  </a:cubicBezTo>
                  <a:cubicBezTo>
                    <a:pt x="3" y="16"/>
                    <a:pt x="4" y="15"/>
                    <a:pt x="4" y="15"/>
                  </a:cubicBezTo>
                  <a:cubicBezTo>
                    <a:pt x="4" y="14"/>
                    <a:pt x="4" y="14"/>
                    <a:pt x="4" y="14"/>
                  </a:cubicBezTo>
                  <a:cubicBezTo>
                    <a:pt x="4" y="13"/>
                    <a:pt x="4" y="13"/>
                    <a:pt x="4" y="13"/>
                  </a:cubicBezTo>
                  <a:cubicBezTo>
                    <a:pt x="3" y="13"/>
                    <a:pt x="2" y="11"/>
                    <a:pt x="2" y="10"/>
                  </a:cubicBezTo>
                  <a:cubicBezTo>
                    <a:pt x="2" y="9"/>
                    <a:pt x="2" y="9"/>
                    <a:pt x="2" y="9"/>
                  </a:cubicBezTo>
                  <a:cubicBezTo>
                    <a:pt x="2" y="8"/>
                    <a:pt x="2" y="7"/>
                    <a:pt x="3" y="6"/>
                  </a:cubicBezTo>
                  <a:cubicBezTo>
                    <a:pt x="4" y="5"/>
                    <a:pt x="5" y="5"/>
                    <a:pt x="6" y="5"/>
                  </a:cubicBezTo>
                  <a:cubicBezTo>
                    <a:pt x="7" y="5"/>
                    <a:pt x="8" y="5"/>
                    <a:pt x="9" y="6"/>
                  </a:cubicBezTo>
                  <a:cubicBezTo>
                    <a:pt x="9" y="6"/>
                    <a:pt x="10" y="6"/>
                    <a:pt x="10" y="6"/>
                  </a:cubicBezTo>
                  <a:cubicBezTo>
                    <a:pt x="10" y="6"/>
                    <a:pt x="10" y="6"/>
                    <a:pt x="10" y="5"/>
                  </a:cubicBezTo>
                  <a:cubicBezTo>
                    <a:pt x="11" y="4"/>
                    <a:pt x="11" y="3"/>
                    <a:pt x="12" y="2"/>
                  </a:cubicBezTo>
                  <a:cubicBezTo>
                    <a:pt x="13" y="2"/>
                    <a:pt x="14" y="1"/>
                    <a:pt x="15" y="1"/>
                  </a:cubicBezTo>
                  <a:cubicBezTo>
                    <a:pt x="16" y="1"/>
                    <a:pt x="17" y="2"/>
                    <a:pt x="18" y="3"/>
                  </a:cubicBezTo>
                  <a:cubicBezTo>
                    <a:pt x="19" y="3"/>
                    <a:pt x="19" y="5"/>
                    <a:pt x="19" y="6"/>
                  </a:cubicBezTo>
                  <a:cubicBezTo>
                    <a:pt x="20" y="7"/>
                    <a:pt x="20" y="7"/>
                    <a:pt x="20" y="7"/>
                  </a:cubicBezTo>
                  <a:cubicBezTo>
                    <a:pt x="20" y="7"/>
                    <a:pt x="20" y="7"/>
                    <a:pt x="20" y="7"/>
                  </a:cubicBezTo>
                  <a:cubicBezTo>
                    <a:pt x="21" y="7"/>
                    <a:pt x="21" y="7"/>
                    <a:pt x="22" y="7"/>
                  </a:cubicBezTo>
                  <a:cubicBezTo>
                    <a:pt x="22" y="7"/>
                    <a:pt x="23" y="7"/>
                    <a:pt x="23" y="8"/>
                  </a:cubicBezTo>
                  <a:lnTo>
                    <a:pt x="23" y="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41" name="Freeform 358">
              <a:extLst>
                <a:ext uri="{FF2B5EF4-FFF2-40B4-BE49-F238E27FC236}">
                  <a16:creationId xmlns:a16="http://schemas.microsoft.com/office/drawing/2014/main" id="{41FD7D35-E9EE-4E7B-B7F9-5B5BA30D6F09}"/>
                </a:ext>
              </a:extLst>
            </p:cNvPr>
            <p:cNvSpPr>
              <a:spLocks/>
            </p:cNvSpPr>
            <p:nvPr/>
          </p:nvSpPr>
          <p:spPr bwMode="auto">
            <a:xfrm>
              <a:off x="8991600" y="6169025"/>
              <a:ext cx="134938" cy="128587"/>
            </a:xfrm>
            <a:custGeom>
              <a:avLst/>
              <a:gdLst>
                <a:gd name="T0" fmla="*/ 24 w 27"/>
                <a:gd name="T1" fmla="*/ 7 h 25"/>
                <a:gd name="T2" fmla="*/ 20 w 27"/>
                <a:gd name="T3" fmla="*/ 7 h 25"/>
                <a:gd name="T4" fmla="*/ 19 w 27"/>
                <a:gd name="T5" fmla="*/ 2 h 25"/>
                <a:gd name="T6" fmla="*/ 9 w 27"/>
                <a:gd name="T7" fmla="*/ 6 h 25"/>
                <a:gd name="T8" fmla="*/ 6 w 27"/>
                <a:gd name="T9" fmla="*/ 4 h 25"/>
                <a:gd name="T10" fmla="*/ 0 w 27"/>
                <a:gd name="T11" fmla="*/ 11 h 25"/>
                <a:gd name="T12" fmla="*/ 3 w 27"/>
                <a:gd name="T13" fmla="*/ 14 h 25"/>
                <a:gd name="T14" fmla="*/ 1 w 27"/>
                <a:gd name="T15" fmla="*/ 19 h 25"/>
                <a:gd name="T16" fmla="*/ 1 w 27"/>
                <a:gd name="T17" fmla="*/ 18 h 25"/>
                <a:gd name="T18" fmla="*/ 8 w 27"/>
                <a:gd name="T19" fmla="*/ 25 h 25"/>
                <a:gd name="T20" fmla="*/ 11 w 27"/>
                <a:gd name="T21" fmla="*/ 22 h 25"/>
                <a:gd name="T22" fmla="*/ 23 w 27"/>
                <a:gd name="T23" fmla="*/ 18 h 25"/>
                <a:gd name="T24" fmla="*/ 23 w 27"/>
                <a:gd name="T25" fmla="*/ 17 h 25"/>
                <a:gd name="T26" fmla="*/ 22 w 27"/>
                <a:gd name="T27" fmla="*/ 19 h 25"/>
                <a:gd name="T28" fmla="*/ 24 w 27"/>
                <a:gd name="T29" fmla="*/ 7 h 25"/>
                <a:gd name="T30" fmla="*/ 24 w 27"/>
                <a:gd name="T31" fmla="*/ 12 h 25"/>
                <a:gd name="T32" fmla="*/ 20 w 27"/>
                <a:gd name="T33" fmla="*/ 18 h 25"/>
                <a:gd name="T34" fmla="*/ 21 w 27"/>
                <a:gd name="T35" fmla="*/ 18 h 25"/>
                <a:gd name="T36" fmla="*/ 19 w 27"/>
                <a:gd name="T37" fmla="*/ 21 h 25"/>
                <a:gd name="T38" fmla="*/ 12 w 27"/>
                <a:gd name="T39" fmla="*/ 20 h 25"/>
                <a:gd name="T40" fmla="*/ 7 w 27"/>
                <a:gd name="T41" fmla="*/ 23 h 25"/>
                <a:gd name="T42" fmla="*/ 4 w 27"/>
                <a:gd name="T43" fmla="*/ 19 h 25"/>
                <a:gd name="T44" fmla="*/ 2 w 27"/>
                <a:gd name="T45" fmla="*/ 19 h 25"/>
                <a:gd name="T46" fmla="*/ 5 w 27"/>
                <a:gd name="T47" fmla="*/ 16 h 25"/>
                <a:gd name="T48" fmla="*/ 4 w 27"/>
                <a:gd name="T49" fmla="*/ 14 h 25"/>
                <a:gd name="T50" fmla="*/ 2 w 27"/>
                <a:gd name="T51" fmla="*/ 10 h 25"/>
                <a:gd name="T52" fmla="*/ 10 w 27"/>
                <a:gd name="T53" fmla="*/ 7 h 25"/>
                <a:gd name="T54" fmla="*/ 18 w 27"/>
                <a:gd name="T55" fmla="*/ 4 h 25"/>
                <a:gd name="T56" fmla="*/ 20 w 27"/>
                <a:gd name="T57" fmla="*/ 8 h 25"/>
                <a:gd name="T58" fmla="*/ 23 w 27"/>
                <a:gd name="T59" fmla="*/ 9 h 25"/>
                <a:gd name="T60" fmla="*/ 23 w 27"/>
                <a:gd name="T61" fmla="*/ 9 h 25"/>
                <a:gd name="T62" fmla="*/ 20 w 27"/>
                <a:gd name="T63" fmla="*/ 8 h 25"/>
                <a:gd name="T64" fmla="*/ 18 w 27"/>
                <a:gd name="T65" fmla="*/ 3 h 25"/>
                <a:gd name="T66" fmla="*/ 10 w 27"/>
                <a:gd name="T67" fmla="*/ 7 h 25"/>
                <a:gd name="T68" fmla="*/ 1 w 27"/>
                <a:gd name="T69" fmla="*/ 10 h 25"/>
                <a:gd name="T70" fmla="*/ 4 w 27"/>
                <a:gd name="T71" fmla="*/ 14 h 25"/>
                <a:gd name="T72" fmla="*/ 4 w 27"/>
                <a:gd name="T73" fmla="*/ 15 h 25"/>
                <a:gd name="T74" fmla="*/ 2 w 27"/>
                <a:gd name="T75" fmla="*/ 18 h 25"/>
                <a:gd name="T76" fmla="*/ 3 w 27"/>
                <a:gd name="T77" fmla="*/ 19 h 25"/>
                <a:gd name="T78" fmla="*/ 7 w 27"/>
                <a:gd name="T79" fmla="*/ 23 h 25"/>
                <a:gd name="T80" fmla="*/ 12 w 27"/>
                <a:gd name="T81" fmla="*/ 21 h 25"/>
                <a:gd name="T82" fmla="*/ 19 w 27"/>
                <a:gd name="T83" fmla="*/ 21 h 25"/>
                <a:gd name="T84" fmla="*/ 21 w 27"/>
                <a:gd name="T85" fmla="*/ 18 h 25"/>
                <a:gd name="T86" fmla="*/ 21 w 27"/>
                <a:gd name="T87" fmla="*/ 18 h 25"/>
                <a:gd name="T88" fmla="*/ 24 w 27"/>
                <a:gd name="T89" fmla="*/ 15 h 25"/>
                <a:gd name="T90" fmla="*/ 24 w 27"/>
                <a:gd name="T91" fmla="*/ 8 h 25"/>
                <a:gd name="T92" fmla="*/ 25 w 27"/>
                <a:gd name="T93" fmla="*/ 16 h 25"/>
                <a:gd name="T94" fmla="*/ 22 w 27"/>
                <a:gd name="T95" fmla="*/ 18 h 25"/>
                <a:gd name="T96" fmla="*/ 22 w 27"/>
                <a:gd name="T97" fmla="*/ 18 h 25"/>
                <a:gd name="T98" fmla="*/ 12 w 27"/>
                <a:gd name="T99" fmla="*/ 22 h 25"/>
                <a:gd name="T100" fmla="*/ 13 w 27"/>
                <a:gd name="T101" fmla="*/ 22 h 25"/>
                <a:gd name="T102" fmla="*/ 2 w 27"/>
                <a:gd name="T103" fmla="*/ 19 h 25"/>
                <a:gd name="T104" fmla="*/ 2 w 27"/>
                <a:gd name="T105" fmla="*/ 18 h 25"/>
                <a:gd name="T106" fmla="*/ 2 w 27"/>
                <a:gd name="T107" fmla="*/ 18 h 25"/>
                <a:gd name="T108" fmla="*/ 3 w 27"/>
                <a:gd name="T109" fmla="*/ 16 h 25"/>
                <a:gd name="T110" fmla="*/ 0 w 27"/>
                <a:gd name="T111" fmla="*/ 11 h 25"/>
                <a:gd name="T112" fmla="*/ 10 w 27"/>
                <a:gd name="T113" fmla="*/ 6 h 25"/>
                <a:gd name="T114" fmla="*/ 9 w 27"/>
                <a:gd name="T115" fmla="*/ 6 h 25"/>
                <a:gd name="T116" fmla="*/ 21 w 27"/>
                <a:gd name="T117" fmla="*/ 7 h 25"/>
                <a:gd name="T118" fmla="*/ 20 w 27"/>
                <a:gd name="T119" fmla="*/ 6 h 25"/>
                <a:gd name="T120" fmla="*/ 20 w 27"/>
                <a:gd name="T121" fmla="*/ 6 h 25"/>
                <a:gd name="T122" fmla="*/ 24 w 27"/>
                <a:gd name="T123"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 h="25">
                  <a:moveTo>
                    <a:pt x="23" y="8"/>
                  </a:moveTo>
                  <a:cubicBezTo>
                    <a:pt x="24" y="8"/>
                    <a:pt x="24" y="8"/>
                    <a:pt x="24" y="8"/>
                  </a:cubicBezTo>
                  <a:cubicBezTo>
                    <a:pt x="24" y="7"/>
                    <a:pt x="24" y="7"/>
                    <a:pt x="24" y="7"/>
                  </a:cubicBezTo>
                  <a:cubicBezTo>
                    <a:pt x="24" y="7"/>
                    <a:pt x="24" y="7"/>
                    <a:pt x="24" y="7"/>
                  </a:cubicBezTo>
                  <a:cubicBezTo>
                    <a:pt x="24" y="7"/>
                    <a:pt x="24" y="7"/>
                    <a:pt x="24" y="7"/>
                  </a:cubicBezTo>
                  <a:cubicBezTo>
                    <a:pt x="24" y="7"/>
                    <a:pt x="23" y="6"/>
                    <a:pt x="22" y="6"/>
                  </a:cubicBezTo>
                  <a:cubicBezTo>
                    <a:pt x="22" y="6"/>
                    <a:pt x="21" y="6"/>
                    <a:pt x="20" y="6"/>
                  </a:cubicBezTo>
                  <a:cubicBezTo>
                    <a:pt x="20" y="6"/>
                    <a:pt x="20" y="6"/>
                    <a:pt x="20" y="6"/>
                  </a:cubicBezTo>
                  <a:cubicBezTo>
                    <a:pt x="20" y="6"/>
                    <a:pt x="20" y="6"/>
                    <a:pt x="20" y="6"/>
                  </a:cubicBezTo>
                  <a:cubicBezTo>
                    <a:pt x="20" y="7"/>
                    <a:pt x="20" y="7"/>
                    <a:pt x="20" y="7"/>
                  </a:cubicBezTo>
                  <a:cubicBezTo>
                    <a:pt x="20" y="7"/>
                    <a:pt x="20" y="7"/>
                    <a:pt x="20" y="7"/>
                  </a:cubicBezTo>
                  <a:cubicBezTo>
                    <a:pt x="21" y="7"/>
                    <a:pt x="21" y="7"/>
                    <a:pt x="21" y="7"/>
                  </a:cubicBezTo>
                  <a:cubicBezTo>
                    <a:pt x="21" y="7"/>
                    <a:pt x="21" y="7"/>
                    <a:pt x="21" y="7"/>
                  </a:cubicBezTo>
                  <a:cubicBezTo>
                    <a:pt x="21" y="7"/>
                    <a:pt x="21" y="7"/>
                    <a:pt x="21" y="7"/>
                  </a:cubicBezTo>
                  <a:cubicBezTo>
                    <a:pt x="21" y="5"/>
                    <a:pt x="21" y="3"/>
                    <a:pt x="19" y="2"/>
                  </a:cubicBezTo>
                  <a:cubicBezTo>
                    <a:pt x="18" y="1"/>
                    <a:pt x="17" y="0"/>
                    <a:pt x="15" y="0"/>
                  </a:cubicBezTo>
                  <a:cubicBezTo>
                    <a:pt x="13" y="0"/>
                    <a:pt x="12" y="1"/>
                    <a:pt x="11" y="2"/>
                  </a:cubicBezTo>
                  <a:cubicBezTo>
                    <a:pt x="10" y="3"/>
                    <a:pt x="9" y="4"/>
                    <a:pt x="8" y="6"/>
                  </a:cubicBezTo>
                  <a:cubicBezTo>
                    <a:pt x="8" y="6"/>
                    <a:pt x="8" y="6"/>
                    <a:pt x="8" y="6"/>
                  </a:cubicBezTo>
                  <a:cubicBezTo>
                    <a:pt x="9" y="6"/>
                    <a:pt x="9" y="6"/>
                    <a:pt x="9" y="6"/>
                  </a:cubicBezTo>
                  <a:cubicBezTo>
                    <a:pt x="10" y="6"/>
                    <a:pt x="10" y="6"/>
                    <a:pt x="10" y="6"/>
                  </a:cubicBezTo>
                  <a:cubicBezTo>
                    <a:pt x="10" y="6"/>
                    <a:pt x="10" y="6"/>
                    <a:pt x="10" y="6"/>
                  </a:cubicBezTo>
                  <a:cubicBezTo>
                    <a:pt x="10" y="5"/>
                    <a:pt x="10" y="5"/>
                    <a:pt x="10" y="5"/>
                  </a:cubicBezTo>
                  <a:cubicBezTo>
                    <a:pt x="10" y="5"/>
                    <a:pt x="10" y="5"/>
                    <a:pt x="10" y="5"/>
                  </a:cubicBezTo>
                  <a:cubicBezTo>
                    <a:pt x="9" y="4"/>
                    <a:pt x="8" y="4"/>
                    <a:pt x="6" y="4"/>
                  </a:cubicBezTo>
                  <a:cubicBezTo>
                    <a:pt x="3" y="4"/>
                    <a:pt x="0" y="7"/>
                    <a:pt x="0" y="10"/>
                  </a:cubicBezTo>
                  <a:cubicBezTo>
                    <a:pt x="0" y="10"/>
                    <a:pt x="0" y="10"/>
                    <a:pt x="0" y="10"/>
                  </a:cubicBezTo>
                  <a:cubicBezTo>
                    <a:pt x="0" y="11"/>
                    <a:pt x="0" y="11"/>
                    <a:pt x="0" y="11"/>
                  </a:cubicBezTo>
                  <a:cubicBezTo>
                    <a:pt x="0" y="11"/>
                    <a:pt x="0" y="11"/>
                    <a:pt x="0" y="11"/>
                  </a:cubicBezTo>
                  <a:cubicBezTo>
                    <a:pt x="0" y="11"/>
                    <a:pt x="0" y="11"/>
                    <a:pt x="0" y="11"/>
                  </a:cubicBezTo>
                  <a:cubicBezTo>
                    <a:pt x="0" y="13"/>
                    <a:pt x="1" y="15"/>
                    <a:pt x="3" y="16"/>
                  </a:cubicBezTo>
                  <a:cubicBezTo>
                    <a:pt x="3" y="16"/>
                    <a:pt x="3" y="16"/>
                    <a:pt x="3" y="16"/>
                  </a:cubicBezTo>
                  <a:cubicBezTo>
                    <a:pt x="4" y="15"/>
                    <a:pt x="4" y="15"/>
                    <a:pt x="4" y="15"/>
                  </a:cubicBezTo>
                  <a:cubicBezTo>
                    <a:pt x="4" y="15"/>
                    <a:pt x="4" y="15"/>
                    <a:pt x="4" y="15"/>
                  </a:cubicBezTo>
                  <a:cubicBezTo>
                    <a:pt x="3" y="14"/>
                    <a:pt x="3" y="14"/>
                    <a:pt x="3" y="14"/>
                  </a:cubicBezTo>
                  <a:cubicBezTo>
                    <a:pt x="3" y="14"/>
                    <a:pt x="3" y="14"/>
                    <a:pt x="3" y="14"/>
                  </a:cubicBezTo>
                  <a:cubicBezTo>
                    <a:pt x="3" y="14"/>
                    <a:pt x="3" y="14"/>
                    <a:pt x="3" y="14"/>
                  </a:cubicBezTo>
                  <a:cubicBezTo>
                    <a:pt x="2" y="15"/>
                    <a:pt x="1" y="17"/>
                    <a:pt x="1" y="18"/>
                  </a:cubicBezTo>
                  <a:cubicBezTo>
                    <a:pt x="1" y="19"/>
                    <a:pt x="1" y="19"/>
                    <a:pt x="1" y="19"/>
                  </a:cubicBezTo>
                  <a:cubicBezTo>
                    <a:pt x="1" y="19"/>
                    <a:pt x="1" y="19"/>
                    <a:pt x="1" y="19"/>
                  </a:cubicBezTo>
                  <a:cubicBezTo>
                    <a:pt x="1" y="19"/>
                    <a:pt x="1" y="19"/>
                    <a:pt x="1" y="19"/>
                  </a:cubicBezTo>
                  <a:cubicBezTo>
                    <a:pt x="1" y="19"/>
                    <a:pt x="1" y="19"/>
                    <a:pt x="1" y="19"/>
                  </a:cubicBezTo>
                  <a:cubicBezTo>
                    <a:pt x="2" y="19"/>
                    <a:pt x="2" y="19"/>
                    <a:pt x="2" y="19"/>
                  </a:cubicBezTo>
                  <a:cubicBezTo>
                    <a:pt x="2" y="18"/>
                    <a:pt x="2" y="18"/>
                    <a:pt x="2" y="18"/>
                  </a:cubicBezTo>
                  <a:cubicBezTo>
                    <a:pt x="1" y="18"/>
                    <a:pt x="1" y="18"/>
                    <a:pt x="1" y="18"/>
                  </a:cubicBezTo>
                  <a:cubicBezTo>
                    <a:pt x="1" y="18"/>
                    <a:pt x="1" y="18"/>
                    <a:pt x="1" y="18"/>
                  </a:cubicBezTo>
                  <a:cubicBezTo>
                    <a:pt x="1" y="19"/>
                    <a:pt x="1" y="19"/>
                    <a:pt x="1" y="19"/>
                  </a:cubicBezTo>
                  <a:cubicBezTo>
                    <a:pt x="1" y="20"/>
                    <a:pt x="2" y="22"/>
                    <a:pt x="3" y="23"/>
                  </a:cubicBezTo>
                  <a:cubicBezTo>
                    <a:pt x="4" y="24"/>
                    <a:pt x="5" y="25"/>
                    <a:pt x="6" y="25"/>
                  </a:cubicBezTo>
                  <a:cubicBezTo>
                    <a:pt x="7" y="25"/>
                    <a:pt x="7" y="25"/>
                    <a:pt x="8" y="25"/>
                  </a:cubicBezTo>
                  <a:cubicBezTo>
                    <a:pt x="10" y="25"/>
                    <a:pt x="12" y="24"/>
                    <a:pt x="13" y="22"/>
                  </a:cubicBezTo>
                  <a:cubicBezTo>
                    <a:pt x="13" y="22"/>
                    <a:pt x="13" y="22"/>
                    <a:pt x="13" y="22"/>
                  </a:cubicBezTo>
                  <a:cubicBezTo>
                    <a:pt x="12" y="21"/>
                    <a:pt x="12" y="21"/>
                    <a:pt x="12" y="21"/>
                  </a:cubicBezTo>
                  <a:cubicBezTo>
                    <a:pt x="12" y="21"/>
                    <a:pt x="12" y="21"/>
                    <a:pt x="12" y="21"/>
                  </a:cubicBezTo>
                  <a:cubicBezTo>
                    <a:pt x="11" y="22"/>
                    <a:pt x="11" y="22"/>
                    <a:pt x="11" y="22"/>
                  </a:cubicBezTo>
                  <a:cubicBezTo>
                    <a:pt x="11" y="22"/>
                    <a:pt x="11" y="22"/>
                    <a:pt x="11" y="22"/>
                  </a:cubicBezTo>
                  <a:cubicBezTo>
                    <a:pt x="11" y="22"/>
                    <a:pt x="11" y="22"/>
                    <a:pt x="11" y="22"/>
                  </a:cubicBezTo>
                  <a:cubicBezTo>
                    <a:pt x="13" y="24"/>
                    <a:pt x="14" y="24"/>
                    <a:pt x="16" y="24"/>
                  </a:cubicBezTo>
                  <a:cubicBezTo>
                    <a:pt x="20" y="24"/>
                    <a:pt x="23" y="21"/>
                    <a:pt x="23" y="18"/>
                  </a:cubicBezTo>
                  <a:cubicBezTo>
                    <a:pt x="23" y="18"/>
                    <a:pt x="23" y="18"/>
                    <a:pt x="23" y="18"/>
                  </a:cubicBezTo>
                  <a:cubicBezTo>
                    <a:pt x="23" y="18"/>
                    <a:pt x="23" y="18"/>
                    <a:pt x="23" y="18"/>
                  </a:cubicBezTo>
                  <a:cubicBezTo>
                    <a:pt x="22" y="18"/>
                    <a:pt x="22" y="18"/>
                    <a:pt x="22" y="18"/>
                  </a:cubicBezTo>
                  <a:cubicBezTo>
                    <a:pt x="23" y="18"/>
                    <a:pt x="23" y="18"/>
                    <a:pt x="23" y="18"/>
                  </a:cubicBezTo>
                  <a:cubicBezTo>
                    <a:pt x="23" y="18"/>
                    <a:pt x="23" y="18"/>
                    <a:pt x="23" y="18"/>
                  </a:cubicBezTo>
                  <a:cubicBezTo>
                    <a:pt x="23" y="17"/>
                    <a:pt x="23" y="17"/>
                    <a:pt x="23" y="17"/>
                  </a:cubicBezTo>
                  <a:cubicBezTo>
                    <a:pt x="21" y="17"/>
                    <a:pt x="21" y="17"/>
                    <a:pt x="21" y="17"/>
                  </a:cubicBezTo>
                  <a:cubicBezTo>
                    <a:pt x="21" y="17"/>
                    <a:pt x="21" y="17"/>
                    <a:pt x="21" y="17"/>
                  </a:cubicBezTo>
                  <a:cubicBezTo>
                    <a:pt x="21" y="19"/>
                    <a:pt x="21" y="19"/>
                    <a:pt x="21" y="19"/>
                  </a:cubicBezTo>
                  <a:cubicBezTo>
                    <a:pt x="21" y="19"/>
                    <a:pt x="21" y="19"/>
                    <a:pt x="21" y="19"/>
                  </a:cubicBezTo>
                  <a:cubicBezTo>
                    <a:pt x="22" y="19"/>
                    <a:pt x="22" y="19"/>
                    <a:pt x="22" y="19"/>
                  </a:cubicBezTo>
                  <a:cubicBezTo>
                    <a:pt x="22" y="19"/>
                    <a:pt x="23" y="18"/>
                    <a:pt x="23" y="18"/>
                  </a:cubicBezTo>
                  <a:cubicBezTo>
                    <a:pt x="24" y="18"/>
                    <a:pt x="25" y="17"/>
                    <a:pt x="25" y="17"/>
                  </a:cubicBezTo>
                  <a:cubicBezTo>
                    <a:pt x="26" y="16"/>
                    <a:pt x="27" y="14"/>
                    <a:pt x="27" y="12"/>
                  </a:cubicBezTo>
                  <a:cubicBezTo>
                    <a:pt x="27" y="10"/>
                    <a:pt x="26" y="8"/>
                    <a:pt x="24" y="7"/>
                  </a:cubicBezTo>
                  <a:cubicBezTo>
                    <a:pt x="24" y="7"/>
                    <a:pt x="24" y="7"/>
                    <a:pt x="24" y="7"/>
                  </a:cubicBezTo>
                  <a:cubicBezTo>
                    <a:pt x="23" y="8"/>
                    <a:pt x="23" y="8"/>
                    <a:pt x="23" y="8"/>
                  </a:cubicBezTo>
                  <a:cubicBezTo>
                    <a:pt x="23" y="8"/>
                    <a:pt x="23" y="8"/>
                    <a:pt x="23" y="8"/>
                  </a:cubicBezTo>
                  <a:cubicBezTo>
                    <a:pt x="22" y="9"/>
                    <a:pt x="22" y="9"/>
                    <a:pt x="22" y="9"/>
                  </a:cubicBezTo>
                  <a:cubicBezTo>
                    <a:pt x="23" y="9"/>
                    <a:pt x="23" y="9"/>
                    <a:pt x="23" y="9"/>
                  </a:cubicBezTo>
                  <a:cubicBezTo>
                    <a:pt x="24" y="10"/>
                    <a:pt x="24" y="11"/>
                    <a:pt x="24" y="12"/>
                  </a:cubicBezTo>
                  <a:cubicBezTo>
                    <a:pt x="24" y="13"/>
                    <a:pt x="24" y="14"/>
                    <a:pt x="23" y="15"/>
                  </a:cubicBezTo>
                  <a:cubicBezTo>
                    <a:pt x="23" y="15"/>
                    <a:pt x="23" y="16"/>
                    <a:pt x="22" y="16"/>
                  </a:cubicBezTo>
                  <a:cubicBezTo>
                    <a:pt x="22" y="16"/>
                    <a:pt x="21" y="16"/>
                    <a:pt x="21" y="16"/>
                  </a:cubicBezTo>
                  <a:cubicBezTo>
                    <a:pt x="21" y="17"/>
                    <a:pt x="20" y="17"/>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1" y="18"/>
                    <a:pt x="21" y="18"/>
                    <a:pt x="21" y="18"/>
                  </a:cubicBezTo>
                  <a:cubicBezTo>
                    <a:pt x="21" y="17"/>
                    <a:pt x="21" y="17"/>
                    <a:pt x="21" y="17"/>
                  </a:cubicBezTo>
                  <a:cubicBezTo>
                    <a:pt x="20" y="17"/>
                    <a:pt x="20" y="17"/>
                    <a:pt x="20" y="17"/>
                  </a:cubicBezTo>
                  <a:cubicBezTo>
                    <a:pt x="20" y="17"/>
                    <a:pt x="20" y="17"/>
                    <a:pt x="20" y="17"/>
                  </a:cubicBezTo>
                  <a:cubicBezTo>
                    <a:pt x="20" y="18"/>
                    <a:pt x="20" y="18"/>
                    <a:pt x="20" y="18"/>
                  </a:cubicBezTo>
                  <a:cubicBezTo>
                    <a:pt x="20" y="19"/>
                    <a:pt x="20" y="20"/>
                    <a:pt x="19" y="21"/>
                  </a:cubicBezTo>
                  <a:cubicBezTo>
                    <a:pt x="18" y="21"/>
                    <a:pt x="17" y="22"/>
                    <a:pt x="16" y="22"/>
                  </a:cubicBezTo>
                  <a:cubicBezTo>
                    <a:pt x="15" y="22"/>
                    <a:pt x="14" y="21"/>
                    <a:pt x="13" y="21"/>
                  </a:cubicBezTo>
                  <a:cubicBezTo>
                    <a:pt x="13" y="21"/>
                    <a:pt x="13" y="21"/>
                    <a:pt x="13" y="21"/>
                  </a:cubicBezTo>
                  <a:cubicBezTo>
                    <a:pt x="12" y="20"/>
                    <a:pt x="12" y="20"/>
                    <a:pt x="12" y="20"/>
                  </a:cubicBezTo>
                  <a:cubicBezTo>
                    <a:pt x="12" y="20"/>
                    <a:pt x="12" y="20"/>
                    <a:pt x="12" y="20"/>
                  </a:cubicBezTo>
                  <a:cubicBezTo>
                    <a:pt x="11" y="21"/>
                    <a:pt x="11" y="21"/>
                    <a:pt x="11" y="21"/>
                  </a:cubicBezTo>
                  <a:cubicBezTo>
                    <a:pt x="11" y="21"/>
                    <a:pt x="11" y="21"/>
                    <a:pt x="11" y="21"/>
                  </a:cubicBezTo>
                  <a:cubicBezTo>
                    <a:pt x="11" y="21"/>
                    <a:pt x="11" y="21"/>
                    <a:pt x="11" y="21"/>
                  </a:cubicBezTo>
                  <a:cubicBezTo>
                    <a:pt x="10" y="22"/>
                    <a:pt x="9" y="23"/>
                    <a:pt x="8" y="23"/>
                  </a:cubicBezTo>
                  <a:cubicBezTo>
                    <a:pt x="7" y="23"/>
                    <a:pt x="7" y="23"/>
                    <a:pt x="7" y="23"/>
                  </a:cubicBezTo>
                  <a:cubicBezTo>
                    <a:pt x="6" y="22"/>
                    <a:pt x="5" y="22"/>
                    <a:pt x="4" y="21"/>
                  </a:cubicBezTo>
                  <a:cubicBezTo>
                    <a:pt x="4" y="20"/>
                    <a:pt x="4" y="20"/>
                    <a:pt x="4" y="19"/>
                  </a:cubicBezTo>
                  <a:cubicBezTo>
                    <a:pt x="3" y="19"/>
                    <a:pt x="3" y="19"/>
                    <a:pt x="3"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2" y="18"/>
                    <a:pt x="2" y="18"/>
                    <a:pt x="2" y="18"/>
                  </a:cubicBezTo>
                  <a:cubicBezTo>
                    <a:pt x="2" y="19"/>
                    <a:pt x="2" y="19"/>
                    <a:pt x="2" y="19"/>
                  </a:cubicBezTo>
                  <a:cubicBezTo>
                    <a:pt x="3" y="19"/>
                    <a:pt x="3" y="19"/>
                    <a:pt x="3" y="19"/>
                  </a:cubicBezTo>
                  <a:cubicBezTo>
                    <a:pt x="4" y="19"/>
                    <a:pt x="4" y="19"/>
                    <a:pt x="4" y="19"/>
                  </a:cubicBezTo>
                  <a:cubicBezTo>
                    <a:pt x="4" y="18"/>
                    <a:pt x="4" y="18"/>
                    <a:pt x="4" y="18"/>
                  </a:cubicBezTo>
                  <a:cubicBezTo>
                    <a:pt x="4" y="17"/>
                    <a:pt x="4" y="17"/>
                    <a:pt x="4" y="16"/>
                  </a:cubicBezTo>
                  <a:cubicBezTo>
                    <a:pt x="5" y="16"/>
                    <a:pt x="5" y="16"/>
                    <a:pt x="5" y="16"/>
                  </a:cubicBezTo>
                  <a:cubicBezTo>
                    <a:pt x="5" y="15"/>
                    <a:pt x="5" y="15"/>
                    <a:pt x="5" y="15"/>
                  </a:cubicBezTo>
                  <a:cubicBezTo>
                    <a:pt x="5" y="15"/>
                    <a:pt x="5" y="15"/>
                    <a:pt x="5" y="15"/>
                  </a:cubicBezTo>
                  <a:cubicBezTo>
                    <a:pt x="4" y="14"/>
                    <a:pt x="4" y="14"/>
                    <a:pt x="4" y="14"/>
                  </a:cubicBezTo>
                  <a:cubicBezTo>
                    <a:pt x="4" y="14"/>
                    <a:pt x="4" y="14"/>
                    <a:pt x="4" y="14"/>
                  </a:cubicBezTo>
                  <a:cubicBezTo>
                    <a:pt x="4" y="14"/>
                    <a:pt x="4" y="14"/>
                    <a:pt x="4" y="14"/>
                  </a:cubicBezTo>
                  <a:cubicBezTo>
                    <a:pt x="3" y="13"/>
                    <a:pt x="2" y="12"/>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9"/>
                    <a:pt x="3" y="8"/>
                    <a:pt x="3" y="7"/>
                  </a:cubicBezTo>
                  <a:cubicBezTo>
                    <a:pt x="4" y="7"/>
                    <a:pt x="5" y="6"/>
                    <a:pt x="6" y="6"/>
                  </a:cubicBezTo>
                  <a:cubicBezTo>
                    <a:pt x="7" y="6"/>
                    <a:pt x="8" y="7"/>
                    <a:pt x="9" y="7"/>
                  </a:cubicBezTo>
                  <a:cubicBezTo>
                    <a:pt x="10" y="7"/>
                    <a:pt x="10" y="7"/>
                    <a:pt x="10" y="7"/>
                  </a:cubicBezTo>
                  <a:cubicBezTo>
                    <a:pt x="10" y="7"/>
                    <a:pt x="10" y="7"/>
                    <a:pt x="10" y="7"/>
                  </a:cubicBezTo>
                  <a:cubicBezTo>
                    <a:pt x="10" y="7"/>
                    <a:pt x="11" y="7"/>
                    <a:pt x="11" y="6"/>
                  </a:cubicBezTo>
                  <a:cubicBezTo>
                    <a:pt x="11" y="5"/>
                    <a:pt x="11" y="4"/>
                    <a:pt x="12" y="4"/>
                  </a:cubicBezTo>
                  <a:cubicBezTo>
                    <a:pt x="13" y="3"/>
                    <a:pt x="14" y="3"/>
                    <a:pt x="15" y="3"/>
                  </a:cubicBezTo>
                  <a:cubicBezTo>
                    <a:pt x="16" y="3"/>
                    <a:pt x="17" y="3"/>
                    <a:pt x="18" y="4"/>
                  </a:cubicBezTo>
                  <a:cubicBezTo>
                    <a:pt x="19" y="5"/>
                    <a:pt x="19" y="6"/>
                    <a:pt x="19" y="7"/>
                  </a:cubicBezTo>
                  <a:cubicBezTo>
                    <a:pt x="19" y="7"/>
                    <a:pt x="19" y="7"/>
                    <a:pt x="19" y="7"/>
                  </a:cubicBezTo>
                  <a:cubicBezTo>
                    <a:pt x="19" y="8"/>
                    <a:pt x="19" y="8"/>
                    <a:pt x="19" y="8"/>
                  </a:cubicBezTo>
                  <a:cubicBezTo>
                    <a:pt x="19" y="8"/>
                    <a:pt x="19" y="8"/>
                    <a:pt x="19" y="8"/>
                  </a:cubicBezTo>
                  <a:cubicBezTo>
                    <a:pt x="20" y="8"/>
                    <a:pt x="20" y="8"/>
                    <a:pt x="20" y="8"/>
                  </a:cubicBezTo>
                  <a:cubicBezTo>
                    <a:pt x="20" y="8"/>
                    <a:pt x="20" y="8"/>
                    <a:pt x="20" y="8"/>
                  </a:cubicBezTo>
                  <a:cubicBezTo>
                    <a:pt x="20" y="8"/>
                    <a:pt x="20" y="8"/>
                    <a:pt x="20" y="8"/>
                  </a:cubicBezTo>
                  <a:cubicBezTo>
                    <a:pt x="21" y="8"/>
                    <a:pt x="21" y="8"/>
                    <a:pt x="22" y="8"/>
                  </a:cubicBezTo>
                  <a:cubicBezTo>
                    <a:pt x="22" y="8"/>
                    <a:pt x="22" y="9"/>
                    <a:pt x="23" y="9"/>
                  </a:cubicBezTo>
                  <a:cubicBezTo>
                    <a:pt x="23" y="9"/>
                    <a:pt x="23" y="9"/>
                    <a:pt x="23" y="9"/>
                  </a:cubicBezTo>
                  <a:cubicBezTo>
                    <a:pt x="24" y="8"/>
                    <a:pt x="24" y="8"/>
                    <a:pt x="24" y="8"/>
                  </a:cubicBezTo>
                  <a:cubicBezTo>
                    <a:pt x="23" y="8"/>
                    <a:pt x="23" y="8"/>
                    <a:pt x="23" y="8"/>
                  </a:cubicBezTo>
                  <a:cubicBezTo>
                    <a:pt x="23" y="8"/>
                    <a:pt x="23" y="8"/>
                    <a:pt x="23" y="8"/>
                  </a:cubicBezTo>
                  <a:cubicBezTo>
                    <a:pt x="23" y="8"/>
                    <a:pt x="23" y="8"/>
                    <a:pt x="23" y="8"/>
                  </a:cubicBezTo>
                  <a:cubicBezTo>
                    <a:pt x="23" y="9"/>
                    <a:pt x="23" y="9"/>
                    <a:pt x="23" y="9"/>
                  </a:cubicBezTo>
                  <a:cubicBezTo>
                    <a:pt x="23" y="8"/>
                    <a:pt x="23" y="8"/>
                    <a:pt x="23" y="8"/>
                  </a:cubicBezTo>
                  <a:cubicBezTo>
                    <a:pt x="23" y="8"/>
                    <a:pt x="22" y="8"/>
                    <a:pt x="22" y="8"/>
                  </a:cubicBezTo>
                  <a:cubicBezTo>
                    <a:pt x="21" y="8"/>
                    <a:pt x="21" y="7"/>
                    <a:pt x="20" y="7"/>
                  </a:cubicBezTo>
                  <a:cubicBezTo>
                    <a:pt x="20" y="8"/>
                    <a:pt x="20" y="8"/>
                    <a:pt x="20" y="8"/>
                  </a:cubicBezTo>
                  <a:cubicBezTo>
                    <a:pt x="20" y="8"/>
                    <a:pt x="20" y="8"/>
                    <a:pt x="20" y="8"/>
                  </a:cubicBezTo>
                  <a:cubicBezTo>
                    <a:pt x="20" y="7"/>
                    <a:pt x="20" y="7"/>
                    <a:pt x="20" y="7"/>
                  </a:cubicBezTo>
                  <a:cubicBezTo>
                    <a:pt x="20" y="7"/>
                    <a:pt x="20" y="7"/>
                    <a:pt x="20" y="7"/>
                  </a:cubicBezTo>
                  <a:cubicBezTo>
                    <a:pt x="19" y="7"/>
                    <a:pt x="19" y="7"/>
                    <a:pt x="19" y="7"/>
                  </a:cubicBezTo>
                  <a:cubicBezTo>
                    <a:pt x="20" y="7"/>
                    <a:pt x="20" y="7"/>
                    <a:pt x="20" y="7"/>
                  </a:cubicBezTo>
                  <a:cubicBezTo>
                    <a:pt x="20" y="5"/>
                    <a:pt x="19" y="4"/>
                    <a:pt x="18" y="3"/>
                  </a:cubicBezTo>
                  <a:cubicBezTo>
                    <a:pt x="17" y="3"/>
                    <a:pt x="16" y="2"/>
                    <a:pt x="15" y="2"/>
                  </a:cubicBezTo>
                  <a:cubicBezTo>
                    <a:pt x="14" y="2"/>
                    <a:pt x="13" y="2"/>
                    <a:pt x="12" y="3"/>
                  </a:cubicBezTo>
                  <a:cubicBezTo>
                    <a:pt x="11" y="4"/>
                    <a:pt x="10" y="5"/>
                    <a:pt x="10" y="6"/>
                  </a:cubicBezTo>
                  <a:cubicBezTo>
                    <a:pt x="10" y="7"/>
                    <a:pt x="10" y="7"/>
                    <a:pt x="10" y="7"/>
                  </a:cubicBezTo>
                  <a:cubicBezTo>
                    <a:pt x="10" y="7"/>
                    <a:pt x="10" y="7"/>
                    <a:pt x="10" y="7"/>
                  </a:cubicBezTo>
                  <a:cubicBezTo>
                    <a:pt x="9" y="7"/>
                    <a:pt x="9" y="7"/>
                    <a:pt x="9" y="7"/>
                  </a:cubicBezTo>
                  <a:cubicBezTo>
                    <a:pt x="8" y="6"/>
                    <a:pt x="7" y="6"/>
                    <a:pt x="6" y="6"/>
                  </a:cubicBezTo>
                  <a:cubicBezTo>
                    <a:pt x="5" y="6"/>
                    <a:pt x="4" y="6"/>
                    <a:pt x="3" y="7"/>
                  </a:cubicBezTo>
                  <a:cubicBezTo>
                    <a:pt x="2" y="8"/>
                    <a:pt x="1" y="9"/>
                    <a:pt x="1" y="10"/>
                  </a:cubicBezTo>
                  <a:cubicBezTo>
                    <a:pt x="1" y="10"/>
                    <a:pt x="1" y="10"/>
                    <a:pt x="1" y="10"/>
                  </a:cubicBezTo>
                  <a:cubicBezTo>
                    <a:pt x="2" y="11"/>
                    <a:pt x="2" y="11"/>
                    <a:pt x="2" y="11"/>
                  </a:cubicBezTo>
                  <a:cubicBezTo>
                    <a:pt x="2" y="11"/>
                    <a:pt x="2" y="11"/>
                    <a:pt x="2" y="11"/>
                  </a:cubicBezTo>
                  <a:cubicBezTo>
                    <a:pt x="2" y="11"/>
                    <a:pt x="2" y="11"/>
                    <a:pt x="2" y="11"/>
                  </a:cubicBezTo>
                  <a:cubicBezTo>
                    <a:pt x="2" y="12"/>
                    <a:pt x="3" y="14"/>
                    <a:pt x="4" y="15"/>
                  </a:cubicBezTo>
                  <a:cubicBezTo>
                    <a:pt x="4" y="14"/>
                    <a:pt x="4" y="14"/>
                    <a:pt x="4" y="14"/>
                  </a:cubicBezTo>
                  <a:cubicBezTo>
                    <a:pt x="4" y="14"/>
                    <a:pt x="4" y="14"/>
                    <a:pt x="4" y="14"/>
                  </a:cubicBezTo>
                  <a:cubicBezTo>
                    <a:pt x="4" y="15"/>
                    <a:pt x="4" y="15"/>
                    <a:pt x="4" y="15"/>
                  </a:cubicBezTo>
                  <a:cubicBezTo>
                    <a:pt x="4" y="16"/>
                    <a:pt x="4" y="16"/>
                    <a:pt x="4" y="16"/>
                  </a:cubicBezTo>
                  <a:cubicBezTo>
                    <a:pt x="4" y="16"/>
                    <a:pt x="4" y="16"/>
                    <a:pt x="4" y="16"/>
                  </a:cubicBezTo>
                  <a:cubicBezTo>
                    <a:pt x="4" y="15"/>
                    <a:pt x="4" y="15"/>
                    <a:pt x="4" y="15"/>
                  </a:cubicBezTo>
                  <a:cubicBezTo>
                    <a:pt x="3" y="16"/>
                    <a:pt x="3" y="17"/>
                    <a:pt x="3" y="18"/>
                  </a:cubicBezTo>
                  <a:cubicBezTo>
                    <a:pt x="3" y="18"/>
                    <a:pt x="3" y="18"/>
                    <a:pt x="3" y="18"/>
                  </a:cubicBezTo>
                  <a:cubicBezTo>
                    <a:pt x="3" y="18"/>
                    <a:pt x="3" y="18"/>
                    <a:pt x="3" y="18"/>
                  </a:cubicBezTo>
                  <a:cubicBezTo>
                    <a:pt x="2" y="18"/>
                    <a:pt x="2" y="18"/>
                    <a:pt x="2" y="18"/>
                  </a:cubicBezTo>
                  <a:cubicBezTo>
                    <a:pt x="2" y="18"/>
                    <a:pt x="2" y="18"/>
                    <a:pt x="2" y="18"/>
                  </a:cubicBezTo>
                  <a:cubicBezTo>
                    <a:pt x="2" y="19"/>
                    <a:pt x="2" y="19"/>
                    <a:pt x="2" y="19"/>
                  </a:cubicBezTo>
                  <a:cubicBezTo>
                    <a:pt x="3" y="19"/>
                    <a:pt x="3" y="19"/>
                    <a:pt x="3" y="19"/>
                  </a:cubicBezTo>
                  <a:cubicBezTo>
                    <a:pt x="3" y="18"/>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3" y="20"/>
                    <a:pt x="3" y="21"/>
                    <a:pt x="4" y="21"/>
                  </a:cubicBezTo>
                  <a:cubicBezTo>
                    <a:pt x="5" y="22"/>
                    <a:pt x="6" y="23"/>
                    <a:pt x="7" y="23"/>
                  </a:cubicBezTo>
                  <a:cubicBezTo>
                    <a:pt x="7" y="23"/>
                    <a:pt x="7" y="23"/>
                    <a:pt x="8" y="23"/>
                  </a:cubicBezTo>
                  <a:cubicBezTo>
                    <a:pt x="9" y="23"/>
                    <a:pt x="11" y="22"/>
                    <a:pt x="12" y="21"/>
                  </a:cubicBezTo>
                  <a:cubicBezTo>
                    <a:pt x="11" y="21"/>
                    <a:pt x="11" y="21"/>
                    <a:pt x="11" y="21"/>
                  </a:cubicBezTo>
                  <a:cubicBezTo>
                    <a:pt x="12" y="21"/>
                    <a:pt x="12" y="21"/>
                    <a:pt x="12" y="21"/>
                  </a:cubicBezTo>
                  <a:cubicBezTo>
                    <a:pt x="12" y="21"/>
                    <a:pt x="12" y="21"/>
                    <a:pt x="12" y="21"/>
                  </a:cubicBezTo>
                  <a:cubicBezTo>
                    <a:pt x="13" y="21"/>
                    <a:pt x="13" y="21"/>
                    <a:pt x="13" y="21"/>
                  </a:cubicBezTo>
                  <a:cubicBezTo>
                    <a:pt x="13" y="21"/>
                    <a:pt x="13" y="21"/>
                    <a:pt x="13" y="21"/>
                  </a:cubicBezTo>
                  <a:cubicBezTo>
                    <a:pt x="13" y="21"/>
                    <a:pt x="13" y="21"/>
                    <a:pt x="13" y="21"/>
                  </a:cubicBezTo>
                  <a:cubicBezTo>
                    <a:pt x="13" y="22"/>
                    <a:pt x="15" y="23"/>
                    <a:pt x="16" y="23"/>
                  </a:cubicBezTo>
                  <a:cubicBezTo>
                    <a:pt x="17" y="23"/>
                    <a:pt x="18" y="22"/>
                    <a:pt x="19" y="21"/>
                  </a:cubicBezTo>
                  <a:cubicBezTo>
                    <a:pt x="20" y="20"/>
                    <a:pt x="21" y="19"/>
                    <a:pt x="21" y="18"/>
                  </a:cubicBezTo>
                  <a:cubicBezTo>
                    <a:pt x="20" y="18"/>
                    <a:pt x="20" y="18"/>
                    <a:pt x="20" y="18"/>
                  </a:cubicBezTo>
                  <a:cubicBezTo>
                    <a:pt x="20" y="18"/>
                    <a:pt x="20" y="18"/>
                    <a:pt x="20" y="18"/>
                  </a:cubicBezTo>
                  <a:cubicBezTo>
                    <a:pt x="21" y="18"/>
                    <a:pt x="21" y="18"/>
                    <a:pt x="21" y="18"/>
                  </a:cubicBezTo>
                  <a:cubicBezTo>
                    <a:pt x="21" y="18"/>
                    <a:pt x="21" y="18"/>
                    <a:pt x="21" y="18"/>
                  </a:cubicBezTo>
                  <a:cubicBezTo>
                    <a:pt x="21" y="17"/>
                    <a:pt x="21" y="17"/>
                    <a:pt x="21" y="17"/>
                  </a:cubicBezTo>
                  <a:cubicBezTo>
                    <a:pt x="20" y="17"/>
                    <a:pt x="20" y="17"/>
                    <a:pt x="20" y="17"/>
                  </a:cubicBezTo>
                  <a:cubicBezTo>
                    <a:pt x="20" y="18"/>
                    <a:pt x="20" y="18"/>
                    <a:pt x="20" y="18"/>
                  </a:cubicBezTo>
                  <a:cubicBezTo>
                    <a:pt x="21" y="18"/>
                    <a:pt x="21" y="18"/>
                    <a:pt x="21" y="18"/>
                  </a:cubicBezTo>
                  <a:cubicBezTo>
                    <a:pt x="21" y="18"/>
                    <a:pt x="21" y="18"/>
                    <a:pt x="21" y="18"/>
                  </a:cubicBezTo>
                  <a:cubicBezTo>
                    <a:pt x="21" y="18"/>
                    <a:pt x="21" y="18"/>
                    <a:pt x="21" y="18"/>
                  </a:cubicBezTo>
                  <a:cubicBezTo>
                    <a:pt x="21" y="18"/>
                    <a:pt x="21" y="18"/>
                    <a:pt x="21" y="18"/>
                  </a:cubicBezTo>
                  <a:cubicBezTo>
                    <a:pt x="21" y="17"/>
                    <a:pt x="21" y="17"/>
                    <a:pt x="21" y="17"/>
                  </a:cubicBezTo>
                  <a:cubicBezTo>
                    <a:pt x="22" y="17"/>
                    <a:pt x="22" y="17"/>
                    <a:pt x="22" y="17"/>
                  </a:cubicBezTo>
                  <a:cubicBezTo>
                    <a:pt x="23" y="16"/>
                    <a:pt x="23" y="16"/>
                    <a:pt x="24" y="15"/>
                  </a:cubicBezTo>
                  <a:cubicBezTo>
                    <a:pt x="25" y="15"/>
                    <a:pt x="25" y="14"/>
                    <a:pt x="25" y="12"/>
                  </a:cubicBezTo>
                  <a:cubicBezTo>
                    <a:pt x="25" y="11"/>
                    <a:pt x="24" y="9"/>
                    <a:pt x="23" y="8"/>
                  </a:cubicBezTo>
                  <a:cubicBezTo>
                    <a:pt x="23" y="9"/>
                    <a:pt x="23" y="9"/>
                    <a:pt x="23" y="9"/>
                  </a:cubicBezTo>
                  <a:cubicBezTo>
                    <a:pt x="23" y="9"/>
                    <a:pt x="23" y="9"/>
                    <a:pt x="23" y="9"/>
                  </a:cubicBezTo>
                  <a:cubicBezTo>
                    <a:pt x="24" y="8"/>
                    <a:pt x="24" y="8"/>
                    <a:pt x="24" y="8"/>
                  </a:cubicBezTo>
                  <a:cubicBezTo>
                    <a:pt x="24" y="7"/>
                    <a:pt x="24" y="7"/>
                    <a:pt x="24" y="7"/>
                  </a:cubicBezTo>
                  <a:cubicBezTo>
                    <a:pt x="24" y="7"/>
                    <a:pt x="24" y="7"/>
                    <a:pt x="24" y="7"/>
                  </a:cubicBezTo>
                  <a:cubicBezTo>
                    <a:pt x="24" y="7"/>
                    <a:pt x="24" y="7"/>
                    <a:pt x="24" y="7"/>
                  </a:cubicBezTo>
                  <a:cubicBezTo>
                    <a:pt x="25" y="8"/>
                    <a:pt x="26" y="10"/>
                    <a:pt x="26" y="12"/>
                  </a:cubicBezTo>
                  <a:cubicBezTo>
                    <a:pt x="26" y="14"/>
                    <a:pt x="26" y="15"/>
                    <a:pt x="25" y="16"/>
                  </a:cubicBezTo>
                  <a:cubicBezTo>
                    <a:pt x="24" y="17"/>
                    <a:pt x="24" y="17"/>
                    <a:pt x="23" y="18"/>
                  </a:cubicBezTo>
                  <a:cubicBezTo>
                    <a:pt x="23" y="18"/>
                    <a:pt x="22" y="18"/>
                    <a:pt x="21"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21"/>
                    <a:pt x="19" y="24"/>
                    <a:pt x="16" y="24"/>
                  </a:cubicBezTo>
                  <a:cubicBezTo>
                    <a:pt x="14" y="24"/>
                    <a:pt x="13" y="23"/>
                    <a:pt x="12" y="22"/>
                  </a:cubicBezTo>
                  <a:cubicBezTo>
                    <a:pt x="12" y="22"/>
                    <a:pt x="12" y="22"/>
                    <a:pt x="12" y="22"/>
                  </a:cubicBezTo>
                  <a:cubicBezTo>
                    <a:pt x="12" y="22"/>
                    <a:pt x="12" y="22"/>
                    <a:pt x="12" y="22"/>
                  </a:cubicBezTo>
                  <a:cubicBezTo>
                    <a:pt x="12" y="22"/>
                    <a:pt x="12" y="22"/>
                    <a:pt x="12" y="22"/>
                  </a:cubicBezTo>
                  <a:cubicBezTo>
                    <a:pt x="13" y="22"/>
                    <a:pt x="13" y="22"/>
                    <a:pt x="13" y="22"/>
                  </a:cubicBezTo>
                  <a:cubicBezTo>
                    <a:pt x="13" y="22"/>
                    <a:pt x="13" y="22"/>
                    <a:pt x="13" y="22"/>
                  </a:cubicBezTo>
                  <a:cubicBezTo>
                    <a:pt x="13" y="22"/>
                    <a:pt x="13" y="22"/>
                    <a:pt x="13" y="22"/>
                  </a:cubicBezTo>
                  <a:cubicBezTo>
                    <a:pt x="12" y="23"/>
                    <a:pt x="10" y="24"/>
                    <a:pt x="8" y="24"/>
                  </a:cubicBezTo>
                  <a:cubicBezTo>
                    <a:pt x="7" y="24"/>
                    <a:pt x="7" y="24"/>
                    <a:pt x="7" y="24"/>
                  </a:cubicBezTo>
                  <a:cubicBezTo>
                    <a:pt x="5" y="24"/>
                    <a:pt x="4" y="23"/>
                    <a:pt x="3" y="22"/>
                  </a:cubicBezTo>
                  <a:cubicBezTo>
                    <a:pt x="2" y="21"/>
                    <a:pt x="2" y="20"/>
                    <a:pt x="2" y="19"/>
                  </a:cubicBezTo>
                  <a:cubicBezTo>
                    <a:pt x="1" y="19"/>
                    <a:pt x="1" y="19"/>
                    <a:pt x="1" y="19"/>
                  </a:cubicBezTo>
                  <a:cubicBezTo>
                    <a:pt x="1" y="19"/>
                    <a:pt x="1" y="19"/>
                    <a:pt x="1" y="19"/>
                  </a:cubicBezTo>
                  <a:cubicBezTo>
                    <a:pt x="2" y="19"/>
                    <a:pt x="2" y="19"/>
                    <a:pt x="2" y="19"/>
                  </a:cubicBezTo>
                  <a:cubicBezTo>
                    <a:pt x="2" y="19"/>
                    <a:pt x="2" y="19"/>
                    <a:pt x="2" y="19"/>
                  </a:cubicBezTo>
                  <a:cubicBezTo>
                    <a:pt x="2" y="18"/>
                    <a:pt x="2" y="18"/>
                    <a:pt x="2" y="18"/>
                  </a:cubicBezTo>
                  <a:cubicBezTo>
                    <a:pt x="1" y="18"/>
                    <a:pt x="1" y="18"/>
                    <a:pt x="1" y="18"/>
                  </a:cubicBezTo>
                  <a:cubicBezTo>
                    <a:pt x="1" y="19"/>
                    <a:pt x="1" y="19"/>
                    <a:pt x="1" y="19"/>
                  </a:cubicBezTo>
                  <a:cubicBezTo>
                    <a:pt x="2" y="19"/>
                    <a:pt x="2" y="19"/>
                    <a:pt x="2" y="19"/>
                  </a:cubicBezTo>
                  <a:cubicBezTo>
                    <a:pt x="2" y="19"/>
                    <a:pt x="2" y="19"/>
                    <a:pt x="2" y="19"/>
                  </a:cubicBezTo>
                  <a:cubicBezTo>
                    <a:pt x="2" y="18"/>
                    <a:pt x="2" y="18"/>
                    <a:pt x="2" y="18"/>
                  </a:cubicBezTo>
                  <a:cubicBezTo>
                    <a:pt x="2" y="17"/>
                    <a:pt x="2" y="16"/>
                    <a:pt x="3" y="15"/>
                  </a:cubicBezTo>
                  <a:cubicBezTo>
                    <a:pt x="3" y="15"/>
                    <a:pt x="3" y="15"/>
                    <a:pt x="3" y="15"/>
                  </a:cubicBezTo>
                  <a:cubicBezTo>
                    <a:pt x="3" y="15"/>
                    <a:pt x="3" y="15"/>
                    <a:pt x="3" y="15"/>
                  </a:cubicBezTo>
                  <a:cubicBezTo>
                    <a:pt x="3" y="15"/>
                    <a:pt x="3" y="15"/>
                    <a:pt x="3" y="15"/>
                  </a:cubicBezTo>
                  <a:cubicBezTo>
                    <a:pt x="3" y="16"/>
                    <a:pt x="3" y="16"/>
                    <a:pt x="3" y="16"/>
                  </a:cubicBezTo>
                  <a:cubicBezTo>
                    <a:pt x="3" y="16"/>
                    <a:pt x="3" y="16"/>
                    <a:pt x="3" y="16"/>
                  </a:cubicBezTo>
                  <a:cubicBezTo>
                    <a:pt x="3" y="16"/>
                    <a:pt x="3" y="16"/>
                    <a:pt x="3" y="16"/>
                  </a:cubicBezTo>
                  <a:cubicBezTo>
                    <a:pt x="2" y="15"/>
                    <a:pt x="1" y="13"/>
                    <a:pt x="0" y="11"/>
                  </a:cubicBezTo>
                  <a:cubicBezTo>
                    <a:pt x="0" y="11"/>
                    <a:pt x="0" y="11"/>
                    <a:pt x="0" y="11"/>
                  </a:cubicBezTo>
                  <a:cubicBezTo>
                    <a:pt x="0" y="11"/>
                    <a:pt x="0" y="11"/>
                    <a:pt x="0" y="11"/>
                  </a:cubicBezTo>
                  <a:cubicBezTo>
                    <a:pt x="0" y="10"/>
                    <a:pt x="0" y="10"/>
                    <a:pt x="0" y="10"/>
                  </a:cubicBezTo>
                  <a:cubicBezTo>
                    <a:pt x="0" y="10"/>
                    <a:pt x="0" y="10"/>
                    <a:pt x="0" y="10"/>
                  </a:cubicBezTo>
                  <a:cubicBezTo>
                    <a:pt x="0" y="10"/>
                    <a:pt x="0" y="10"/>
                    <a:pt x="0" y="10"/>
                  </a:cubicBezTo>
                  <a:cubicBezTo>
                    <a:pt x="0" y="7"/>
                    <a:pt x="3" y="4"/>
                    <a:pt x="6" y="4"/>
                  </a:cubicBezTo>
                  <a:cubicBezTo>
                    <a:pt x="8" y="4"/>
                    <a:pt x="9" y="5"/>
                    <a:pt x="10" y="6"/>
                  </a:cubicBezTo>
                  <a:cubicBezTo>
                    <a:pt x="10" y="5"/>
                    <a:pt x="10" y="5"/>
                    <a:pt x="10" y="5"/>
                  </a:cubicBezTo>
                  <a:cubicBezTo>
                    <a:pt x="10" y="5"/>
                    <a:pt x="10" y="5"/>
                    <a:pt x="10" y="5"/>
                  </a:cubicBezTo>
                  <a:cubicBezTo>
                    <a:pt x="9" y="6"/>
                    <a:pt x="9" y="6"/>
                    <a:pt x="9" y="6"/>
                  </a:cubicBezTo>
                  <a:cubicBezTo>
                    <a:pt x="9" y="6"/>
                    <a:pt x="9" y="6"/>
                    <a:pt x="9" y="6"/>
                  </a:cubicBezTo>
                  <a:cubicBezTo>
                    <a:pt x="9" y="6"/>
                    <a:pt x="9" y="6"/>
                    <a:pt x="9" y="6"/>
                  </a:cubicBezTo>
                  <a:cubicBezTo>
                    <a:pt x="9" y="6"/>
                    <a:pt x="9" y="6"/>
                    <a:pt x="9" y="6"/>
                  </a:cubicBezTo>
                  <a:cubicBezTo>
                    <a:pt x="9" y="4"/>
                    <a:pt x="10" y="3"/>
                    <a:pt x="11" y="2"/>
                  </a:cubicBezTo>
                  <a:cubicBezTo>
                    <a:pt x="12" y="1"/>
                    <a:pt x="13" y="1"/>
                    <a:pt x="15" y="1"/>
                  </a:cubicBezTo>
                  <a:cubicBezTo>
                    <a:pt x="16" y="1"/>
                    <a:pt x="18" y="1"/>
                    <a:pt x="19" y="2"/>
                  </a:cubicBezTo>
                  <a:cubicBezTo>
                    <a:pt x="20" y="4"/>
                    <a:pt x="21" y="5"/>
                    <a:pt x="21" y="7"/>
                  </a:cubicBezTo>
                  <a:cubicBezTo>
                    <a:pt x="21" y="7"/>
                    <a:pt x="21" y="7"/>
                    <a:pt x="21" y="7"/>
                  </a:cubicBezTo>
                  <a:cubicBezTo>
                    <a:pt x="21" y="7"/>
                    <a:pt x="21" y="7"/>
                    <a:pt x="21" y="7"/>
                  </a:cubicBezTo>
                  <a:cubicBezTo>
                    <a:pt x="21" y="7"/>
                    <a:pt x="21" y="7"/>
                    <a:pt x="21" y="7"/>
                  </a:cubicBezTo>
                  <a:cubicBezTo>
                    <a:pt x="21" y="6"/>
                    <a:pt x="21" y="6"/>
                    <a:pt x="21"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2" y="6"/>
                    <a:pt x="22" y="7"/>
                  </a:cubicBezTo>
                  <a:cubicBezTo>
                    <a:pt x="23" y="7"/>
                    <a:pt x="23" y="7"/>
                    <a:pt x="24" y="7"/>
                  </a:cubicBezTo>
                  <a:cubicBezTo>
                    <a:pt x="24" y="7"/>
                    <a:pt x="24" y="7"/>
                    <a:pt x="24" y="7"/>
                  </a:cubicBezTo>
                  <a:cubicBezTo>
                    <a:pt x="24" y="7"/>
                    <a:pt x="24" y="7"/>
                    <a:pt x="24" y="7"/>
                  </a:cubicBezTo>
                  <a:cubicBezTo>
                    <a:pt x="23" y="8"/>
                    <a:pt x="23" y="8"/>
                    <a:pt x="23" y="8"/>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42" name="Freeform 359">
              <a:extLst>
                <a:ext uri="{FF2B5EF4-FFF2-40B4-BE49-F238E27FC236}">
                  <a16:creationId xmlns:a16="http://schemas.microsoft.com/office/drawing/2014/main" id="{860EB1D7-0E9A-46DD-AF5C-2B7DB9E55962}"/>
                </a:ext>
              </a:extLst>
            </p:cNvPr>
            <p:cNvSpPr>
              <a:spLocks/>
            </p:cNvSpPr>
            <p:nvPr/>
          </p:nvSpPr>
          <p:spPr bwMode="auto">
            <a:xfrm>
              <a:off x="8880475" y="6292850"/>
              <a:ext cx="85725" cy="107950"/>
            </a:xfrm>
            <a:custGeom>
              <a:avLst/>
              <a:gdLst>
                <a:gd name="T0" fmla="*/ 17 w 17"/>
                <a:gd name="T1" fmla="*/ 10 h 21"/>
                <a:gd name="T2" fmla="*/ 10 w 17"/>
                <a:gd name="T3" fmla="*/ 7 h 21"/>
                <a:gd name="T4" fmla="*/ 11 w 17"/>
                <a:gd name="T5" fmla="*/ 7 h 21"/>
                <a:gd name="T6" fmla="*/ 10 w 17"/>
                <a:gd name="T7" fmla="*/ 7 h 21"/>
                <a:gd name="T8" fmla="*/ 12 w 17"/>
                <a:gd name="T9" fmla="*/ 6 h 21"/>
                <a:gd name="T10" fmla="*/ 12 w 17"/>
                <a:gd name="T11" fmla="*/ 4 h 21"/>
                <a:gd name="T12" fmla="*/ 10 w 17"/>
                <a:gd name="T13" fmla="*/ 2 h 21"/>
                <a:gd name="T14" fmla="*/ 10 w 17"/>
                <a:gd name="T15" fmla="*/ 2 h 21"/>
                <a:gd name="T16" fmla="*/ 10 w 17"/>
                <a:gd name="T17" fmla="*/ 1 h 21"/>
                <a:gd name="T18" fmla="*/ 3 w 17"/>
                <a:gd name="T19" fmla="*/ 5 h 21"/>
                <a:gd name="T20" fmla="*/ 4 w 17"/>
                <a:gd name="T21" fmla="*/ 7 h 21"/>
                <a:gd name="T22" fmla="*/ 0 w 17"/>
                <a:gd name="T23" fmla="*/ 11 h 21"/>
                <a:gd name="T24" fmla="*/ 4 w 17"/>
                <a:gd name="T25" fmla="*/ 15 h 21"/>
                <a:gd name="T26" fmla="*/ 3 w 17"/>
                <a:gd name="T27" fmla="*/ 16 h 21"/>
                <a:gd name="T28" fmla="*/ 9 w 17"/>
                <a:gd name="T29" fmla="*/ 21 h 21"/>
                <a:gd name="T30" fmla="*/ 14 w 17"/>
                <a:gd name="T31" fmla="*/ 16 h 21"/>
                <a:gd name="T32" fmla="*/ 13 w 17"/>
                <a:gd name="T33" fmla="*/ 14 h 21"/>
                <a:gd name="T34" fmla="*/ 13 w 17"/>
                <a:gd name="T35" fmla="*/ 15 h 21"/>
                <a:gd name="T36" fmla="*/ 17 w 17"/>
                <a:gd name="T37" fmla="*/ 10 h 21"/>
                <a:gd name="T38" fmla="*/ 16 w 17"/>
                <a:gd name="T39" fmla="*/ 10 h 21"/>
                <a:gd name="T40" fmla="*/ 13 w 17"/>
                <a:gd name="T41" fmla="*/ 14 h 21"/>
                <a:gd name="T42" fmla="*/ 13 w 17"/>
                <a:gd name="T43" fmla="*/ 13 h 21"/>
                <a:gd name="T44" fmla="*/ 12 w 17"/>
                <a:gd name="T45" fmla="*/ 14 h 21"/>
                <a:gd name="T46" fmla="*/ 9 w 17"/>
                <a:gd name="T47" fmla="*/ 20 h 21"/>
                <a:gd name="T48" fmla="*/ 5 w 17"/>
                <a:gd name="T49" fmla="*/ 17 h 21"/>
                <a:gd name="T50" fmla="*/ 5 w 17"/>
                <a:gd name="T51" fmla="*/ 15 h 21"/>
                <a:gd name="T52" fmla="*/ 5 w 17"/>
                <a:gd name="T53" fmla="*/ 14 h 21"/>
                <a:gd name="T54" fmla="*/ 4 w 17"/>
                <a:gd name="T55" fmla="*/ 8 h 21"/>
                <a:gd name="T56" fmla="*/ 5 w 17"/>
                <a:gd name="T57" fmla="*/ 6 h 21"/>
                <a:gd name="T58" fmla="*/ 7 w 17"/>
                <a:gd name="T59" fmla="*/ 2 h 21"/>
                <a:gd name="T60" fmla="*/ 10 w 17"/>
                <a:gd name="T61" fmla="*/ 2 h 21"/>
                <a:gd name="T62" fmla="*/ 9 w 17"/>
                <a:gd name="T63" fmla="*/ 2 h 21"/>
                <a:gd name="T64" fmla="*/ 10 w 17"/>
                <a:gd name="T65" fmla="*/ 5 h 21"/>
                <a:gd name="T66" fmla="*/ 11 w 17"/>
                <a:gd name="T67" fmla="*/ 5 h 21"/>
                <a:gd name="T68" fmla="*/ 10 w 17"/>
                <a:gd name="T69" fmla="*/ 6 h 21"/>
                <a:gd name="T70" fmla="*/ 10 w 17"/>
                <a:gd name="T71" fmla="*/ 8 h 21"/>
                <a:gd name="T72" fmla="*/ 11 w 17"/>
                <a:gd name="T73" fmla="*/ 8 h 21"/>
                <a:gd name="T74" fmla="*/ 16 w 17"/>
                <a:gd name="T7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 h="21">
                  <a:moveTo>
                    <a:pt x="16" y="10"/>
                  </a:moveTo>
                  <a:cubicBezTo>
                    <a:pt x="17" y="10"/>
                    <a:pt x="17" y="10"/>
                    <a:pt x="17" y="10"/>
                  </a:cubicBezTo>
                  <a:cubicBezTo>
                    <a:pt x="17" y="8"/>
                    <a:pt x="15" y="5"/>
                    <a:pt x="13" y="5"/>
                  </a:cubicBezTo>
                  <a:cubicBezTo>
                    <a:pt x="12" y="5"/>
                    <a:pt x="10" y="6"/>
                    <a:pt x="10" y="7"/>
                  </a:cubicBezTo>
                  <a:cubicBezTo>
                    <a:pt x="10" y="7"/>
                    <a:pt x="10" y="7"/>
                    <a:pt x="10" y="7"/>
                  </a:cubicBezTo>
                  <a:cubicBezTo>
                    <a:pt x="11" y="7"/>
                    <a:pt x="11" y="7"/>
                    <a:pt x="11" y="7"/>
                  </a:cubicBezTo>
                  <a:cubicBezTo>
                    <a:pt x="11" y="7"/>
                    <a:pt x="11" y="7"/>
                    <a:pt x="11" y="7"/>
                  </a:cubicBezTo>
                  <a:cubicBezTo>
                    <a:pt x="10" y="7"/>
                    <a:pt x="10" y="7"/>
                    <a:pt x="10" y="7"/>
                  </a:cubicBezTo>
                  <a:cubicBezTo>
                    <a:pt x="11" y="8"/>
                    <a:pt x="11" y="8"/>
                    <a:pt x="11" y="8"/>
                  </a:cubicBezTo>
                  <a:cubicBezTo>
                    <a:pt x="11" y="7"/>
                    <a:pt x="12" y="7"/>
                    <a:pt x="12" y="6"/>
                  </a:cubicBezTo>
                  <a:cubicBezTo>
                    <a:pt x="12" y="6"/>
                    <a:pt x="12" y="6"/>
                    <a:pt x="12" y="5"/>
                  </a:cubicBezTo>
                  <a:cubicBezTo>
                    <a:pt x="12" y="5"/>
                    <a:pt x="12" y="5"/>
                    <a:pt x="12" y="4"/>
                  </a:cubicBezTo>
                  <a:cubicBezTo>
                    <a:pt x="11" y="4"/>
                    <a:pt x="11" y="4"/>
                    <a:pt x="11" y="4"/>
                  </a:cubicBezTo>
                  <a:cubicBezTo>
                    <a:pt x="11" y="4"/>
                    <a:pt x="10" y="3"/>
                    <a:pt x="10" y="2"/>
                  </a:cubicBezTo>
                  <a:cubicBezTo>
                    <a:pt x="10" y="2"/>
                    <a:pt x="10" y="2"/>
                    <a:pt x="10" y="2"/>
                  </a:cubicBezTo>
                  <a:cubicBezTo>
                    <a:pt x="10" y="2"/>
                    <a:pt x="10" y="2"/>
                    <a:pt x="10" y="2"/>
                  </a:cubicBezTo>
                  <a:cubicBezTo>
                    <a:pt x="10" y="2"/>
                    <a:pt x="10" y="2"/>
                    <a:pt x="10" y="2"/>
                  </a:cubicBezTo>
                  <a:cubicBezTo>
                    <a:pt x="10" y="1"/>
                    <a:pt x="10" y="1"/>
                    <a:pt x="10" y="1"/>
                  </a:cubicBezTo>
                  <a:cubicBezTo>
                    <a:pt x="9" y="0"/>
                    <a:pt x="8" y="0"/>
                    <a:pt x="7" y="0"/>
                  </a:cubicBezTo>
                  <a:cubicBezTo>
                    <a:pt x="5" y="0"/>
                    <a:pt x="3" y="2"/>
                    <a:pt x="3" y="5"/>
                  </a:cubicBezTo>
                  <a:cubicBezTo>
                    <a:pt x="3" y="6"/>
                    <a:pt x="3" y="7"/>
                    <a:pt x="4" y="8"/>
                  </a:cubicBezTo>
                  <a:cubicBezTo>
                    <a:pt x="4" y="7"/>
                    <a:pt x="4" y="7"/>
                    <a:pt x="4" y="7"/>
                  </a:cubicBezTo>
                  <a:cubicBezTo>
                    <a:pt x="4" y="6"/>
                    <a:pt x="4" y="6"/>
                    <a:pt x="4" y="6"/>
                  </a:cubicBezTo>
                  <a:cubicBezTo>
                    <a:pt x="2" y="6"/>
                    <a:pt x="0" y="8"/>
                    <a:pt x="0" y="11"/>
                  </a:cubicBezTo>
                  <a:cubicBezTo>
                    <a:pt x="0" y="13"/>
                    <a:pt x="2" y="15"/>
                    <a:pt x="4" y="15"/>
                  </a:cubicBezTo>
                  <a:cubicBezTo>
                    <a:pt x="4" y="15"/>
                    <a:pt x="4" y="15"/>
                    <a:pt x="4" y="15"/>
                  </a:cubicBezTo>
                  <a:cubicBezTo>
                    <a:pt x="4" y="14"/>
                    <a:pt x="4" y="14"/>
                    <a:pt x="4" y="14"/>
                  </a:cubicBezTo>
                  <a:cubicBezTo>
                    <a:pt x="3" y="15"/>
                    <a:pt x="3" y="15"/>
                    <a:pt x="3" y="16"/>
                  </a:cubicBezTo>
                  <a:cubicBezTo>
                    <a:pt x="3" y="17"/>
                    <a:pt x="3" y="17"/>
                    <a:pt x="3" y="17"/>
                  </a:cubicBezTo>
                  <a:cubicBezTo>
                    <a:pt x="4" y="19"/>
                    <a:pt x="6" y="21"/>
                    <a:pt x="9" y="21"/>
                  </a:cubicBezTo>
                  <a:cubicBezTo>
                    <a:pt x="9" y="21"/>
                    <a:pt x="9" y="21"/>
                    <a:pt x="10" y="21"/>
                  </a:cubicBezTo>
                  <a:cubicBezTo>
                    <a:pt x="12" y="21"/>
                    <a:pt x="14" y="19"/>
                    <a:pt x="14" y="16"/>
                  </a:cubicBezTo>
                  <a:cubicBezTo>
                    <a:pt x="14" y="15"/>
                    <a:pt x="14" y="14"/>
                    <a:pt x="13" y="13"/>
                  </a:cubicBezTo>
                  <a:cubicBezTo>
                    <a:pt x="13" y="14"/>
                    <a:pt x="13" y="14"/>
                    <a:pt x="13" y="14"/>
                  </a:cubicBezTo>
                  <a:cubicBezTo>
                    <a:pt x="13" y="15"/>
                    <a:pt x="13" y="15"/>
                    <a:pt x="13" y="15"/>
                  </a:cubicBezTo>
                  <a:cubicBezTo>
                    <a:pt x="13" y="15"/>
                    <a:pt x="13" y="15"/>
                    <a:pt x="13" y="15"/>
                  </a:cubicBezTo>
                  <a:cubicBezTo>
                    <a:pt x="13" y="15"/>
                    <a:pt x="13" y="15"/>
                    <a:pt x="13" y="15"/>
                  </a:cubicBezTo>
                  <a:cubicBezTo>
                    <a:pt x="15" y="15"/>
                    <a:pt x="17" y="13"/>
                    <a:pt x="17" y="10"/>
                  </a:cubicBezTo>
                  <a:cubicBezTo>
                    <a:pt x="16" y="10"/>
                    <a:pt x="16" y="10"/>
                    <a:pt x="16" y="10"/>
                  </a:cubicBezTo>
                  <a:cubicBezTo>
                    <a:pt x="16" y="10"/>
                    <a:pt x="16" y="10"/>
                    <a:pt x="16" y="10"/>
                  </a:cubicBezTo>
                  <a:cubicBezTo>
                    <a:pt x="16" y="12"/>
                    <a:pt x="14" y="13"/>
                    <a:pt x="13" y="13"/>
                  </a:cubicBezTo>
                  <a:cubicBezTo>
                    <a:pt x="13" y="14"/>
                    <a:pt x="13" y="14"/>
                    <a:pt x="13" y="14"/>
                  </a:cubicBezTo>
                  <a:cubicBezTo>
                    <a:pt x="13" y="13"/>
                    <a:pt x="13" y="13"/>
                    <a:pt x="13" y="13"/>
                  </a:cubicBezTo>
                  <a:cubicBezTo>
                    <a:pt x="13" y="13"/>
                    <a:pt x="13" y="13"/>
                    <a:pt x="13" y="13"/>
                  </a:cubicBezTo>
                  <a:cubicBezTo>
                    <a:pt x="12" y="13"/>
                    <a:pt x="12" y="13"/>
                    <a:pt x="12" y="13"/>
                  </a:cubicBezTo>
                  <a:cubicBezTo>
                    <a:pt x="12" y="14"/>
                    <a:pt x="12" y="14"/>
                    <a:pt x="12" y="14"/>
                  </a:cubicBezTo>
                  <a:cubicBezTo>
                    <a:pt x="12" y="15"/>
                    <a:pt x="12" y="15"/>
                    <a:pt x="12" y="16"/>
                  </a:cubicBezTo>
                  <a:cubicBezTo>
                    <a:pt x="12" y="18"/>
                    <a:pt x="11" y="19"/>
                    <a:pt x="9" y="20"/>
                  </a:cubicBezTo>
                  <a:cubicBezTo>
                    <a:pt x="9" y="20"/>
                    <a:pt x="9" y="20"/>
                    <a:pt x="9" y="20"/>
                  </a:cubicBezTo>
                  <a:cubicBezTo>
                    <a:pt x="7" y="20"/>
                    <a:pt x="5" y="18"/>
                    <a:pt x="5" y="17"/>
                  </a:cubicBezTo>
                  <a:cubicBezTo>
                    <a:pt x="5" y="16"/>
                    <a:pt x="5" y="16"/>
                    <a:pt x="5" y="16"/>
                  </a:cubicBezTo>
                  <a:cubicBezTo>
                    <a:pt x="5" y="16"/>
                    <a:pt x="5" y="15"/>
                    <a:pt x="5" y="15"/>
                  </a:cubicBezTo>
                  <a:cubicBezTo>
                    <a:pt x="5" y="15"/>
                    <a:pt x="5" y="14"/>
                    <a:pt x="5" y="14"/>
                  </a:cubicBezTo>
                  <a:cubicBezTo>
                    <a:pt x="5" y="14"/>
                    <a:pt x="5" y="14"/>
                    <a:pt x="5" y="14"/>
                  </a:cubicBezTo>
                  <a:cubicBezTo>
                    <a:pt x="3" y="14"/>
                    <a:pt x="2" y="12"/>
                    <a:pt x="2" y="11"/>
                  </a:cubicBezTo>
                  <a:cubicBezTo>
                    <a:pt x="2" y="9"/>
                    <a:pt x="3" y="8"/>
                    <a:pt x="4" y="8"/>
                  </a:cubicBezTo>
                  <a:cubicBezTo>
                    <a:pt x="5" y="8"/>
                    <a:pt x="5" y="8"/>
                    <a:pt x="5" y="7"/>
                  </a:cubicBezTo>
                  <a:cubicBezTo>
                    <a:pt x="5" y="7"/>
                    <a:pt x="5" y="7"/>
                    <a:pt x="5" y="6"/>
                  </a:cubicBezTo>
                  <a:cubicBezTo>
                    <a:pt x="5" y="6"/>
                    <a:pt x="4" y="5"/>
                    <a:pt x="4" y="5"/>
                  </a:cubicBezTo>
                  <a:cubicBezTo>
                    <a:pt x="4" y="3"/>
                    <a:pt x="6" y="2"/>
                    <a:pt x="7" y="2"/>
                  </a:cubicBezTo>
                  <a:cubicBezTo>
                    <a:pt x="8" y="2"/>
                    <a:pt x="9" y="2"/>
                    <a:pt x="9" y="2"/>
                  </a:cubicBezTo>
                  <a:cubicBezTo>
                    <a:pt x="10" y="2"/>
                    <a:pt x="10" y="2"/>
                    <a:pt x="10" y="2"/>
                  </a:cubicBezTo>
                  <a:cubicBezTo>
                    <a:pt x="9" y="2"/>
                    <a:pt x="9" y="2"/>
                    <a:pt x="9" y="2"/>
                  </a:cubicBezTo>
                  <a:cubicBezTo>
                    <a:pt x="9" y="2"/>
                    <a:pt x="9" y="2"/>
                    <a:pt x="9" y="2"/>
                  </a:cubicBezTo>
                  <a:cubicBezTo>
                    <a:pt x="9" y="2"/>
                    <a:pt x="9" y="2"/>
                    <a:pt x="9" y="2"/>
                  </a:cubicBezTo>
                  <a:cubicBezTo>
                    <a:pt x="9" y="3"/>
                    <a:pt x="9" y="5"/>
                    <a:pt x="10" y="5"/>
                  </a:cubicBezTo>
                  <a:cubicBezTo>
                    <a:pt x="10" y="6"/>
                    <a:pt x="10" y="6"/>
                    <a:pt x="10" y="6"/>
                  </a:cubicBezTo>
                  <a:cubicBezTo>
                    <a:pt x="11" y="5"/>
                    <a:pt x="11" y="5"/>
                    <a:pt x="11" y="5"/>
                  </a:cubicBezTo>
                  <a:cubicBezTo>
                    <a:pt x="10" y="5"/>
                    <a:pt x="10" y="5"/>
                    <a:pt x="10" y="5"/>
                  </a:cubicBezTo>
                  <a:cubicBezTo>
                    <a:pt x="10" y="6"/>
                    <a:pt x="10" y="6"/>
                    <a:pt x="10" y="6"/>
                  </a:cubicBezTo>
                  <a:cubicBezTo>
                    <a:pt x="10" y="6"/>
                    <a:pt x="10" y="6"/>
                    <a:pt x="9" y="7"/>
                  </a:cubicBezTo>
                  <a:cubicBezTo>
                    <a:pt x="9" y="7"/>
                    <a:pt x="9" y="7"/>
                    <a:pt x="10" y="8"/>
                  </a:cubicBezTo>
                  <a:cubicBezTo>
                    <a:pt x="10" y="8"/>
                    <a:pt x="10" y="8"/>
                    <a:pt x="10" y="8"/>
                  </a:cubicBezTo>
                  <a:cubicBezTo>
                    <a:pt x="10" y="8"/>
                    <a:pt x="10" y="8"/>
                    <a:pt x="11" y="8"/>
                  </a:cubicBezTo>
                  <a:cubicBezTo>
                    <a:pt x="11" y="8"/>
                    <a:pt x="12" y="7"/>
                    <a:pt x="13" y="7"/>
                  </a:cubicBezTo>
                  <a:cubicBezTo>
                    <a:pt x="14" y="7"/>
                    <a:pt x="16" y="9"/>
                    <a:pt x="16" y="10"/>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43" name="Freeform 360">
              <a:extLst>
                <a:ext uri="{FF2B5EF4-FFF2-40B4-BE49-F238E27FC236}">
                  <a16:creationId xmlns:a16="http://schemas.microsoft.com/office/drawing/2014/main" id="{542F4BAC-D374-43A9-B1DF-0ABF9A0AD71B}"/>
                </a:ext>
              </a:extLst>
            </p:cNvPr>
            <p:cNvSpPr>
              <a:spLocks/>
            </p:cNvSpPr>
            <p:nvPr/>
          </p:nvSpPr>
          <p:spPr bwMode="auto">
            <a:xfrm>
              <a:off x="8880475" y="6292850"/>
              <a:ext cx="90488" cy="112712"/>
            </a:xfrm>
            <a:custGeom>
              <a:avLst/>
              <a:gdLst>
                <a:gd name="T0" fmla="*/ 13 w 18"/>
                <a:gd name="T1" fmla="*/ 5 h 22"/>
                <a:gd name="T2" fmla="*/ 11 w 18"/>
                <a:gd name="T3" fmla="*/ 7 h 22"/>
                <a:gd name="T4" fmla="*/ 11 w 18"/>
                <a:gd name="T5" fmla="*/ 8 h 22"/>
                <a:gd name="T6" fmla="*/ 12 w 18"/>
                <a:gd name="T7" fmla="*/ 5 h 22"/>
                <a:gd name="T8" fmla="*/ 12 w 18"/>
                <a:gd name="T9" fmla="*/ 4 h 22"/>
                <a:gd name="T10" fmla="*/ 11 w 18"/>
                <a:gd name="T11" fmla="*/ 2 h 22"/>
                <a:gd name="T12" fmla="*/ 3 w 18"/>
                <a:gd name="T13" fmla="*/ 8 h 22"/>
                <a:gd name="T14" fmla="*/ 4 w 18"/>
                <a:gd name="T15" fmla="*/ 6 h 22"/>
                <a:gd name="T16" fmla="*/ 4 w 18"/>
                <a:gd name="T17" fmla="*/ 14 h 22"/>
                <a:gd name="T18" fmla="*/ 3 w 18"/>
                <a:gd name="T19" fmla="*/ 17 h 22"/>
                <a:gd name="T20" fmla="*/ 13 w 18"/>
                <a:gd name="T21" fmla="*/ 13 h 22"/>
                <a:gd name="T22" fmla="*/ 13 w 18"/>
                <a:gd name="T23" fmla="*/ 15 h 22"/>
                <a:gd name="T24" fmla="*/ 16 w 18"/>
                <a:gd name="T25" fmla="*/ 10 h 22"/>
                <a:gd name="T26" fmla="*/ 13 w 18"/>
                <a:gd name="T27" fmla="*/ 14 h 22"/>
                <a:gd name="T28" fmla="*/ 11 w 18"/>
                <a:gd name="T29" fmla="*/ 14 h 22"/>
                <a:gd name="T30" fmla="*/ 9 w 18"/>
                <a:gd name="T31" fmla="*/ 19 h 22"/>
                <a:gd name="T32" fmla="*/ 5 w 18"/>
                <a:gd name="T33" fmla="*/ 16 h 22"/>
                <a:gd name="T34" fmla="*/ 5 w 18"/>
                <a:gd name="T35" fmla="*/ 14 h 22"/>
                <a:gd name="T36" fmla="*/ 2 w 18"/>
                <a:gd name="T37" fmla="*/ 11 h 22"/>
                <a:gd name="T38" fmla="*/ 2 w 18"/>
                <a:gd name="T39" fmla="*/ 11 h 22"/>
                <a:gd name="T40" fmla="*/ 5 w 18"/>
                <a:gd name="T41" fmla="*/ 7 h 22"/>
                <a:gd name="T42" fmla="*/ 10 w 18"/>
                <a:gd name="T43" fmla="*/ 2 h 22"/>
                <a:gd name="T44" fmla="*/ 8 w 18"/>
                <a:gd name="T45" fmla="*/ 2 h 22"/>
                <a:gd name="T46" fmla="*/ 12 w 18"/>
                <a:gd name="T47" fmla="*/ 5 h 22"/>
                <a:gd name="T48" fmla="*/ 9 w 18"/>
                <a:gd name="T49" fmla="*/ 6 h 22"/>
                <a:gd name="T50" fmla="*/ 9 w 18"/>
                <a:gd name="T51" fmla="*/ 8 h 22"/>
                <a:gd name="T52" fmla="*/ 16 w 18"/>
                <a:gd name="T53" fmla="*/ 10 h 22"/>
                <a:gd name="T54" fmla="*/ 13 w 18"/>
                <a:gd name="T55" fmla="*/ 7 h 22"/>
                <a:gd name="T56" fmla="*/ 10 w 18"/>
                <a:gd name="T57" fmla="*/ 8 h 22"/>
                <a:gd name="T58" fmla="*/ 10 w 18"/>
                <a:gd name="T59" fmla="*/ 5 h 22"/>
                <a:gd name="T60" fmla="*/ 9 w 18"/>
                <a:gd name="T61" fmla="*/ 2 h 22"/>
                <a:gd name="T62" fmla="*/ 9 w 18"/>
                <a:gd name="T63" fmla="*/ 2 h 22"/>
                <a:gd name="T64" fmla="*/ 5 w 18"/>
                <a:gd name="T65" fmla="*/ 7 h 22"/>
                <a:gd name="T66" fmla="*/ 2 w 18"/>
                <a:gd name="T67" fmla="*/ 11 h 22"/>
                <a:gd name="T68" fmla="*/ 5 w 18"/>
                <a:gd name="T69" fmla="*/ 16 h 22"/>
                <a:gd name="T70" fmla="*/ 9 w 18"/>
                <a:gd name="T71" fmla="*/ 20 h 22"/>
                <a:gd name="T72" fmla="*/ 12 w 18"/>
                <a:gd name="T73" fmla="*/ 14 h 22"/>
                <a:gd name="T74" fmla="*/ 13 w 18"/>
                <a:gd name="T75" fmla="*/ 13 h 22"/>
                <a:gd name="T76" fmla="*/ 13 w 18"/>
                <a:gd name="T77" fmla="*/ 13 h 22"/>
                <a:gd name="T78" fmla="*/ 17 w 18"/>
                <a:gd name="T79" fmla="*/ 10 h 22"/>
                <a:gd name="T80" fmla="*/ 13 w 18"/>
                <a:gd name="T81" fmla="*/ 15 h 22"/>
                <a:gd name="T82" fmla="*/ 13 w 18"/>
                <a:gd name="T83" fmla="*/ 13 h 22"/>
                <a:gd name="T84" fmla="*/ 3 w 18"/>
                <a:gd name="T85" fmla="*/ 17 h 22"/>
                <a:gd name="T86" fmla="*/ 4 w 18"/>
                <a:gd name="T87" fmla="*/ 14 h 22"/>
                <a:gd name="T88" fmla="*/ 0 w 18"/>
                <a:gd name="T89" fmla="*/ 11 h 22"/>
                <a:gd name="T90" fmla="*/ 4 w 18"/>
                <a:gd name="T91" fmla="*/ 8 h 22"/>
                <a:gd name="T92" fmla="*/ 10 w 18"/>
                <a:gd name="T93" fmla="*/ 2 h 22"/>
                <a:gd name="T94" fmla="*/ 10 w 18"/>
                <a:gd name="T95" fmla="*/ 2 h 22"/>
                <a:gd name="T96" fmla="*/ 11 w 18"/>
                <a:gd name="T97" fmla="*/ 5 h 22"/>
                <a:gd name="T98" fmla="*/ 12 w 18"/>
                <a:gd name="T99" fmla="*/ 5 h 22"/>
                <a:gd name="T100" fmla="*/ 11 w 18"/>
                <a:gd name="T101" fmla="*/ 7 h 22"/>
                <a:gd name="T102" fmla="*/ 10 w 18"/>
                <a:gd name="T103" fmla="*/ 7 h 22"/>
                <a:gd name="T104" fmla="*/ 17 w 18"/>
                <a:gd name="T105"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 h="22">
                  <a:moveTo>
                    <a:pt x="16" y="10"/>
                  </a:moveTo>
                  <a:cubicBezTo>
                    <a:pt x="16" y="10"/>
                    <a:pt x="16" y="10"/>
                    <a:pt x="16" y="10"/>
                  </a:cubicBezTo>
                  <a:cubicBezTo>
                    <a:pt x="17" y="10"/>
                    <a:pt x="17" y="10"/>
                    <a:pt x="17" y="10"/>
                  </a:cubicBezTo>
                  <a:cubicBezTo>
                    <a:pt x="18" y="10"/>
                    <a:pt x="18" y="10"/>
                    <a:pt x="18" y="10"/>
                  </a:cubicBezTo>
                  <a:cubicBezTo>
                    <a:pt x="18" y="10"/>
                    <a:pt x="18" y="10"/>
                    <a:pt x="18" y="10"/>
                  </a:cubicBezTo>
                  <a:cubicBezTo>
                    <a:pt x="18" y="7"/>
                    <a:pt x="15" y="5"/>
                    <a:pt x="13" y="5"/>
                  </a:cubicBezTo>
                  <a:cubicBezTo>
                    <a:pt x="11" y="5"/>
                    <a:pt x="10" y="6"/>
                    <a:pt x="9" y="6"/>
                  </a:cubicBezTo>
                  <a:cubicBezTo>
                    <a:pt x="9" y="7"/>
                    <a:pt x="9" y="7"/>
                    <a:pt x="9" y="7"/>
                  </a:cubicBezTo>
                  <a:cubicBezTo>
                    <a:pt x="10" y="7"/>
                    <a:pt x="10" y="7"/>
                    <a:pt x="10" y="7"/>
                  </a:cubicBezTo>
                  <a:cubicBezTo>
                    <a:pt x="10" y="8"/>
                    <a:pt x="10" y="8"/>
                    <a:pt x="10" y="8"/>
                  </a:cubicBezTo>
                  <a:cubicBezTo>
                    <a:pt x="11" y="7"/>
                    <a:pt x="11" y="7"/>
                    <a:pt x="11" y="7"/>
                  </a:cubicBezTo>
                  <a:cubicBezTo>
                    <a:pt x="11" y="7"/>
                    <a:pt x="11" y="7"/>
                    <a:pt x="11" y="7"/>
                  </a:cubicBezTo>
                  <a:cubicBezTo>
                    <a:pt x="11" y="6"/>
                    <a:pt x="11" y="6"/>
                    <a:pt x="11" y="6"/>
                  </a:cubicBezTo>
                  <a:cubicBezTo>
                    <a:pt x="11" y="6"/>
                    <a:pt x="11" y="6"/>
                    <a:pt x="11" y="6"/>
                  </a:cubicBezTo>
                  <a:cubicBezTo>
                    <a:pt x="10" y="7"/>
                    <a:pt x="10" y="7"/>
                    <a:pt x="10" y="7"/>
                  </a:cubicBezTo>
                  <a:cubicBezTo>
                    <a:pt x="10" y="7"/>
                    <a:pt x="10" y="7"/>
                    <a:pt x="10" y="7"/>
                  </a:cubicBezTo>
                  <a:cubicBezTo>
                    <a:pt x="11" y="8"/>
                    <a:pt x="11" y="8"/>
                    <a:pt x="11" y="8"/>
                  </a:cubicBezTo>
                  <a:cubicBezTo>
                    <a:pt x="11" y="8"/>
                    <a:pt x="11" y="8"/>
                    <a:pt x="11" y="8"/>
                  </a:cubicBezTo>
                  <a:cubicBezTo>
                    <a:pt x="11" y="8"/>
                    <a:pt x="11" y="8"/>
                    <a:pt x="11" y="8"/>
                  </a:cubicBezTo>
                  <a:cubicBezTo>
                    <a:pt x="11" y="7"/>
                    <a:pt x="12" y="7"/>
                    <a:pt x="12" y="6"/>
                  </a:cubicBezTo>
                  <a:cubicBezTo>
                    <a:pt x="12" y="6"/>
                    <a:pt x="12" y="6"/>
                    <a:pt x="12" y="5"/>
                  </a:cubicBezTo>
                  <a:cubicBezTo>
                    <a:pt x="12" y="5"/>
                    <a:pt x="12" y="5"/>
                    <a:pt x="12" y="5"/>
                  </a:cubicBezTo>
                  <a:cubicBezTo>
                    <a:pt x="12" y="5"/>
                    <a:pt x="12" y="5"/>
                    <a:pt x="12" y="5"/>
                  </a:cubicBezTo>
                  <a:cubicBezTo>
                    <a:pt x="12" y="5"/>
                    <a:pt x="12" y="5"/>
                    <a:pt x="12" y="5"/>
                  </a:cubicBezTo>
                  <a:cubicBezTo>
                    <a:pt x="12" y="5"/>
                    <a:pt x="12" y="4"/>
                    <a:pt x="12" y="4"/>
                  </a:cubicBezTo>
                  <a:cubicBezTo>
                    <a:pt x="12" y="4"/>
                    <a:pt x="12" y="4"/>
                    <a:pt x="12" y="4"/>
                  </a:cubicBezTo>
                  <a:cubicBezTo>
                    <a:pt x="12" y="4"/>
                    <a:pt x="12" y="4"/>
                    <a:pt x="12" y="4"/>
                  </a:cubicBezTo>
                  <a:cubicBezTo>
                    <a:pt x="12" y="4"/>
                    <a:pt x="12" y="4"/>
                    <a:pt x="12" y="4"/>
                  </a:cubicBezTo>
                  <a:cubicBezTo>
                    <a:pt x="11" y="4"/>
                    <a:pt x="11" y="4"/>
                    <a:pt x="11" y="4"/>
                  </a:cubicBezTo>
                  <a:cubicBezTo>
                    <a:pt x="12" y="4"/>
                    <a:pt x="12" y="4"/>
                    <a:pt x="12" y="4"/>
                  </a:cubicBezTo>
                  <a:cubicBezTo>
                    <a:pt x="11" y="3"/>
                    <a:pt x="11" y="3"/>
                    <a:pt x="11" y="2"/>
                  </a:cubicBezTo>
                  <a:cubicBezTo>
                    <a:pt x="11" y="2"/>
                    <a:pt x="11" y="2"/>
                    <a:pt x="11" y="2"/>
                  </a:cubicBezTo>
                  <a:cubicBezTo>
                    <a:pt x="10" y="2"/>
                    <a:pt x="10" y="2"/>
                    <a:pt x="10" y="2"/>
                  </a:cubicBezTo>
                  <a:cubicBezTo>
                    <a:pt x="10" y="2"/>
                    <a:pt x="10" y="2"/>
                    <a:pt x="10" y="2"/>
                  </a:cubicBezTo>
                  <a:cubicBezTo>
                    <a:pt x="10" y="2"/>
                    <a:pt x="10" y="2"/>
                    <a:pt x="10" y="2"/>
                  </a:cubicBezTo>
                  <a:cubicBezTo>
                    <a:pt x="11" y="2"/>
                    <a:pt x="11" y="2"/>
                    <a:pt x="11" y="2"/>
                  </a:cubicBezTo>
                  <a:cubicBezTo>
                    <a:pt x="11" y="2"/>
                    <a:pt x="11" y="2"/>
                    <a:pt x="11" y="2"/>
                  </a:cubicBezTo>
                  <a:cubicBezTo>
                    <a:pt x="11" y="2"/>
                    <a:pt x="11" y="2"/>
                    <a:pt x="11" y="2"/>
                  </a:cubicBezTo>
                  <a:cubicBezTo>
                    <a:pt x="11" y="1"/>
                    <a:pt x="11" y="1"/>
                    <a:pt x="10" y="1"/>
                  </a:cubicBezTo>
                  <a:cubicBezTo>
                    <a:pt x="9" y="0"/>
                    <a:pt x="8" y="0"/>
                    <a:pt x="7" y="0"/>
                  </a:cubicBezTo>
                  <a:cubicBezTo>
                    <a:pt x="5" y="0"/>
                    <a:pt x="2" y="2"/>
                    <a:pt x="2" y="5"/>
                  </a:cubicBezTo>
                  <a:cubicBezTo>
                    <a:pt x="2" y="6"/>
                    <a:pt x="3" y="7"/>
                    <a:pt x="3" y="8"/>
                  </a:cubicBezTo>
                  <a:cubicBezTo>
                    <a:pt x="3" y="8"/>
                    <a:pt x="3" y="8"/>
                    <a:pt x="3" y="8"/>
                  </a:cubicBezTo>
                  <a:cubicBezTo>
                    <a:pt x="4" y="7"/>
                    <a:pt x="4" y="7"/>
                    <a:pt x="4" y="7"/>
                  </a:cubicBezTo>
                  <a:cubicBezTo>
                    <a:pt x="5" y="7"/>
                    <a:pt x="5" y="7"/>
                    <a:pt x="5" y="7"/>
                  </a:cubicBezTo>
                  <a:cubicBezTo>
                    <a:pt x="4" y="6"/>
                    <a:pt x="4" y="6"/>
                    <a:pt x="4" y="6"/>
                  </a:cubicBezTo>
                  <a:cubicBezTo>
                    <a:pt x="4" y="6"/>
                    <a:pt x="4" y="6"/>
                    <a:pt x="4" y="6"/>
                  </a:cubicBezTo>
                  <a:cubicBezTo>
                    <a:pt x="4" y="6"/>
                    <a:pt x="4" y="6"/>
                    <a:pt x="4" y="6"/>
                  </a:cubicBezTo>
                  <a:cubicBezTo>
                    <a:pt x="2" y="6"/>
                    <a:pt x="0" y="8"/>
                    <a:pt x="0" y="11"/>
                  </a:cubicBezTo>
                  <a:cubicBezTo>
                    <a:pt x="0" y="13"/>
                    <a:pt x="2" y="16"/>
                    <a:pt x="4" y="16"/>
                  </a:cubicBezTo>
                  <a:cubicBezTo>
                    <a:pt x="5" y="16"/>
                    <a:pt x="5" y="16"/>
                    <a:pt x="5" y="16"/>
                  </a:cubicBezTo>
                  <a:cubicBezTo>
                    <a:pt x="5" y="15"/>
                    <a:pt x="5" y="15"/>
                    <a:pt x="5" y="15"/>
                  </a:cubicBezTo>
                  <a:cubicBezTo>
                    <a:pt x="5" y="14"/>
                    <a:pt x="5" y="14"/>
                    <a:pt x="5" y="14"/>
                  </a:cubicBezTo>
                  <a:cubicBezTo>
                    <a:pt x="4" y="14"/>
                    <a:pt x="4" y="14"/>
                    <a:pt x="4" y="14"/>
                  </a:cubicBezTo>
                  <a:cubicBezTo>
                    <a:pt x="3" y="14"/>
                    <a:pt x="3" y="14"/>
                    <a:pt x="3" y="14"/>
                  </a:cubicBezTo>
                  <a:cubicBezTo>
                    <a:pt x="3" y="14"/>
                    <a:pt x="3" y="14"/>
                    <a:pt x="3" y="14"/>
                  </a:cubicBezTo>
                  <a:cubicBezTo>
                    <a:pt x="3" y="15"/>
                    <a:pt x="3" y="15"/>
                    <a:pt x="3" y="16"/>
                  </a:cubicBezTo>
                  <a:cubicBezTo>
                    <a:pt x="3" y="16"/>
                    <a:pt x="3" y="16"/>
                    <a:pt x="3" y="16"/>
                  </a:cubicBezTo>
                  <a:cubicBezTo>
                    <a:pt x="3" y="17"/>
                    <a:pt x="3" y="17"/>
                    <a:pt x="3" y="17"/>
                  </a:cubicBezTo>
                  <a:cubicBezTo>
                    <a:pt x="3" y="17"/>
                    <a:pt x="3" y="17"/>
                    <a:pt x="3" y="17"/>
                  </a:cubicBezTo>
                  <a:cubicBezTo>
                    <a:pt x="3" y="17"/>
                    <a:pt x="3" y="17"/>
                    <a:pt x="3" y="17"/>
                  </a:cubicBezTo>
                  <a:cubicBezTo>
                    <a:pt x="3" y="20"/>
                    <a:pt x="6" y="22"/>
                    <a:pt x="9" y="22"/>
                  </a:cubicBezTo>
                  <a:cubicBezTo>
                    <a:pt x="9" y="22"/>
                    <a:pt x="9" y="22"/>
                    <a:pt x="10" y="22"/>
                  </a:cubicBezTo>
                  <a:cubicBezTo>
                    <a:pt x="12" y="21"/>
                    <a:pt x="14" y="19"/>
                    <a:pt x="14" y="16"/>
                  </a:cubicBezTo>
                  <a:cubicBezTo>
                    <a:pt x="14" y="15"/>
                    <a:pt x="14" y="14"/>
                    <a:pt x="14" y="13"/>
                  </a:cubicBezTo>
                  <a:cubicBezTo>
                    <a:pt x="13" y="13"/>
                    <a:pt x="13" y="13"/>
                    <a:pt x="13" y="13"/>
                  </a:cubicBezTo>
                  <a:cubicBezTo>
                    <a:pt x="12" y="14"/>
                    <a:pt x="12" y="14"/>
                    <a:pt x="12" y="14"/>
                  </a:cubicBezTo>
                  <a:cubicBezTo>
                    <a:pt x="12" y="14"/>
                    <a:pt x="12" y="14"/>
                    <a:pt x="12" y="14"/>
                  </a:cubicBezTo>
                  <a:cubicBezTo>
                    <a:pt x="12" y="15"/>
                    <a:pt x="12" y="15"/>
                    <a:pt x="12" y="15"/>
                  </a:cubicBezTo>
                  <a:cubicBezTo>
                    <a:pt x="12" y="15"/>
                    <a:pt x="12" y="15"/>
                    <a:pt x="12" y="15"/>
                  </a:cubicBezTo>
                  <a:cubicBezTo>
                    <a:pt x="13" y="15"/>
                    <a:pt x="13" y="15"/>
                    <a:pt x="13" y="15"/>
                  </a:cubicBezTo>
                  <a:cubicBezTo>
                    <a:pt x="13" y="15"/>
                    <a:pt x="13" y="15"/>
                    <a:pt x="13" y="15"/>
                  </a:cubicBezTo>
                  <a:cubicBezTo>
                    <a:pt x="13" y="15"/>
                    <a:pt x="13" y="15"/>
                    <a:pt x="13" y="15"/>
                  </a:cubicBezTo>
                  <a:cubicBezTo>
                    <a:pt x="13" y="15"/>
                    <a:pt x="13" y="15"/>
                    <a:pt x="13" y="15"/>
                  </a:cubicBezTo>
                  <a:cubicBezTo>
                    <a:pt x="15" y="15"/>
                    <a:pt x="18" y="13"/>
                    <a:pt x="18" y="10"/>
                  </a:cubicBezTo>
                  <a:cubicBezTo>
                    <a:pt x="18" y="10"/>
                    <a:pt x="18" y="10"/>
                    <a:pt x="18" y="10"/>
                  </a:cubicBezTo>
                  <a:cubicBezTo>
                    <a:pt x="16" y="10"/>
                    <a:pt x="16" y="10"/>
                    <a:pt x="16" y="10"/>
                  </a:cubicBezTo>
                  <a:cubicBezTo>
                    <a:pt x="16" y="10"/>
                    <a:pt x="16" y="10"/>
                    <a:pt x="16" y="10"/>
                  </a:cubicBezTo>
                  <a:cubicBezTo>
                    <a:pt x="15" y="10"/>
                    <a:pt x="15" y="10"/>
                    <a:pt x="15" y="10"/>
                  </a:cubicBezTo>
                  <a:cubicBezTo>
                    <a:pt x="15" y="10"/>
                    <a:pt x="15" y="10"/>
                    <a:pt x="15" y="10"/>
                  </a:cubicBezTo>
                  <a:cubicBezTo>
                    <a:pt x="15" y="12"/>
                    <a:pt x="14" y="13"/>
                    <a:pt x="13" y="13"/>
                  </a:cubicBezTo>
                  <a:cubicBezTo>
                    <a:pt x="12" y="13"/>
                    <a:pt x="12" y="13"/>
                    <a:pt x="12" y="13"/>
                  </a:cubicBezTo>
                  <a:cubicBezTo>
                    <a:pt x="12" y="14"/>
                    <a:pt x="12" y="14"/>
                    <a:pt x="12" y="14"/>
                  </a:cubicBezTo>
                  <a:cubicBezTo>
                    <a:pt x="13" y="14"/>
                    <a:pt x="13" y="14"/>
                    <a:pt x="13" y="14"/>
                  </a:cubicBezTo>
                  <a:cubicBezTo>
                    <a:pt x="13" y="13"/>
                    <a:pt x="13" y="13"/>
                    <a:pt x="13" y="13"/>
                  </a:cubicBezTo>
                  <a:cubicBezTo>
                    <a:pt x="13" y="13"/>
                    <a:pt x="13" y="13"/>
                    <a:pt x="13" y="13"/>
                  </a:cubicBezTo>
                  <a:cubicBezTo>
                    <a:pt x="13" y="13"/>
                    <a:pt x="13" y="13"/>
                    <a:pt x="13" y="13"/>
                  </a:cubicBezTo>
                  <a:cubicBezTo>
                    <a:pt x="13" y="13"/>
                    <a:pt x="13" y="13"/>
                    <a:pt x="13" y="13"/>
                  </a:cubicBezTo>
                  <a:cubicBezTo>
                    <a:pt x="12" y="13"/>
                    <a:pt x="12" y="13"/>
                    <a:pt x="12" y="13"/>
                  </a:cubicBezTo>
                  <a:cubicBezTo>
                    <a:pt x="11" y="14"/>
                    <a:pt x="11" y="14"/>
                    <a:pt x="11" y="14"/>
                  </a:cubicBezTo>
                  <a:cubicBezTo>
                    <a:pt x="12" y="14"/>
                    <a:pt x="12" y="14"/>
                    <a:pt x="12" y="14"/>
                  </a:cubicBezTo>
                  <a:cubicBezTo>
                    <a:pt x="12" y="15"/>
                    <a:pt x="12" y="15"/>
                    <a:pt x="12" y="16"/>
                  </a:cubicBezTo>
                  <a:cubicBezTo>
                    <a:pt x="12" y="16"/>
                    <a:pt x="12" y="16"/>
                    <a:pt x="12" y="16"/>
                  </a:cubicBezTo>
                  <a:cubicBezTo>
                    <a:pt x="12" y="18"/>
                    <a:pt x="11" y="19"/>
                    <a:pt x="9" y="19"/>
                  </a:cubicBezTo>
                  <a:cubicBezTo>
                    <a:pt x="9" y="20"/>
                    <a:pt x="9" y="20"/>
                    <a:pt x="9" y="20"/>
                  </a:cubicBezTo>
                  <a:cubicBezTo>
                    <a:pt x="9" y="19"/>
                    <a:pt x="9" y="19"/>
                    <a:pt x="9" y="19"/>
                  </a:cubicBezTo>
                  <a:cubicBezTo>
                    <a:pt x="9" y="19"/>
                    <a:pt x="9" y="19"/>
                    <a:pt x="9" y="19"/>
                  </a:cubicBezTo>
                  <a:cubicBezTo>
                    <a:pt x="9" y="20"/>
                    <a:pt x="9" y="20"/>
                    <a:pt x="9" y="20"/>
                  </a:cubicBezTo>
                  <a:cubicBezTo>
                    <a:pt x="9" y="19"/>
                    <a:pt x="9" y="19"/>
                    <a:pt x="9" y="19"/>
                  </a:cubicBezTo>
                  <a:cubicBezTo>
                    <a:pt x="7" y="19"/>
                    <a:pt x="6" y="18"/>
                    <a:pt x="5" y="16"/>
                  </a:cubicBezTo>
                  <a:cubicBezTo>
                    <a:pt x="5" y="17"/>
                    <a:pt x="5" y="17"/>
                    <a:pt x="5" y="17"/>
                  </a:cubicBezTo>
                  <a:cubicBezTo>
                    <a:pt x="5" y="16"/>
                    <a:pt x="5" y="16"/>
                    <a:pt x="5" y="16"/>
                  </a:cubicBezTo>
                  <a:cubicBezTo>
                    <a:pt x="5" y="16"/>
                    <a:pt x="5" y="16"/>
                    <a:pt x="5" y="16"/>
                  </a:cubicBezTo>
                  <a:cubicBezTo>
                    <a:pt x="5" y="16"/>
                    <a:pt x="5" y="16"/>
                    <a:pt x="5" y="16"/>
                  </a:cubicBezTo>
                  <a:cubicBezTo>
                    <a:pt x="5" y="16"/>
                    <a:pt x="5" y="16"/>
                    <a:pt x="5" y="16"/>
                  </a:cubicBezTo>
                  <a:cubicBezTo>
                    <a:pt x="5" y="16"/>
                    <a:pt x="5" y="15"/>
                    <a:pt x="6" y="15"/>
                  </a:cubicBezTo>
                  <a:cubicBezTo>
                    <a:pt x="6" y="15"/>
                    <a:pt x="6" y="15"/>
                    <a:pt x="6" y="15"/>
                  </a:cubicBezTo>
                  <a:cubicBezTo>
                    <a:pt x="5" y="14"/>
                    <a:pt x="5" y="14"/>
                    <a:pt x="5" y="14"/>
                  </a:cubicBezTo>
                  <a:cubicBezTo>
                    <a:pt x="5" y="14"/>
                    <a:pt x="5" y="13"/>
                    <a:pt x="5" y="13"/>
                  </a:cubicBezTo>
                  <a:cubicBezTo>
                    <a:pt x="3" y="13"/>
                    <a:pt x="2" y="12"/>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9"/>
                    <a:pt x="3" y="8"/>
                    <a:pt x="4" y="8"/>
                  </a:cubicBezTo>
                  <a:cubicBezTo>
                    <a:pt x="5" y="8"/>
                    <a:pt x="5" y="8"/>
                    <a:pt x="5" y="7"/>
                  </a:cubicBezTo>
                  <a:cubicBezTo>
                    <a:pt x="5" y="7"/>
                    <a:pt x="5" y="7"/>
                    <a:pt x="5" y="7"/>
                  </a:cubicBezTo>
                  <a:cubicBezTo>
                    <a:pt x="5" y="6"/>
                    <a:pt x="5" y="6"/>
                    <a:pt x="5" y="6"/>
                  </a:cubicBezTo>
                  <a:cubicBezTo>
                    <a:pt x="5" y="6"/>
                    <a:pt x="5" y="5"/>
                    <a:pt x="5" y="5"/>
                  </a:cubicBezTo>
                  <a:cubicBezTo>
                    <a:pt x="5" y="3"/>
                    <a:pt x="6" y="2"/>
                    <a:pt x="7" y="2"/>
                  </a:cubicBezTo>
                  <a:cubicBezTo>
                    <a:pt x="8" y="2"/>
                    <a:pt x="8" y="2"/>
                    <a:pt x="9" y="3"/>
                  </a:cubicBezTo>
                  <a:cubicBezTo>
                    <a:pt x="9" y="3"/>
                    <a:pt x="9" y="3"/>
                    <a:pt x="9" y="3"/>
                  </a:cubicBezTo>
                  <a:cubicBezTo>
                    <a:pt x="10" y="2"/>
                    <a:pt x="10" y="2"/>
                    <a:pt x="10" y="2"/>
                  </a:cubicBezTo>
                  <a:cubicBezTo>
                    <a:pt x="10" y="1"/>
                    <a:pt x="10" y="1"/>
                    <a:pt x="10" y="1"/>
                  </a:cubicBezTo>
                  <a:cubicBezTo>
                    <a:pt x="9" y="1"/>
                    <a:pt x="9" y="1"/>
                    <a:pt x="9" y="1"/>
                  </a:cubicBezTo>
                  <a:cubicBezTo>
                    <a:pt x="8" y="1"/>
                    <a:pt x="8" y="1"/>
                    <a:pt x="8" y="1"/>
                  </a:cubicBezTo>
                  <a:cubicBezTo>
                    <a:pt x="8" y="2"/>
                    <a:pt x="8" y="2"/>
                    <a:pt x="8" y="2"/>
                  </a:cubicBezTo>
                  <a:cubicBezTo>
                    <a:pt x="8" y="2"/>
                    <a:pt x="8" y="2"/>
                    <a:pt x="8" y="2"/>
                  </a:cubicBezTo>
                  <a:cubicBezTo>
                    <a:pt x="8" y="2"/>
                    <a:pt x="8" y="2"/>
                    <a:pt x="8" y="2"/>
                  </a:cubicBezTo>
                  <a:cubicBezTo>
                    <a:pt x="8" y="3"/>
                    <a:pt x="9" y="5"/>
                    <a:pt x="10" y="6"/>
                  </a:cubicBezTo>
                  <a:cubicBezTo>
                    <a:pt x="10" y="6"/>
                    <a:pt x="10" y="6"/>
                    <a:pt x="10" y="6"/>
                  </a:cubicBezTo>
                  <a:cubicBezTo>
                    <a:pt x="10" y="6"/>
                    <a:pt x="10" y="6"/>
                    <a:pt x="10" y="6"/>
                  </a:cubicBezTo>
                  <a:cubicBezTo>
                    <a:pt x="11" y="6"/>
                    <a:pt x="11" y="6"/>
                    <a:pt x="11" y="6"/>
                  </a:cubicBezTo>
                  <a:cubicBezTo>
                    <a:pt x="11" y="5"/>
                    <a:pt x="11" y="5"/>
                    <a:pt x="11" y="5"/>
                  </a:cubicBezTo>
                  <a:cubicBezTo>
                    <a:pt x="12" y="5"/>
                    <a:pt x="12" y="5"/>
                    <a:pt x="12" y="5"/>
                  </a:cubicBezTo>
                  <a:cubicBezTo>
                    <a:pt x="10" y="5"/>
                    <a:pt x="10" y="5"/>
                    <a:pt x="10" y="5"/>
                  </a:cubicBezTo>
                  <a:cubicBezTo>
                    <a:pt x="10" y="5"/>
                    <a:pt x="10" y="5"/>
                    <a:pt x="10" y="5"/>
                  </a:cubicBezTo>
                  <a:cubicBezTo>
                    <a:pt x="10" y="6"/>
                    <a:pt x="10" y="6"/>
                    <a:pt x="10" y="6"/>
                  </a:cubicBezTo>
                  <a:cubicBezTo>
                    <a:pt x="10" y="6"/>
                    <a:pt x="10" y="6"/>
                    <a:pt x="10" y="6"/>
                  </a:cubicBezTo>
                  <a:cubicBezTo>
                    <a:pt x="10" y="6"/>
                    <a:pt x="10" y="6"/>
                    <a:pt x="10" y="6"/>
                  </a:cubicBezTo>
                  <a:cubicBezTo>
                    <a:pt x="10" y="6"/>
                    <a:pt x="9" y="6"/>
                    <a:pt x="9" y="6"/>
                  </a:cubicBezTo>
                  <a:cubicBezTo>
                    <a:pt x="9" y="7"/>
                    <a:pt x="9" y="7"/>
                    <a:pt x="9" y="7"/>
                  </a:cubicBezTo>
                  <a:cubicBezTo>
                    <a:pt x="9" y="7"/>
                    <a:pt x="9" y="8"/>
                    <a:pt x="9" y="8"/>
                  </a:cubicBezTo>
                  <a:cubicBezTo>
                    <a:pt x="9" y="8"/>
                    <a:pt x="9" y="8"/>
                    <a:pt x="9" y="8"/>
                  </a:cubicBezTo>
                  <a:cubicBezTo>
                    <a:pt x="9" y="8"/>
                    <a:pt x="9" y="8"/>
                    <a:pt x="9" y="8"/>
                  </a:cubicBezTo>
                  <a:cubicBezTo>
                    <a:pt x="10" y="8"/>
                    <a:pt x="10" y="8"/>
                    <a:pt x="10" y="8"/>
                  </a:cubicBezTo>
                  <a:cubicBezTo>
                    <a:pt x="9" y="8"/>
                    <a:pt x="9" y="8"/>
                    <a:pt x="9" y="8"/>
                  </a:cubicBezTo>
                  <a:cubicBezTo>
                    <a:pt x="10" y="8"/>
                    <a:pt x="10" y="8"/>
                    <a:pt x="10" y="8"/>
                  </a:cubicBezTo>
                  <a:cubicBezTo>
                    <a:pt x="11" y="8"/>
                    <a:pt x="11" y="8"/>
                    <a:pt x="11" y="8"/>
                  </a:cubicBezTo>
                  <a:cubicBezTo>
                    <a:pt x="11" y="8"/>
                    <a:pt x="12" y="8"/>
                    <a:pt x="13" y="8"/>
                  </a:cubicBezTo>
                  <a:cubicBezTo>
                    <a:pt x="14" y="8"/>
                    <a:pt x="15" y="9"/>
                    <a:pt x="15" y="10"/>
                  </a:cubicBezTo>
                  <a:cubicBezTo>
                    <a:pt x="15" y="10"/>
                    <a:pt x="15" y="10"/>
                    <a:pt x="15"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8"/>
                    <a:pt x="14" y="7"/>
                    <a:pt x="13" y="7"/>
                  </a:cubicBezTo>
                  <a:cubicBezTo>
                    <a:pt x="12" y="7"/>
                    <a:pt x="11" y="7"/>
                    <a:pt x="11"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7"/>
                    <a:pt x="10" y="7"/>
                    <a:pt x="10" y="7"/>
                  </a:cubicBezTo>
                  <a:cubicBezTo>
                    <a:pt x="10" y="7"/>
                    <a:pt x="10" y="7"/>
                    <a:pt x="10" y="7"/>
                  </a:cubicBezTo>
                  <a:cubicBezTo>
                    <a:pt x="10" y="6"/>
                    <a:pt x="10" y="6"/>
                    <a:pt x="10" y="6"/>
                  </a:cubicBezTo>
                  <a:cubicBezTo>
                    <a:pt x="10" y="6"/>
                    <a:pt x="10" y="6"/>
                    <a:pt x="10" y="6"/>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4"/>
                    <a:pt x="9" y="3"/>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8" y="2"/>
                    <a:pt x="7" y="2"/>
                  </a:cubicBezTo>
                  <a:cubicBezTo>
                    <a:pt x="6" y="2"/>
                    <a:pt x="4" y="3"/>
                    <a:pt x="4" y="5"/>
                  </a:cubicBezTo>
                  <a:cubicBezTo>
                    <a:pt x="4" y="5"/>
                    <a:pt x="4" y="6"/>
                    <a:pt x="5" y="7"/>
                  </a:cubicBezTo>
                  <a:cubicBezTo>
                    <a:pt x="5" y="7"/>
                    <a:pt x="5" y="7"/>
                    <a:pt x="5" y="7"/>
                  </a:cubicBezTo>
                  <a:cubicBezTo>
                    <a:pt x="5" y="7"/>
                    <a:pt x="5" y="7"/>
                    <a:pt x="5" y="7"/>
                  </a:cubicBezTo>
                  <a:cubicBezTo>
                    <a:pt x="4" y="8"/>
                    <a:pt x="4" y="8"/>
                    <a:pt x="4" y="8"/>
                  </a:cubicBezTo>
                  <a:cubicBezTo>
                    <a:pt x="3" y="8"/>
                    <a:pt x="2" y="9"/>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2"/>
                    <a:pt x="3" y="14"/>
                    <a:pt x="4" y="14"/>
                  </a:cubicBezTo>
                  <a:cubicBezTo>
                    <a:pt x="5" y="14"/>
                    <a:pt x="5" y="14"/>
                    <a:pt x="5" y="14"/>
                  </a:cubicBezTo>
                  <a:cubicBezTo>
                    <a:pt x="5" y="15"/>
                    <a:pt x="5" y="15"/>
                    <a:pt x="5" y="15"/>
                  </a:cubicBezTo>
                  <a:cubicBezTo>
                    <a:pt x="5" y="15"/>
                    <a:pt x="5" y="15"/>
                    <a:pt x="5" y="15"/>
                  </a:cubicBezTo>
                  <a:cubicBezTo>
                    <a:pt x="5" y="15"/>
                    <a:pt x="5" y="16"/>
                    <a:pt x="5" y="16"/>
                  </a:cubicBezTo>
                  <a:cubicBezTo>
                    <a:pt x="5" y="16"/>
                    <a:pt x="5" y="16"/>
                    <a:pt x="5" y="16"/>
                  </a:cubicBezTo>
                  <a:cubicBezTo>
                    <a:pt x="5" y="17"/>
                    <a:pt x="5" y="17"/>
                    <a:pt x="5" y="17"/>
                  </a:cubicBezTo>
                  <a:cubicBezTo>
                    <a:pt x="5" y="17"/>
                    <a:pt x="5" y="17"/>
                    <a:pt x="5" y="17"/>
                  </a:cubicBezTo>
                  <a:cubicBezTo>
                    <a:pt x="5" y="17"/>
                    <a:pt x="5" y="17"/>
                    <a:pt x="5" y="17"/>
                  </a:cubicBezTo>
                  <a:cubicBezTo>
                    <a:pt x="5" y="18"/>
                    <a:pt x="7" y="20"/>
                    <a:pt x="9" y="20"/>
                  </a:cubicBezTo>
                  <a:cubicBezTo>
                    <a:pt x="9" y="20"/>
                    <a:pt x="9" y="20"/>
                    <a:pt x="9" y="20"/>
                  </a:cubicBezTo>
                  <a:cubicBezTo>
                    <a:pt x="9" y="20"/>
                    <a:pt x="9" y="20"/>
                    <a:pt x="9" y="20"/>
                  </a:cubicBezTo>
                  <a:cubicBezTo>
                    <a:pt x="9" y="20"/>
                    <a:pt x="9" y="20"/>
                    <a:pt x="9" y="20"/>
                  </a:cubicBezTo>
                  <a:cubicBezTo>
                    <a:pt x="9" y="20"/>
                    <a:pt x="9" y="20"/>
                    <a:pt x="9" y="20"/>
                  </a:cubicBezTo>
                  <a:cubicBezTo>
                    <a:pt x="11" y="20"/>
                    <a:pt x="13" y="18"/>
                    <a:pt x="13" y="16"/>
                  </a:cubicBezTo>
                  <a:cubicBezTo>
                    <a:pt x="13" y="16"/>
                    <a:pt x="13" y="16"/>
                    <a:pt x="13" y="16"/>
                  </a:cubicBezTo>
                  <a:cubicBezTo>
                    <a:pt x="13" y="15"/>
                    <a:pt x="12" y="15"/>
                    <a:pt x="12" y="14"/>
                  </a:cubicBezTo>
                  <a:cubicBezTo>
                    <a:pt x="12" y="14"/>
                    <a:pt x="12" y="14"/>
                    <a:pt x="12" y="14"/>
                  </a:cubicBezTo>
                  <a:cubicBezTo>
                    <a:pt x="12" y="14"/>
                    <a:pt x="12" y="14"/>
                    <a:pt x="12" y="14"/>
                  </a:cubicBezTo>
                  <a:cubicBezTo>
                    <a:pt x="13" y="13"/>
                    <a:pt x="13" y="13"/>
                    <a:pt x="13" y="13"/>
                  </a:cubicBezTo>
                  <a:cubicBezTo>
                    <a:pt x="13" y="13"/>
                    <a:pt x="13" y="13"/>
                    <a:pt x="13" y="13"/>
                  </a:cubicBezTo>
                  <a:cubicBezTo>
                    <a:pt x="13" y="13"/>
                    <a:pt x="13" y="13"/>
                    <a:pt x="13" y="13"/>
                  </a:cubicBezTo>
                  <a:cubicBezTo>
                    <a:pt x="13" y="13"/>
                    <a:pt x="13" y="13"/>
                    <a:pt x="13" y="13"/>
                  </a:cubicBezTo>
                  <a:cubicBezTo>
                    <a:pt x="12" y="13"/>
                    <a:pt x="12" y="13"/>
                    <a:pt x="12" y="13"/>
                  </a:cubicBezTo>
                  <a:cubicBezTo>
                    <a:pt x="12" y="14"/>
                    <a:pt x="12" y="14"/>
                    <a:pt x="12" y="14"/>
                  </a:cubicBezTo>
                  <a:cubicBezTo>
                    <a:pt x="13" y="14"/>
                    <a:pt x="13" y="14"/>
                    <a:pt x="13" y="14"/>
                  </a:cubicBezTo>
                  <a:cubicBezTo>
                    <a:pt x="13" y="14"/>
                    <a:pt x="13" y="14"/>
                    <a:pt x="13" y="14"/>
                  </a:cubicBezTo>
                  <a:cubicBezTo>
                    <a:pt x="13" y="13"/>
                    <a:pt x="13" y="13"/>
                    <a:pt x="13" y="13"/>
                  </a:cubicBezTo>
                  <a:cubicBezTo>
                    <a:pt x="13" y="13"/>
                    <a:pt x="13" y="13"/>
                    <a:pt x="13" y="13"/>
                  </a:cubicBezTo>
                  <a:cubicBezTo>
                    <a:pt x="13" y="13"/>
                    <a:pt x="13" y="13"/>
                    <a:pt x="13" y="13"/>
                  </a:cubicBezTo>
                  <a:cubicBezTo>
                    <a:pt x="14" y="13"/>
                    <a:pt x="16" y="12"/>
                    <a:pt x="16" y="10"/>
                  </a:cubicBezTo>
                  <a:cubicBezTo>
                    <a:pt x="16" y="10"/>
                    <a:pt x="16" y="10"/>
                    <a:pt x="16" y="10"/>
                  </a:cubicBezTo>
                  <a:cubicBezTo>
                    <a:pt x="16" y="10"/>
                    <a:pt x="16" y="10"/>
                    <a:pt x="16" y="10"/>
                  </a:cubicBezTo>
                  <a:cubicBezTo>
                    <a:pt x="16" y="10"/>
                    <a:pt x="16" y="10"/>
                    <a:pt x="16" y="10"/>
                  </a:cubicBezTo>
                  <a:cubicBezTo>
                    <a:pt x="17" y="10"/>
                    <a:pt x="17" y="10"/>
                    <a:pt x="17" y="10"/>
                  </a:cubicBezTo>
                  <a:cubicBezTo>
                    <a:pt x="17" y="10"/>
                    <a:pt x="17" y="10"/>
                    <a:pt x="17" y="10"/>
                  </a:cubicBezTo>
                  <a:cubicBezTo>
                    <a:pt x="17" y="10"/>
                    <a:pt x="17" y="10"/>
                    <a:pt x="17" y="10"/>
                  </a:cubicBezTo>
                  <a:cubicBezTo>
                    <a:pt x="17" y="13"/>
                    <a:pt x="15"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4"/>
                    <a:pt x="13" y="14"/>
                    <a:pt x="13" y="14"/>
                  </a:cubicBezTo>
                  <a:cubicBezTo>
                    <a:pt x="14" y="14"/>
                    <a:pt x="14" y="14"/>
                    <a:pt x="14" y="14"/>
                  </a:cubicBezTo>
                  <a:cubicBezTo>
                    <a:pt x="13" y="13"/>
                    <a:pt x="13" y="13"/>
                    <a:pt x="13" y="13"/>
                  </a:cubicBezTo>
                  <a:cubicBezTo>
                    <a:pt x="13" y="14"/>
                    <a:pt x="13" y="14"/>
                    <a:pt x="13" y="14"/>
                  </a:cubicBezTo>
                  <a:cubicBezTo>
                    <a:pt x="13" y="14"/>
                    <a:pt x="14" y="15"/>
                    <a:pt x="14" y="16"/>
                  </a:cubicBezTo>
                  <a:cubicBezTo>
                    <a:pt x="14" y="19"/>
                    <a:pt x="12" y="21"/>
                    <a:pt x="10" y="21"/>
                  </a:cubicBezTo>
                  <a:cubicBezTo>
                    <a:pt x="9" y="21"/>
                    <a:pt x="9" y="21"/>
                    <a:pt x="9" y="21"/>
                  </a:cubicBezTo>
                  <a:cubicBezTo>
                    <a:pt x="6" y="21"/>
                    <a:pt x="4" y="19"/>
                    <a:pt x="4" y="17"/>
                  </a:cubicBezTo>
                  <a:cubicBezTo>
                    <a:pt x="3" y="17"/>
                    <a:pt x="3" y="17"/>
                    <a:pt x="3" y="17"/>
                  </a:cubicBezTo>
                  <a:cubicBezTo>
                    <a:pt x="4" y="17"/>
                    <a:pt x="4" y="17"/>
                    <a:pt x="4" y="17"/>
                  </a:cubicBezTo>
                  <a:cubicBezTo>
                    <a:pt x="4" y="16"/>
                    <a:pt x="4" y="16"/>
                    <a:pt x="4" y="16"/>
                  </a:cubicBezTo>
                  <a:cubicBezTo>
                    <a:pt x="3" y="16"/>
                    <a:pt x="3" y="16"/>
                    <a:pt x="3" y="16"/>
                  </a:cubicBezTo>
                  <a:cubicBezTo>
                    <a:pt x="4" y="16"/>
                    <a:pt x="4" y="16"/>
                    <a:pt x="4" y="16"/>
                  </a:cubicBezTo>
                  <a:cubicBezTo>
                    <a:pt x="4" y="15"/>
                    <a:pt x="4" y="15"/>
                    <a:pt x="4" y="14"/>
                  </a:cubicBezTo>
                  <a:cubicBezTo>
                    <a:pt x="4" y="14"/>
                    <a:pt x="4" y="14"/>
                    <a:pt x="4" y="14"/>
                  </a:cubicBezTo>
                  <a:cubicBezTo>
                    <a:pt x="3" y="15"/>
                    <a:pt x="3" y="15"/>
                    <a:pt x="3" y="15"/>
                  </a:cubicBezTo>
                  <a:cubicBezTo>
                    <a:pt x="4" y="15"/>
                    <a:pt x="4" y="15"/>
                    <a:pt x="4" y="15"/>
                  </a:cubicBezTo>
                  <a:cubicBezTo>
                    <a:pt x="4" y="15"/>
                    <a:pt x="4" y="15"/>
                    <a:pt x="4" y="15"/>
                  </a:cubicBezTo>
                  <a:cubicBezTo>
                    <a:pt x="4" y="15"/>
                    <a:pt x="4" y="15"/>
                    <a:pt x="4" y="15"/>
                  </a:cubicBezTo>
                  <a:cubicBezTo>
                    <a:pt x="4" y="15"/>
                    <a:pt x="4" y="15"/>
                    <a:pt x="4" y="15"/>
                  </a:cubicBezTo>
                  <a:cubicBezTo>
                    <a:pt x="2" y="15"/>
                    <a:pt x="0" y="13"/>
                    <a:pt x="0" y="11"/>
                  </a:cubicBezTo>
                  <a:cubicBezTo>
                    <a:pt x="0" y="9"/>
                    <a:pt x="2" y="7"/>
                    <a:pt x="4" y="6"/>
                  </a:cubicBezTo>
                  <a:cubicBezTo>
                    <a:pt x="4" y="6"/>
                    <a:pt x="4" y="6"/>
                    <a:pt x="4" y="6"/>
                  </a:cubicBezTo>
                  <a:cubicBezTo>
                    <a:pt x="4" y="6"/>
                    <a:pt x="4" y="6"/>
                    <a:pt x="4" y="6"/>
                  </a:cubicBezTo>
                  <a:cubicBezTo>
                    <a:pt x="4" y="7"/>
                    <a:pt x="4" y="7"/>
                    <a:pt x="4" y="7"/>
                  </a:cubicBezTo>
                  <a:cubicBezTo>
                    <a:pt x="3" y="7"/>
                    <a:pt x="3" y="7"/>
                    <a:pt x="3" y="7"/>
                  </a:cubicBezTo>
                  <a:cubicBezTo>
                    <a:pt x="4" y="8"/>
                    <a:pt x="4" y="8"/>
                    <a:pt x="4" y="8"/>
                  </a:cubicBezTo>
                  <a:cubicBezTo>
                    <a:pt x="4" y="7"/>
                    <a:pt x="4" y="7"/>
                    <a:pt x="4" y="7"/>
                  </a:cubicBezTo>
                  <a:cubicBezTo>
                    <a:pt x="3" y="7"/>
                    <a:pt x="3" y="6"/>
                    <a:pt x="3" y="5"/>
                  </a:cubicBezTo>
                  <a:cubicBezTo>
                    <a:pt x="3" y="2"/>
                    <a:pt x="5" y="0"/>
                    <a:pt x="7" y="0"/>
                  </a:cubicBezTo>
                  <a:cubicBezTo>
                    <a:pt x="8" y="0"/>
                    <a:pt x="9" y="1"/>
                    <a:pt x="10" y="1"/>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3"/>
                    <a:pt x="11" y="4"/>
                    <a:pt x="11" y="4"/>
                  </a:cubicBezTo>
                  <a:cubicBezTo>
                    <a:pt x="11" y="4"/>
                    <a:pt x="11" y="4"/>
                    <a:pt x="11" y="4"/>
                  </a:cubicBezTo>
                  <a:cubicBezTo>
                    <a:pt x="11" y="5"/>
                    <a:pt x="11" y="5"/>
                    <a:pt x="11" y="5"/>
                  </a:cubicBezTo>
                  <a:cubicBezTo>
                    <a:pt x="11" y="5"/>
                    <a:pt x="11" y="5"/>
                    <a:pt x="11" y="5"/>
                  </a:cubicBezTo>
                  <a:cubicBezTo>
                    <a:pt x="11" y="5"/>
                    <a:pt x="11" y="5"/>
                    <a:pt x="11" y="5"/>
                  </a:cubicBezTo>
                  <a:cubicBezTo>
                    <a:pt x="12" y="5"/>
                    <a:pt x="12" y="5"/>
                    <a:pt x="12" y="5"/>
                  </a:cubicBezTo>
                  <a:cubicBezTo>
                    <a:pt x="12" y="5"/>
                    <a:pt x="12" y="5"/>
                    <a:pt x="12" y="5"/>
                  </a:cubicBezTo>
                  <a:cubicBezTo>
                    <a:pt x="12" y="5"/>
                    <a:pt x="12" y="5"/>
                    <a:pt x="12" y="5"/>
                  </a:cubicBezTo>
                  <a:cubicBezTo>
                    <a:pt x="12" y="5"/>
                    <a:pt x="12" y="5"/>
                    <a:pt x="12" y="5"/>
                  </a:cubicBezTo>
                  <a:cubicBezTo>
                    <a:pt x="12" y="5"/>
                    <a:pt x="12" y="6"/>
                    <a:pt x="11" y="6"/>
                  </a:cubicBezTo>
                  <a:cubicBezTo>
                    <a:pt x="11" y="7"/>
                    <a:pt x="11" y="7"/>
                    <a:pt x="11" y="8"/>
                  </a:cubicBezTo>
                  <a:cubicBezTo>
                    <a:pt x="11" y="8"/>
                    <a:pt x="11" y="8"/>
                    <a:pt x="11" y="8"/>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6"/>
                    <a:pt x="11" y="6"/>
                    <a:pt x="11" y="6"/>
                  </a:cubicBezTo>
                  <a:cubicBezTo>
                    <a:pt x="10" y="7"/>
                    <a:pt x="10" y="7"/>
                    <a:pt x="10" y="7"/>
                  </a:cubicBezTo>
                  <a:cubicBezTo>
                    <a:pt x="10" y="6"/>
                    <a:pt x="10" y="6"/>
                    <a:pt x="10" y="6"/>
                  </a:cubicBezTo>
                  <a:cubicBezTo>
                    <a:pt x="10" y="7"/>
                    <a:pt x="10" y="7"/>
                    <a:pt x="10" y="7"/>
                  </a:cubicBezTo>
                  <a:cubicBezTo>
                    <a:pt x="10" y="7"/>
                    <a:pt x="10" y="7"/>
                    <a:pt x="10" y="7"/>
                  </a:cubicBezTo>
                  <a:cubicBezTo>
                    <a:pt x="11" y="6"/>
                    <a:pt x="12" y="6"/>
                    <a:pt x="13" y="6"/>
                  </a:cubicBezTo>
                  <a:cubicBezTo>
                    <a:pt x="15" y="6"/>
                    <a:pt x="17" y="8"/>
                    <a:pt x="17" y="10"/>
                  </a:cubicBezTo>
                  <a:cubicBezTo>
                    <a:pt x="17" y="10"/>
                    <a:pt x="17" y="10"/>
                    <a:pt x="17" y="10"/>
                  </a:cubicBezTo>
                  <a:cubicBezTo>
                    <a:pt x="17" y="10"/>
                    <a:pt x="17" y="10"/>
                    <a:pt x="17" y="10"/>
                  </a:cubicBezTo>
                  <a:cubicBezTo>
                    <a:pt x="16" y="10"/>
                    <a:pt x="16" y="10"/>
                    <a:pt x="16" y="10"/>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44" name="Freeform 361">
              <a:extLst>
                <a:ext uri="{FF2B5EF4-FFF2-40B4-BE49-F238E27FC236}">
                  <a16:creationId xmlns:a16="http://schemas.microsoft.com/office/drawing/2014/main" id="{AA38FBBE-F8C4-4DEE-880E-BDE63EDC160F}"/>
                </a:ext>
              </a:extLst>
            </p:cNvPr>
            <p:cNvSpPr>
              <a:spLocks/>
            </p:cNvSpPr>
            <p:nvPr/>
          </p:nvSpPr>
          <p:spPr bwMode="auto">
            <a:xfrm>
              <a:off x="8926513" y="6221413"/>
              <a:ext cx="104775" cy="112712"/>
            </a:xfrm>
            <a:custGeom>
              <a:avLst/>
              <a:gdLst>
                <a:gd name="T0" fmla="*/ 17 w 21"/>
                <a:gd name="T1" fmla="*/ 11 h 22"/>
                <a:gd name="T2" fmla="*/ 16 w 21"/>
                <a:gd name="T3" fmla="*/ 9 h 22"/>
                <a:gd name="T4" fmla="*/ 15 w 21"/>
                <a:gd name="T5" fmla="*/ 8 h 22"/>
                <a:gd name="T6" fmla="*/ 17 w 21"/>
                <a:gd name="T7" fmla="*/ 6 h 22"/>
                <a:gd name="T8" fmla="*/ 17 w 21"/>
                <a:gd name="T9" fmla="*/ 4 h 22"/>
                <a:gd name="T10" fmla="*/ 14 w 21"/>
                <a:gd name="T11" fmla="*/ 0 h 22"/>
                <a:gd name="T12" fmla="*/ 8 w 21"/>
                <a:gd name="T13" fmla="*/ 5 h 22"/>
                <a:gd name="T14" fmla="*/ 9 w 21"/>
                <a:gd name="T15" fmla="*/ 6 h 22"/>
                <a:gd name="T16" fmla="*/ 6 w 21"/>
                <a:gd name="T17" fmla="*/ 4 h 22"/>
                <a:gd name="T18" fmla="*/ 0 w 21"/>
                <a:gd name="T19" fmla="*/ 7 h 22"/>
                <a:gd name="T20" fmla="*/ 0 w 21"/>
                <a:gd name="T21" fmla="*/ 11 h 22"/>
                <a:gd name="T22" fmla="*/ 2 w 21"/>
                <a:gd name="T23" fmla="*/ 13 h 22"/>
                <a:gd name="T24" fmla="*/ 2 w 21"/>
                <a:gd name="T25" fmla="*/ 12 h 22"/>
                <a:gd name="T26" fmla="*/ 0 w 21"/>
                <a:gd name="T27" fmla="*/ 16 h 22"/>
                <a:gd name="T28" fmla="*/ 0 w 21"/>
                <a:gd name="T29" fmla="*/ 16 h 22"/>
                <a:gd name="T30" fmla="*/ 1 w 21"/>
                <a:gd name="T31" fmla="*/ 20 h 22"/>
                <a:gd name="T32" fmla="*/ 5 w 21"/>
                <a:gd name="T33" fmla="*/ 21 h 22"/>
                <a:gd name="T34" fmla="*/ 8 w 21"/>
                <a:gd name="T35" fmla="*/ 18 h 22"/>
                <a:gd name="T36" fmla="*/ 12 w 21"/>
                <a:gd name="T37" fmla="*/ 22 h 22"/>
                <a:gd name="T38" fmla="*/ 17 w 21"/>
                <a:gd name="T39" fmla="*/ 15 h 22"/>
                <a:gd name="T40" fmla="*/ 16 w 21"/>
                <a:gd name="T41" fmla="*/ 16 h 22"/>
                <a:gd name="T42" fmla="*/ 20 w 21"/>
                <a:gd name="T43" fmla="*/ 14 h 22"/>
                <a:gd name="T44" fmla="*/ 20 w 21"/>
                <a:gd name="T45" fmla="*/ 13 h 22"/>
                <a:gd name="T46" fmla="*/ 17 w 21"/>
                <a:gd name="T47" fmla="*/ 12 h 22"/>
                <a:gd name="T48" fmla="*/ 20 w 21"/>
                <a:gd name="T49" fmla="*/ 15 h 22"/>
                <a:gd name="T50" fmla="*/ 19 w 21"/>
                <a:gd name="T51" fmla="*/ 13 h 22"/>
                <a:gd name="T52" fmla="*/ 16 w 21"/>
                <a:gd name="T53" fmla="*/ 14 h 22"/>
                <a:gd name="T54" fmla="*/ 15 w 21"/>
                <a:gd name="T55" fmla="*/ 16 h 22"/>
                <a:gd name="T56" fmla="*/ 15 w 21"/>
                <a:gd name="T57" fmla="*/ 20 h 22"/>
                <a:gd name="T58" fmla="*/ 9 w 21"/>
                <a:gd name="T59" fmla="*/ 18 h 22"/>
                <a:gd name="T60" fmla="*/ 7 w 21"/>
                <a:gd name="T61" fmla="*/ 17 h 22"/>
                <a:gd name="T62" fmla="*/ 3 w 21"/>
                <a:gd name="T63" fmla="*/ 19 h 22"/>
                <a:gd name="T64" fmla="*/ 2 w 21"/>
                <a:gd name="T65" fmla="*/ 18 h 22"/>
                <a:gd name="T66" fmla="*/ 1 w 21"/>
                <a:gd name="T67" fmla="*/ 16 h 22"/>
                <a:gd name="T68" fmla="*/ 1 w 21"/>
                <a:gd name="T69" fmla="*/ 16 h 22"/>
                <a:gd name="T70" fmla="*/ 1 w 21"/>
                <a:gd name="T71" fmla="*/ 16 h 22"/>
                <a:gd name="T72" fmla="*/ 3 w 21"/>
                <a:gd name="T73" fmla="*/ 13 h 22"/>
                <a:gd name="T74" fmla="*/ 2 w 21"/>
                <a:gd name="T75" fmla="*/ 11 h 22"/>
                <a:gd name="T76" fmla="*/ 1 w 21"/>
                <a:gd name="T77" fmla="*/ 10 h 22"/>
                <a:gd name="T78" fmla="*/ 4 w 21"/>
                <a:gd name="T79" fmla="*/ 6 h 22"/>
                <a:gd name="T80" fmla="*/ 8 w 21"/>
                <a:gd name="T81" fmla="*/ 6 h 22"/>
                <a:gd name="T82" fmla="*/ 10 w 21"/>
                <a:gd name="T83" fmla="*/ 5 h 22"/>
                <a:gd name="T84" fmla="*/ 13 w 21"/>
                <a:gd name="T85" fmla="*/ 2 h 22"/>
                <a:gd name="T86" fmla="*/ 14 w 21"/>
                <a:gd name="T87" fmla="*/ 1 h 22"/>
                <a:gd name="T88" fmla="*/ 16 w 21"/>
                <a:gd name="T89" fmla="*/ 6 h 22"/>
                <a:gd name="T90" fmla="*/ 16 w 21"/>
                <a:gd name="T91" fmla="*/ 5 h 22"/>
                <a:gd name="T92" fmla="*/ 14 w 21"/>
                <a:gd name="T93" fmla="*/ 9 h 22"/>
                <a:gd name="T94" fmla="*/ 15 w 21"/>
                <a:gd name="T95" fmla="*/ 9 h 22"/>
                <a:gd name="T96" fmla="*/ 16 w 21"/>
                <a:gd name="T9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2">
                  <a:moveTo>
                    <a:pt x="17" y="12"/>
                  </a:moveTo>
                  <a:cubicBezTo>
                    <a:pt x="17" y="11"/>
                    <a:pt x="17" y="11"/>
                    <a:pt x="17" y="11"/>
                  </a:cubicBezTo>
                  <a:cubicBezTo>
                    <a:pt x="17" y="11"/>
                    <a:pt x="16" y="10"/>
                    <a:pt x="16" y="9"/>
                  </a:cubicBezTo>
                  <a:cubicBezTo>
                    <a:pt x="16" y="9"/>
                    <a:pt x="16" y="9"/>
                    <a:pt x="16" y="9"/>
                  </a:cubicBezTo>
                  <a:cubicBezTo>
                    <a:pt x="16" y="8"/>
                    <a:pt x="16" y="8"/>
                    <a:pt x="16" y="8"/>
                  </a:cubicBezTo>
                  <a:cubicBezTo>
                    <a:pt x="15" y="8"/>
                    <a:pt x="15" y="8"/>
                    <a:pt x="15" y="8"/>
                  </a:cubicBezTo>
                  <a:cubicBezTo>
                    <a:pt x="16" y="8"/>
                    <a:pt x="16" y="8"/>
                    <a:pt x="16" y="8"/>
                  </a:cubicBezTo>
                  <a:cubicBezTo>
                    <a:pt x="16" y="7"/>
                    <a:pt x="17" y="6"/>
                    <a:pt x="17" y="6"/>
                  </a:cubicBezTo>
                  <a:cubicBezTo>
                    <a:pt x="17" y="5"/>
                    <a:pt x="17" y="5"/>
                    <a:pt x="17" y="5"/>
                  </a:cubicBezTo>
                  <a:cubicBezTo>
                    <a:pt x="17" y="4"/>
                    <a:pt x="17" y="4"/>
                    <a:pt x="17" y="4"/>
                  </a:cubicBezTo>
                  <a:cubicBezTo>
                    <a:pt x="16" y="4"/>
                    <a:pt x="15" y="2"/>
                    <a:pt x="15" y="1"/>
                  </a:cubicBezTo>
                  <a:cubicBezTo>
                    <a:pt x="15" y="1"/>
                    <a:pt x="15" y="0"/>
                    <a:pt x="14" y="0"/>
                  </a:cubicBezTo>
                  <a:cubicBezTo>
                    <a:pt x="14" y="0"/>
                    <a:pt x="13" y="0"/>
                    <a:pt x="13" y="0"/>
                  </a:cubicBezTo>
                  <a:cubicBezTo>
                    <a:pt x="10" y="0"/>
                    <a:pt x="8" y="2"/>
                    <a:pt x="8" y="5"/>
                  </a:cubicBezTo>
                  <a:cubicBezTo>
                    <a:pt x="8" y="5"/>
                    <a:pt x="8" y="5"/>
                    <a:pt x="8" y="6"/>
                  </a:cubicBezTo>
                  <a:cubicBezTo>
                    <a:pt x="9" y="6"/>
                    <a:pt x="9" y="6"/>
                    <a:pt x="9" y="6"/>
                  </a:cubicBezTo>
                  <a:cubicBezTo>
                    <a:pt x="10" y="5"/>
                    <a:pt x="10" y="5"/>
                    <a:pt x="10" y="5"/>
                  </a:cubicBezTo>
                  <a:cubicBezTo>
                    <a:pt x="9" y="4"/>
                    <a:pt x="7" y="4"/>
                    <a:pt x="6" y="4"/>
                  </a:cubicBezTo>
                  <a:cubicBezTo>
                    <a:pt x="5" y="4"/>
                    <a:pt x="3" y="4"/>
                    <a:pt x="2" y="5"/>
                  </a:cubicBezTo>
                  <a:cubicBezTo>
                    <a:pt x="1" y="6"/>
                    <a:pt x="1" y="7"/>
                    <a:pt x="0" y="7"/>
                  </a:cubicBezTo>
                  <a:cubicBezTo>
                    <a:pt x="0" y="8"/>
                    <a:pt x="0" y="9"/>
                    <a:pt x="0" y="10"/>
                  </a:cubicBezTo>
                  <a:cubicBezTo>
                    <a:pt x="0" y="10"/>
                    <a:pt x="0" y="10"/>
                    <a:pt x="0" y="11"/>
                  </a:cubicBezTo>
                  <a:cubicBezTo>
                    <a:pt x="0" y="11"/>
                    <a:pt x="1" y="12"/>
                    <a:pt x="1" y="12"/>
                  </a:cubicBezTo>
                  <a:cubicBezTo>
                    <a:pt x="1" y="13"/>
                    <a:pt x="2" y="13"/>
                    <a:pt x="2" y="13"/>
                  </a:cubicBezTo>
                  <a:cubicBezTo>
                    <a:pt x="2" y="13"/>
                    <a:pt x="2" y="13"/>
                    <a:pt x="2" y="13"/>
                  </a:cubicBezTo>
                  <a:cubicBezTo>
                    <a:pt x="2" y="12"/>
                    <a:pt x="2" y="12"/>
                    <a:pt x="2" y="12"/>
                  </a:cubicBezTo>
                  <a:cubicBezTo>
                    <a:pt x="1" y="13"/>
                    <a:pt x="0" y="14"/>
                    <a:pt x="0" y="16"/>
                  </a:cubicBezTo>
                  <a:cubicBezTo>
                    <a:pt x="0" y="16"/>
                    <a:pt x="0" y="16"/>
                    <a:pt x="0" y="16"/>
                  </a:cubicBezTo>
                  <a:cubicBezTo>
                    <a:pt x="0" y="16"/>
                    <a:pt x="0" y="16"/>
                    <a:pt x="0" y="16"/>
                  </a:cubicBezTo>
                  <a:cubicBezTo>
                    <a:pt x="0" y="16"/>
                    <a:pt x="0" y="16"/>
                    <a:pt x="0" y="16"/>
                  </a:cubicBezTo>
                  <a:cubicBezTo>
                    <a:pt x="0" y="17"/>
                    <a:pt x="0" y="19"/>
                    <a:pt x="1" y="19"/>
                  </a:cubicBezTo>
                  <a:cubicBezTo>
                    <a:pt x="1" y="20"/>
                    <a:pt x="1" y="20"/>
                    <a:pt x="1" y="20"/>
                  </a:cubicBezTo>
                  <a:cubicBezTo>
                    <a:pt x="2" y="20"/>
                    <a:pt x="2" y="20"/>
                    <a:pt x="2" y="20"/>
                  </a:cubicBezTo>
                  <a:cubicBezTo>
                    <a:pt x="3" y="21"/>
                    <a:pt x="4" y="21"/>
                    <a:pt x="5" y="21"/>
                  </a:cubicBezTo>
                  <a:cubicBezTo>
                    <a:pt x="6" y="21"/>
                    <a:pt x="8" y="20"/>
                    <a:pt x="9" y="18"/>
                  </a:cubicBezTo>
                  <a:cubicBezTo>
                    <a:pt x="8" y="18"/>
                    <a:pt x="8" y="18"/>
                    <a:pt x="8" y="18"/>
                  </a:cubicBezTo>
                  <a:cubicBezTo>
                    <a:pt x="7" y="18"/>
                    <a:pt x="7" y="18"/>
                    <a:pt x="7" y="18"/>
                  </a:cubicBezTo>
                  <a:cubicBezTo>
                    <a:pt x="8" y="21"/>
                    <a:pt x="10" y="22"/>
                    <a:pt x="12" y="22"/>
                  </a:cubicBezTo>
                  <a:cubicBezTo>
                    <a:pt x="15" y="22"/>
                    <a:pt x="18" y="20"/>
                    <a:pt x="18" y="17"/>
                  </a:cubicBezTo>
                  <a:cubicBezTo>
                    <a:pt x="18" y="16"/>
                    <a:pt x="17" y="15"/>
                    <a:pt x="17" y="15"/>
                  </a:cubicBezTo>
                  <a:cubicBezTo>
                    <a:pt x="16" y="15"/>
                    <a:pt x="16" y="15"/>
                    <a:pt x="16" y="15"/>
                  </a:cubicBezTo>
                  <a:cubicBezTo>
                    <a:pt x="16" y="16"/>
                    <a:pt x="16" y="16"/>
                    <a:pt x="16" y="16"/>
                  </a:cubicBezTo>
                  <a:cubicBezTo>
                    <a:pt x="17" y="16"/>
                    <a:pt x="17" y="16"/>
                    <a:pt x="17" y="16"/>
                  </a:cubicBezTo>
                  <a:cubicBezTo>
                    <a:pt x="18" y="16"/>
                    <a:pt x="20" y="15"/>
                    <a:pt x="20" y="14"/>
                  </a:cubicBezTo>
                  <a:cubicBezTo>
                    <a:pt x="21" y="14"/>
                    <a:pt x="21" y="14"/>
                    <a:pt x="21" y="13"/>
                  </a:cubicBezTo>
                  <a:cubicBezTo>
                    <a:pt x="20" y="13"/>
                    <a:pt x="20" y="13"/>
                    <a:pt x="20" y="13"/>
                  </a:cubicBezTo>
                  <a:cubicBezTo>
                    <a:pt x="19" y="13"/>
                    <a:pt x="18" y="12"/>
                    <a:pt x="17" y="11"/>
                  </a:cubicBezTo>
                  <a:cubicBezTo>
                    <a:pt x="17" y="12"/>
                    <a:pt x="17" y="12"/>
                    <a:pt x="17" y="12"/>
                  </a:cubicBezTo>
                  <a:cubicBezTo>
                    <a:pt x="16" y="12"/>
                    <a:pt x="16" y="12"/>
                    <a:pt x="16" y="12"/>
                  </a:cubicBezTo>
                  <a:cubicBezTo>
                    <a:pt x="17" y="14"/>
                    <a:pt x="18" y="14"/>
                    <a:pt x="20" y="15"/>
                  </a:cubicBezTo>
                  <a:cubicBezTo>
                    <a:pt x="20" y="14"/>
                    <a:pt x="20" y="14"/>
                    <a:pt x="20" y="14"/>
                  </a:cubicBezTo>
                  <a:cubicBezTo>
                    <a:pt x="19" y="13"/>
                    <a:pt x="19" y="13"/>
                    <a:pt x="19" y="13"/>
                  </a:cubicBezTo>
                  <a:cubicBezTo>
                    <a:pt x="18" y="14"/>
                    <a:pt x="18" y="14"/>
                    <a:pt x="17" y="14"/>
                  </a:cubicBezTo>
                  <a:cubicBezTo>
                    <a:pt x="16" y="14"/>
                    <a:pt x="16" y="14"/>
                    <a:pt x="16" y="14"/>
                  </a:cubicBezTo>
                  <a:cubicBezTo>
                    <a:pt x="16" y="14"/>
                    <a:pt x="16" y="14"/>
                    <a:pt x="16" y="15"/>
                  </a:cubicBezTo>
                  <a:cubicBezTo>
                    <a:pt x="15" y="15"/>
                    <a:pt x="15" y="15"/>
                    <a:pt x="15" y="16"/>
                  </a:cubicBezTo>
                  <a:cubicBezTo>
                    <a:pt x="16" y="16"/>
                    <a:pt x="16" y="16"/>
                    <a:pt x="16" y="17"/>
                  </a:cubicBezTo>
                  <a:cubicBezTo>
                    <a:pt x="16" y="18"/>
                    <a:pt x="15" y="19"/>
                    <a:pt x="15" y="20"/>
                  </a:cubicBezTo>
                  <a:cubicBezTo>
                    <a:pt x="14" y="20"/>
                    <a:pt x="13" y="21"/>
                    <a:pt x="12" y="21"/>
                  </a:cubicBezTo>
                  <a:cubicBezTo>
                    <a:pt x="11" y="21"/>
                    <a:pt x="9" y="19"/>
                    <a:pt x="9" y="18"/>
                  </a:cubicBezTo>
                  <a:cubicBezTo>
                    <a:pt x="9" y="17"/>
                    <a:pt x="8" y="17"/>
                    <a:pt x="8" y="17"/>
                  </a:cubicBezTo>
                  <a:cubicBezTo>
                    <a:pt x="8" y="17"/>
                    <a:pt x="7" y="17"/>
                    <a:pt x="7" y="17"/>
                  </a:cubicBezTo>
                  <a:cubicBezTo>
                    <a:pt x="7" y="18"/>
                    <a:pt x="6" y="19"/>
                    <a:pt x="5" y="19"/>
                  </a:cubicBezTo>
                  <a:cubicBezTo>
                    <a:pt x="4" y="19"/>
                    <a:pt x="4" y="19"/>
                    <a:pt x="3" y="19"/>
                  </a:cubicBezTo>
                  <a:cubicBezTo>
                    <a:pt x="3" y="18"/>
                    <a:pt x="3" y="18"/>
                    <a:pt x="3" y="18"/>
                  </a:cubicBezTo>
                  <a:cubicBezTo>
                    <a:pt x="2" y="18"/>
                    <a:pt x="2" y="18"/>
                    <a:pt x="2" y="18"/>
                  </a:cubicBezTo>
                  <a:cubicBezTo>
                    <a:pt x="2" y="18"/>
                    <a:pt x="1" y="17"/>
                    <a:pt x="1" y="16"/>
                  </a:cubicBezTo>
                  <a:cubicBezTo>
                    <a:pt x="1" y="16"/>
                    <a:pt x="1" y="16"/>
                    <a:pt x="1" y="16"/>
                  </a:cubicBezTo>
                  <a:cubicBezTo>
                    <a:pt x="1" y="16"/>
                    <a:pt x="1" y="16"/>
                    <a:pt x="1" y="16"/>
                  </a:cubicBezTo>
                  <a:cubicBezTo>
                    <a:pt x="1" y="16"/>
                    <a:pt x="1" y="16"/>
                    <a:pt x="1" y="16"/>
                  </a:cubicBezTo>
                  <a:cubicBezTo>
                    <a:pt x="1" y="16"/>
                    <a:pt x="1" y="16"/>
                    <a:pt x="1" y="16"/>
                  </a:cubicBezTo>
                  <a:cubicBezTo>
                    <a:pt x="1" y="16"/>
                    <a:pt x="1" y="16"/>
                    <a:pt x="1" y="16"/>
                  </a:cubicBezTo>
                  <a:cubicBezTo>
                    <a:pt x="2" y="15"/>
                    <a:pt x="2" y="14"/>
                    <a:pt x="3" y="13"/>
                  </a:cubicBezTo>
                  <a:cubicBezTo>
                    <a:pt x="3" y="13"/>
                    <a:pt x="3" y="13"/>
                    <a:pt x="3" y="13"/>
                  </a:cubicBezTo>
                  <a:cubicBezTo>
                    <a:pt x="3" y="12"/>
                    <a:pt x="3" y="12"/>
                    <a:pt x="3" y="12"/>
                  </a:cubicBezTo>
                  <a:cubicBezTo>
                    <a:pt x="3" y="11"/>
                    <a:pt x="2" y="11"/>
                    <a:pt x="2" y="11"/>
                  </a:cubicBezTo>
                  <a:cubicBezTo>
                    <a:pt x="2" y="10"/>
                    <a:pt x="2" y="10"/>
                    <a:pt x="2" y="10"/>
                  </a:cubicBezTo>
                  <a:cubicBezTo>
                    <a:pt x="1" y="10"/>
                    <a:pt x="1" y="10"/>
                    <a:pt x="1" y="10"/>
                  </a:cubicBezTo>
                  <a:cubicBezTo>
                    <a:pt x="1" y="9"/>
                    <a:pt x="2" y="9"/>
                    <a:pt x="2" y="8"/>
                  </a:cubicBezTo>
                  <a:cubicBezTo>
                    <a:pt x="2" y="7"/>
                    <a:pt x="3" y="7"/>
                    <a:pt x="4" y="6"/>
                  </a:cubicBezTo>
                  <a:cubicBezTo>
                    <a:pt x="4" y="6"/>
                    <a:pt x="5" y="6"/>
                    <a:pt x="6" y="6"/>
                  </a:cubicBezTo>
                  <a:cubicBezTo>
                    <a:pt x="7" y="6"/>
                    <a:pt x="8" y="6"/>
                    <a:pt x="8" y="6"/>
                  </a:cubicBezTo>
                  <a:cubicBezTo>
                    <a:pt x="9" y="7"/>
                    <a:pt x="9" y="7"/>
                    <a:pt x="10" y="6"/>
                  </a:cubicBezTo>
                  <a:cubicBezTo>
                    <a:pt x="10" y="6"/>
                    <a:pt x="10" y="6"/>
                    <a:pt x="10" y="5"/>
                  </a:cubicBezTo>
                  <a:cubicBezTo>
                    <a:pt x="10" y="5"/>
                    <a:pt x="10" y="5"/>
                    <a:pt x="10" y="5"/>
                  </a:cubicBezTo>
                  <a:cubicBezTo>
                    <a:pt x="10" y="3"/>
                    <a:pt x="11" y="2"/>
                    <a:pt x="13" y="2"/>
                  </a:cubicBezTo>
                  <a:cubicBezTo>
                    <a:pt x="14" y="2"/>
                    <a:pt x="14" y="2"/>
                    <a:pt x="14" y="2"/>
                  </a:cubicBezTo>
                  <a:cubicBezTo>
                    <a:pt x="14" y="1"/>
                    <a:pt x="14" y="1"/>
                    <a:pt x="14" y="1"/>
                  </a:cubicBezTo>
                  <a:cubicBezTo>
                    <a:pt x="13" y="1"/>
                    <a:pt x="13" y="1"/>
                    <a:pt x="13" y="1"/>
                  </a:cubicBezTo>
                  <a:cubicBezTo>
                    <a:pt x="13" y="3"/>
                    <a:pt x="14" y="5"/>
                    <a:pt x="16" y="6"/>
                  </a:cubicBezTo>
                  <a:cubicBezTo>
                    <a:pt x="17" y="5"/>
                    <a:pt x="17" y="5"/>
                    <a:pt x="17" y="5"/>
                  </a:cubicBezTo>
                  <a:cubicBezTo>
                    <a:pt x="16" y="5"/>
                    <a:pt x="16" y="5"/>
                    <a:pt x="16" y="5"/>
                  </a:cubicBezTo>
                  <a:cubicBezTo>
                    <a:pt x="15" y="6"/>
                    <a:pt x="14" y="7"/>
                    <a:pt x="14" y="8"/>
                  </a:cubicBezTo>
                  <a:cubicBezTo>
                    <a:pt x="14" y="9"/>
                    <a:pt x="14" y="9"/>
                    <a:pt x="14" y="9"/>
                  </a:cubicBezTo>
                  <a:cubicBezTo>
                    <a:pt x="14" y="9"/>
                    <a:pt x="14" y="9"/>
                    <a:pt x="14" y="9"/>
                  </a:cubicBezTo>
                  <a:cubicBezTo>
                    <a:pt x="15" y="9"/>
                    <a:pt x="15" y="9"/>
                    <a:pt x="15" y="9"/>
                  </a:cubicBezTo>
                  <a:cubicBezTo>
                    <a:pt x="14" y="9"/>
                    <a:pt x="14" y="9"/>
                    <a:pt x="14" y="9"/>
                  </a:cubicBezTo>
                  <a:cubicBezTo>
                    <a:pt x="15" y="10"/>
                    <a:pt x="15" y="11"/>
                    <a:pt x="16" y="12"/>
                  </a:cubicBezTo>
                  <a:lnTo>
                    <a:pt x="17" y="1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45" name="Freeform 362">
              <a:extLst>
                <a:ext uri="{FF2B5EF4-FFF2-40B4-BE49-F238E27FC236}">
                  <a16:creationId xmlns:a16="http://schemas.microsoft.com/office/drawing/2014/main" id="{703ECCE5-74C1-4EBB-9FA4-851A0F2FBFA4}"/>
                </a:ext>
              </a:extLst>
            </p:cNvPr>
            <p:cNvSpPr>
              <a:spLocks/>
            </p:cNvSpPr>
            <p:nvPr/>
          </p:nvSpPr>
          <p:spPr bwMode="auto">
            <a:xfrm>
              <a:off x="8920163" y="6221413"/>
              <a:ext cx="111125" cy="117475"/>
            </a:xfrm>
            <a:custGeom>
              <a:avLst/>
              <a:gdLst>
                <a:gd name="T0" fmla="*/ 17 w 22"/>
                <a:gd name="T1" fmla="*/ 9 h 23"/>
                <a:gd name="T2" fmla="*/ 16 w 22"/>
                <a:gd name="T3" fmla="*/ 9 h 23"/>
                <a:gd name="T4" fmla="*/ 19 w 22"/>
                <a:gd name="T5" fmla="*/ 5 h 23"/>
                <a:gd name="T6" fmla="*/ 9 w 22"/>
                <a:gd name="T7" fmla="*/ 5 h 23"/>
                <a:gd name="T8" fmla="*/ 11 w 22"/>
                <a:gd name="T9" fmla="*/ 5 h 23"/>
                <a:gd name="T10" fmla="*/ 3 w 22"/>
                <a:gd name="T11" fmla="*/ 13 h 23"/>
                <a:gd name="T12" fmla="*/ 0 w 22"/>
                <a:gd name="T13" fmla="*/ 16 h 23"/>
                <a:gd name="T14" fmla="*/ 2 w 22"/>
                <a:gd name="T15" fmla="*/ 20 h 23"/>
                <a:gd name="T16" fmla="*/ 10 w 22"/>
                <a:gd name="T17" fmla="*/ 18 h 23"/>
                <a:gd name="T18" fmla="*/ 19 w 22"/>
                <a:gd name="T19" fmla="*/ 17 h 23"/>
                <a:gd name="T20" fmla="*/ 18 w 22"/>
                <a:gd name="T21" fmla="*/ 16 h 23"/>
                <a:gd name="T22" fmla="*/ 18 w 22"/>
                <a:gd name="T23" fmla="*/ 11 h 23"/>
                <a:gd name="T24" fmla="*/ 21 w 22"/>
                <a:gd name="T25" fmla="*/ 15 h 23"/>
                <a:gd name="T26" fmla="*/ 18 w 22"/>
                <a:gd name="T27" fmla="*/ 14 h 23"/>
                <a:gd name="T28" fmla="*/ 16 w 22"/>
                <a:gd name="T29" fmla="*/ 15 h 23"/>
                <a:gd name="T30" fmla="*/ 9 w 22"/>
                <a:gd name="T31" fmla="*/ 17 h 23"/>
                <a:gd name="T32" fmla="*/ 4 w 22"/>
                <a:gd name="T33" fmla="*/ 18 h 23"/>
                <a:gd name="T34" fmla="*/ 2 w 22"/>
                <a:gd name="T35" fmla="*/ 16 h 23"/>
                <a:gd name="T36" fmla="*/ 3 w 22"/>
                <a:gd name="T37" fmla="*/ 16 h 23"/>
                <a:gd name="T38" fmla="*/ 4 w 22"/>
                <a:gd name="T39" fmla="*/ 12 h 23"/>
                <a:gd name="T40" fmla="*/ 2 w 22"/>
                <a:gd name="T41" fmla="*/ 10 h 23"/>
                <a:gd name="T42" fmla="*/ 7 w 22"/>
                <a:gd name="T43" fmla="*/ 6 h 23"/>
                <a:gd name="T44" fmla="*/ 11 w 22"/>
                <a:gd name="T45" fmla="*/ 5 h 23"/>
                <a:gd name="T46" fmla="*/ 15 w 22"/>
                <a:gd name="T47" fmla="*/ 2 h 23"/>
                <a:gd name="T48" fmla="*/ 17 w 22"/>
                <a:gd name="T49" fmla="*/ 6 h 23"/>
                <a:gd name="T50" fmla="*/ 15 w 22"/>
                <a:gd name="T51" fmla="*/ 8 h 23"/>
                <a:gd name="T52" fmla="*/ 15 w 22"/>
                <a:gd name="T53" fmla="*/ 8 h 23"/>
                <a:gd name="T54" fmla="*/ 17 w 22"/>
                <a:gd name="T55" fmla="*/ 12 h 23"/>
                <a:gd name="T56" fmla="*/ 16 w 22"/>
                <a:gd name="T57" fmla="*/ 9 h 23"/>
                <a:gd name="T58" fmla="*/ 16 w 22"/>
                <a:gd name="T59" fmla="*/ 8 h 23"/>
                <a:gd name="T60" fmla="*/ 17 w 22"/>
                <a:gd name="T61" fmla="*/ 6 h 23"/>
                <a:gd name="T62" fmla="*/ 14 w 22"/>
                <a:gd name="T63" fmla="*/ 1 h 23"/>
                <a:gd name="T64" fmla="*/ 11 w 22"/>
                <a:gd name="T65" fmla="*/ 6 h 23"/>
                <a:gd name="T66" fmla="*/ 7 w 22"/>
                <a:gd name="T67" fmla="*/ 5 h 23"/>
                <a:gd name="T68" fmla="*/ 3 w 22"/>
                <a:gd name="T69" fmla="*/ 11 h 23"/>
                <a:gd name="T70" fmla="*/ 4 w 22"/>
                <a:gd name="T71" fmla="*/ 13 h 23"/>
                <a:gd name="T72" fmla="*/ 2 w 22"/>
                <a:gd name="T73" fmla="*/ 16 h 23"/>
                <a:gd name="T74" fmla="*/ 2 w 22"/>
                <a:gd name="T75" fmla="*/ 16 h 23"/>
                <a:gd name="T76" fmla="*/ 3 w 22"/>
                <a:gd name="T77" fmla="*/ 18 h 23"/>
                <a:gd name="T78" fmla="*/ 6 w 22"/>
                <a:gd name="T79" fmla="*/ 19 h 23"/>
                <a:gd name="T80" fmla="*/ 17 w 22"/>
                <a:gd name="T81" fmla="*/ 17 h 23"/>
                <a:gd name="T82" fmla="*/ 18 w 22"/>
                <a:gd name="T83" fmla="*/ 15 h 23"/>
                <a:gd name="T84" fmla="*/ 20 w 22"/>
                <a:gd name="T85" fmla="*/ 15 h 23"/>
                <a:gd name="T86" fmla="*/ 18 w 22"/>
                <a:gd name="T87" fmla="*/ 12 h 23"/>
                <a:gd name="T88" fmla="*/ 21 w 22"/>
                <a:gd name="T89" fmla="*/ 14 h 23"/>
                <a:gd name="T90" fmla="*/ 18 w 22"/>
                <a:gd name="T91" fmla="*/ 15 h 23"/>
                <a:gd name="T92" fmla="*/ 8 w 22"/>
                <a:gd name="T93" fmla="*/ 18 h 23"/>
                <a:gd name="T94" fmla="*/ 3 w 22"/>
                <a:gd name="T95" fmla="*/ 19 h 23"/>
                <a:gd name="T96" fmla="*/ 1 w 22"/>
                <a:gd name="T97" fmla="*/ 16 h 23"/>
                <a:gd name="T98" fmla="*/ 3 w 22"/>
                <a:gd name="T99" fmla="*/ 12 h 23"/>
                <a:gd name="T100" fmla="*/ 1 w 22"/>
                <a:gd name="T101" fmla="*/ 11 h 23"/>
                <a:gd name="T102" fmla="*/ 10 w 22"/>
                <a:gd name="T103" fmla="*/ 5 h 23"/>
                <a:gd name="T104" fmla="*/ 15 w 22"/>
                <a:gd name="T105" fmla="*/ 0 h 23"/>
                <a:gd name="T106" fmla="*/ 18 w 22"/>
                <a:gd name="T107" fmla="*/ 6 h 23"/>
                <a:gd name="T108" fmla="*/ 16 w 22"/>
                <a:gd name="T109" fmla="*/ 9 h 23"/>
                <a:gd name="T110" fmla="*/ 17 w 22"/>
                <a:gd name="T11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 h="23">
                  <a:moveTo>
                    <a:pt x="18" y="12"/>
                  </a:moveTo>
                  <a:cubicBezTo>
                    <a:pt x="18" y="12"/>
                    <a:pt x="18" y="12"/>
                    <a:pt x="18" y="12"/>
                  </a:cubicBezTo>
                  <a:cubicBezTo>
                    <a:pt x="18" y="12"/>
                    <a:pt x="18" y="12"/>
                    <a:pt x="18" y="12"/>
                  </a:cubicBezTo>
                  <a:cubicBezTo>
                    <a:pt x="19" y="11"/>
                    <a:pt x="19" y="11"/>
                    <a:pt x="19" y="11"/>
                  </a:cubicBezTo>
                  <a:cubicBezTo>
                    <a:pt x="18" y="11"/>
                    <a:pt x="18" y="11"/>
                    <a:pt x="18" y="11"/>
                  </a:cubicBezTo>
                  <a:cubicBezTo>
                    <a:pt x="18" y="10"/>
                    <a:pt x="18" y="10"/>
                    <a:pt x="18" y="9"/>
                  </a:cubicBezTo>
                  <a:cubicBezTo>
                    <a:pt x="17" y="9"/>
                    <a:pt x="17" y="9"/>
                    <a:pt x="17" y="9"/>
                  </a:cubicBezTo>
                  <a:cubicBezTo>
                    <a:pt x="18" y="9"/>
                    <a:pt x="18" y="9"/>
                    <a:pt x="18" y="9"/>
                  </a:cubicBezTo>
                  <a:cubicBezTo>
                    <a:pt x="18" y="9"/>
                    <a:pt x="18" y="9"/>
                    <a:pt x="18" y="9"/>
                  </a:cubicBezTo>
                  <a:cubicBezTo>
                    <a:pt x="18" y="9"/>
                    <a:pt x="18" y="9"/>
                    <a:pt x="18" y="9"/>
                  </a:cubicBezTo>
                  <a:cubicBezTo>
                    <a:pt x="18" y="8"/>
                    <a:pt x="18" y="8"/>
                    <a:pt x="18" y="8"/>
                  </a:cubicBezTo>
                  <a:cubicBezTo>
                    <a:pt x="18" y="8"/>
                    <a:pt x="18" y="8"/>
                    <a:pt x="18" y="8"/>
                  </a:cubicBezTo>
                  <a:cubicBezTo>
                    <a:pt x="16" y="8"/>
                    <a:pt x="16" y="8"/>
                    <a:pt x="16" y="8"/>
                  </a:cubicBezTo>
                  <a:cubicBezTo>
                    <a:pt x="16" y="9"/>
                    <a:pt x="16" y="9"/>
                    <a:pt x="16" y="9"/>
                  </a:cubicBezTo>
                  <a:cubicBezTo>
                    <a:pt x="17" y="9"/>
                    <a:pt x="17" y="9"/>
                    <a:pt x="17" y="9"/>
                  </a:cubicBezTo>
                  <a:cubicBezTo>
                    <a:pt x="18" y="9"/>
                    <a:pt x="18" y="9"/>
                    <a:pt x="18" y="9"/>
                  </a:cubicBezTo>
                  <a:cubicBezTo>
                    <a:pt x="18" y="8"/>
                    <a:pt x="18" y="8"/>
                    <a:pt x="18" y="8"/>
                  </a:cubicBezTo>
                  <a:cubicBezTo>
                    <a:pt x="18" y="7"/>
                    <a:pt x="18" y="7"/>
                    <a:pt x="18" y="6"/>
                  </a:cubicBezTo>
                  <a:cubicBezTo>
                    <a:pt x="19" y="6"/>
                    <a:pt x="19" y="6"/>
                    <a:pt x="19" y="6"/>
                  </a:cubicBezTo>
                  <a:cubicBezTo>
                    <a:pt x="19" y="5"/>
                    <a:pt x="19" y="5"/>
                    <a:pt x="19" y="5"/>
                  </a:cubicBezTo>
                  <a:cubicBezTo>
                    <a:pt x="19" y="5"/>
                    <a:pt x="19" y="5"/>
                    <a:pt x="19" y="5"/>
                  </a:cubicBezTo>
                  <a:cubicBezTo>
                    <a:pt x="18" y="4"/>
                    <a:pt x="18" y="4"/>
                    <a:pt x="18" y="4"/>
                  </a:cubicBezTo>
                  <a:cubicBezTo>
                    <a:pt x="18" y="4"/>
                    <a:pt x="18" y="4"/>
                    <a:pt x="18" y="4"/>
                  </a:cubicBezTo>
                  <a:cubicBezTo>
                    <a:pt x="18" y="4"/>
                    <a:pt x="18" y="4"/>
                    <a:pt x="18" y="4"/>
                  </a:cubicBezTo>
                  <a:cubicBezTo>
                    <a:pt x="17" y="3"/>
                    <a:pt x="16" y="2"/>
                    <a:pt x="16" y="1"/>
                  </a:cubicBezTo>
                  <a:cubicBezTo>
                    <a:pt x="16" y="0"/>
                    <a:pt x="16" y="0"/>
                    <a:pt x="15" y="0"/>
                  </a:cubicBezTo>
                  <a:cubicBezTo>
                    <a:pt x="15" y="0"/>
                    <a:pt x="14" y="0"/>
                    <a:pt x="14" y="0"/>
                  </a:cubicBezTo>
                  <a:cubicBezTo>
                    <a:pt x="11" y="0"/>
                    <a:pt x="9" y="2"/>
                    <a:pt x="9" y="5"/>
                  </a:cubicBezTo>
                  <a:cubicBezTo>
                    <a:pt x="9" y="5"/>
                    <a:pt x="9" y="6"/>
                    <a:pt x="9" y="6"/>
                  </a:cubicBezTo>
                  <a:cubicBezTo>
                    <a:pt x="9" y="6"/>
                    <a:pt x="9" y="6"/>
                    <a:pt x="9" y="6"/>
                  </a:cubicBezTo>
                  <a:cubicBezTo>
                    <a:pt x="10" y="6"/>
                    <a:pt x="10" y="6"/>
                    <a:pt x="10" y="6"/>
                  </a:cubicBezTo>
                  <a:cubicBezTo>
                    <a:pt x="10" y="6"/>
                    <a:pt x="10" y="6"/>
                    <a:pt x="10" y="6"/>
                  </a:cubicBezTo>
                  <a:cubicBezTo>
                    <a:pt x="11" y="5"/>
                    <a:pt x="11" y="5"/>
                    <a:pt x="11" y="5"/>
                  </a:cubicBezTo>
                  <a:cubicBezTo>
                    <a:pt x="11" y="5"/>
                    <a:pt x="11" y="5"/>
                    <a:pt x="11" y="5"/>
                  </a:cubicBezTo>
                  <a:cubicBezTo>
                    <a:pt x="11" y="5"/>
                    <a:pt x="11" y="5"/>
                    <a:pt x="11" y="5"/>
                  </a:cubicBezTo>
                  <a:cubicBezTo>
                    <a:pt x="10" y="4"/>
                    <a:pt x="9" y="3"/>
                    <a:pt x="7" y="3"/>
                  </a:cubicBezTo>
                  <a:cubicBezTo>
                    <a:pt x="6" y="3"/>
                    <a:pt x="4" y="4"/>
                    <a:pt x="3" y="5"/>
                  </a:cubicBezTo>
                  <a:cubicBezTo>
                    <a:pt x="2" y="6"/>
                    <a:pt x="1" y="6"/>
                    <a:pt x="1" y="7"/>
                  </a:cubicBezTo>
                  <a:cubicBezTo>
                    <a:pt x="1" y="8"/>
                    <a:pt x="0" y="9"/>
                    <a:pt x="0" y="10"/>
                  </a:cubicBezTo>
                  <a:cubicBezTo>
                    <a:pt x="0" y="10"/>
                    <a:pt x="0" y="11"/>
                    <a:pt x="1" y="11"/>
                  </a:cubicBezTo>
                  <a:cubicBezTo>
                    <a:pt x="1" y="11"/>
                    <a:pt x="1" y="12"/>
                    <a:pt x="2" y="12"/>
                  </a:cubicBezTo>
                  <a:cubicBezTo>
                    <a:pt x="2" y="13"/>
                    <a:pt x="2" y="13"/>
                    <a:pt x="3" y="13"/>
                  </a:cubicBezTo>
                  <a:cubicBezTo>
                    <a:pt x="3" y="14"/>
                    <a:pt x="3" y="14"/>
                    <a:pt x="3" y="14"/>
                  </a:cubicBezTo>
                  <a:cubicBezTo>
                    <a:pt x="4" y="13"/>
                    <a:pt x="4" y="13"/>
                    <a:pt x="4" y="13"/>
                  </a:cubicBezTo>
                  <a:cubicBezTo>
                    <a:pt x="4" y="13"/>
                    <a:pt x="4" y="13"/>
                    <a:pt x="4" y="13"/>
                  </a:cubicBezTo>
                  <a:cubicBezTo>
                    <a:pt x="3" y="12"/>
                    <a:pt x="3" y="12"/>
                    <a:pt x="3" y="12"/>
                  </a:cubicBezTo>
                  <a:cubicBezTo>
                    <a:pt x="3" y="11"/>
                    <a:pt x="3" y="11"/>
                    <a:pt x="3" y="11"/>
                  </a:cubicBezTo>
                  <a:cubicBezTo>
                    <a:pt x="3" y="12"/>
                    <a:pt x="3" y="12"/>
                    <a:pt x="3" y="12"/>
                  </a:cubicBezTo>
                  <a:cubicBezTo>
                    <a:pt x="1" y="12"/>
                    <a:pt x="0" y="14"/>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7"/>
                    <a:pt x="1" y="19"/>
                    <a:pt x="2" y="20"/>
                  </a:cubicBezTo>
                  <a:cubicBezTo>
                    <a:pt x="2" y="20"/>
                    <a:pt x="2" y="20"/>
                    <a:pt x="2" y="20"/>
                  </a:cubicBezTo>
                  <a:cubicBezTo>
                    <a:pt x="2" y="20"/>
                    <a:pt x="2" y="20"/>
                    <a:pt x="2" y="20"/>
                  </a:cubicBezTo>
                  <a:cubicBezTo>
                    <a:pt x="2" y="20"/>
                    <a:pt x="2" y="20"/>
                    <a:pt x="2" y="20"/>
                  </a:cubicBezTo>
                  <a:cubicBezTo>
                    <a:pt x="2" y="20"/>
                    <a:pt x="2" y="20"/>
                    <a:pt x="2" y="20"/>
                  </a:cubicBezTo>
                  <a:cubicBezTo>
                    <a:pt x="3" y="20"/>
                    <a:pt x="3" y="20"/>
                    <a:pt x="3" y="20"/>
                  </a:cubicBezTo>
                  <a:cubicBezTo>
                    <a:pt x="4" y="21"/>
                    <a:pt x="5" y="21"/>
                    <a:pt x="6" y="21"/>
                  </a:cubicBezTo>
                  <a:cubicBezTo>
                    <a:pt x="7" y="21"/>
                    <a:pt x="9" y="20"/>
                    <a:pt x="10" y="18"/>
                  </a:cubicBezTo>
                  <a:cubicBezTo>
                    <a:pt x="10" y="18"/>
                    <a:pt x="10" y="18"/>
                    <a:pt x="10" y="18"/>
                  </a:cubicBezTo>
                  <a:cubicBezTo>
                    <a:pt x="9" y="18"/>
                    <a:pt x="9" y="18"/>
                    <a:pt x="9" y="18"/>
                  </a:cubicBezTo>
                  <a:cubicBezTo>
                    <a:pt x="9" y="18"/>
                    <a:pt x="9" y="18"/>
                    <a:pt x="9" y="18"/>
                  </a:cubicBezTo>
                  <a:cubicBezTo>
                    <a:pt x="8" y="18"/>
                    <a:pt x="8" y="18"/>
                    <a:pt x="8" y="18"/>
                  </a:cubicBezTo>
                  <a:cubicBezTo>
                    <a:pt x="8" y="18"/>
                    <a:pt x="8" y="18"/>
                    <a:pt x="8" y="18"/>
                  </a:cubicBezTo>
                  <a:cubicBezTo>
                    <a:pt x="8" y="18"/>
                    <a:pt x="8" y="18"/>
                    <a:pt x="8" y="18"/>
                  </a:cubicBezTo>
                  <a:cubicBezTo>
                    <a:pt x="8" y="21"/>
                    <a:pt x="11" y="23"/>
                    <a:pt x="13" y="23"/>
                  </a:cubicBezTo>
                  <a:cubicBezTo>
                    <a:pt x="16" y="23"/>
                    <a:pt x="19" y="20"/>
                    <a:pt x="19" y="17"/>
                  </a:cubicBezTo>
                  <a:cubicBezTo>
                    <a:pt x="19" y="16"/>
                    <a:pt x="19" y="15"/>
                    <a:pt x="18" y="15"/>
                  </a:cubicBezTo>
                  <a:cubicBezTo>
                    <a:pt x="18" y="14"/>
                    <a:pt x="18" y="14"/>
                    <a:pt x="18" y="14"/>
                  </a:cubicBezTo>
                  <a:cubicBezTo>
                    <a:pt x="17" y="15"/>
                    <a:pt x="17" y="15"/>
                    <a:pt x="17" y="15"/>
                  </a:cubicBezTo>
                  <a:cubicBezTo>
                    <a:pt x="17" y="15"/>
                    <a:pt x="17" y="15"/>
                    <a:pt x="17" y="15"/>
                  </a:cubicBezTo>
                  <a:cubicBezTo>
                    <a:pt x="17" y="16"/>
                    <a:pt x="17" y="16"/>
                    <a:pt x="17" y="16"/>
                  </a:cubicBezTo>
                  <a:cubicBezTo>
                    <a:pt x="17" y="16"/>
                    <a:pt x="17" y="16"/>
                    <a:pt x="17" y="16"/>
                  </a:cubicBezTo>
                  <a:cubicBezTo>
                    <a:pt x="18" y="16"/>
                    <a:pt x="18" y="16"/>
                    <a:pt x="18" y="16"/>
                  </a:cubicBezTo>
                  <a:cubicBezTo>
                    <a:pt x="18" y="16"/>
                    <a:pt x="18" y="16"/>
                    <a:pt x="18" y="16"/>
                  </a:cubicBezTo>
                  <a:cubicBezTo>
                    <a:pt x="18" y="16"/>
                    <a:pt x="18" y="16"/>
                    <a:pt x="18" y="16"/>
                  </a:cubicBezTo>
                  <a:cubicBezTo>
                    <a:pt x="19" y="16"/>
                    <a:pt x="21" y="16"/>
                    <a:pt x="22" y="15"/>
                  </a:cubicBezTo>
                  <a:cubicBezTo>
                    <a:pt x="22" y="14"/>
                    <a:pt x="22" y="14"/>
                    <a:pt x="22" y="14"/>
                  </a:cubicBezTo>
                  <a:cubicBezTo>
                    <a:pt x="22" y="13"/>
                    <a:pt x="22" y="13"/>
                    <a:pt x="22" y="13"/>
                  </a:cubicBezTo>
                  <a:cubicBezTo>
                    <a:pt x="22" y="13"/>
                    <a:pt x="21" y="13"/>
                    <a:pt x="21" y="13"/>
                  </a:cubicBezTo>
                  <a:cubicBezTo>
                    <a:pt x="20" y="12"/>
                    <a:pt x="19" y="12"/>
                    <a:pt x="18" y="11"/>
                  </a:cubicBezTo>
                  <a:cubicBezTo>
                    <a:pt x="18" y="11"/>
                    <a:pt x="18" y="11"/>
                    <a:pt x="18" y="11"/>
                  </a:cubicBezTo>
                  <a:cubicBezTo>
                    <a:pt x="17" y="12"/>
                    <a:pt x="17" y="12"/>
                    <a:pt x="17" y="12"/>
                  </a:cubicBezTo>
                  <a:cubicBezTo>
                    <a:pt x="17" y="12"/>
                    <a:pt x="17" y="12"/>
                    <a:pt x="17" y="12"/>
                  </a:cubicBezTo>
                  <a:cubicBezTo>
                    <a:pt x="16" y="12"/>
                    <a:pt x="16" y="12"/>
                    <a:pt x="16" y="12"/>
                  </a:cubicBezTo>
                  <a:cubicBezTo>
                    <a:pt x="17" y="13"/>
                    <a:pt x="17" y="13"/>
                    <a:pt x="17" y="13"/>
                  </a:cubicBezTo>
                  <a:cubicBezTo>
                    <a:pt x="18" y="14"/>
                    <a:pt x="19" y="15"/>
                    <a:pt x="20" y="15"/>
                  </a:cubicBezTo>
                  <a:cubicBezTo>
                    <a:pt x="21" y="15"/>
                    <a:pt x="21" y="15"/>
                    <a:pt x="21" y="15"/>
                  </a:cubicBezTo>
                  <a:cubicBezTo>
                    <a:pt x="21" y="14"/>
                    <a:pt x="21" y="14"/>
                    <a:pt x="21" y="14"/>
                  </a:cubicBezTo>
                  <a:cubicBezTo>
                    <a:pt x="21" y="14"/>
                    <a:pt x="21" y="14"/>
                    <a:pt x="21" y="14"/>
                  </a:cubicBezTo>
                  <a:cubicBezTo>
                    <a:pt x="20" y="13"/>
                    <a:pt x="20" y="13"/>
                    <a:pt x="20" y="13"/>
                  </a:cubicBezTo>
                  <a:cubicBezTo>
                    <a:pt x="20" y="13"/>
                    <a:pt x="20" y="13"/>
                    <a:pt x="20" y="13"/>
                  </a:cubicBezTo>
                  <a:cubicBezTo>
                    <a:pt x="20" y="13"/>
                    <a:pt x="20" y="13"/>
                    <a:pt x="20" y="13"/>
                  </a:cubicBezTo>
                  <a:cubicBezTo>
                    <a:pt x="19" y="14"/>
                    <a:pt x="19" y="14"/>
                    <a:pt x="18" y="14"/>
                  </a:cubicBezTo>
                  <a:cubicBezTo>
                    <a:pt x="18" y="14"/>
                    <a:pt x="18" y="14"/>
                    <a:pt x="18" y="14"/>
                  </a:cubicBezTo>
                  <a:cubicBezTo>
                    <a:pt x="18" y="14"/>
                    <a:pt x="18" y="14"/>
                    <a:pt x="18"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6" y="14"/>
                  </a:cubicBezTo>
                  <a:cubicBezTo>
                    <a:pt x="16" y="15"/>
                    <a:pt x="16" y="15"/>
                    <a:pt x="16" y="15"/>
                  </a:cubicBezTo>
                  <a:cubicBezTo>
                    <a:pt x="16" y="16"/>
                    <a:pt x="16" y="16"/>
                    <a:pt x="16" y="16"/>
                  </a:cubicBezTo>
                  <a:cubicBezTo>
                    <a:pt x="16" y="16"/>
                    <a:pt x="17" y="17"/>
                    <a:pt x="17" y="17"/>
                  </a:cubicBezTo>
                  <a:cubicBezTo>
                    <a:pt x="17" y="18"/>
                    <a:pt x="16" y="19"/>
                    <a:pt x="16" y="19"/>
                  </a:cubicBezTo>
                  <a:cubicBezTo>
                    <a:pt x="15" y="20"/>
                    <a:pt x="14" y="20"/>
                    <a:pt x="13" y="20"/>
                  </a:cubicBezTo>
                  <a:cubicBezTo>
                    <a:pt x="12" y="20"/>
                    <a:pt x="10" y="19"/>
                    <a:pt x="10" y="18"/>
                  </a:cubicBezTo>
                  <a:cubicBezTo>
                    <a:pt x="10" y="17"/>
                    <a:pt x="10" y="17"/>
                    <a:pt x="9" y="17"/>
                  </a:cubicBezTo>
                  <a:cubicBezTo>
                    <a:pt x="9" y="17"/>
                    <a:pt x="9" y="17"/>
                    <a:pt x="9" y="17"/>
                  </a:cubicBezTo>
                  <a:cubicBezTo>
                    <a:pt x="9" y="17"/>
                    <a:pt x="8" y="17"/>
                    <a:pt x="8" y="17"/>
                  </a:cubicBezTo>
                  <a:cubicBezTo>
                    <a:pt x="7" y="18"/>
                    <a:pt x="7" y="19"/>
                    <a:pt x="6" y="19"/>
                  </a:cubicBezTo>
                  <a:cubicBezTo>
                    <a:pt x="5" y="19"/>
                    <a:pt x="5" y="19"/>
                    <a:pt x="4" y="18"/>
                  </a:cubicBezTo>
                  <a:cubicBezTo>
                    <a:pt x="4" y="19"/>
                    <a:pt x="4" y="19"/>
                    <a:pt x="4" y="19"/>
                  </a:cubicBezTo>
                  <a:cubicBezTo>
                    <a:pt x="4" y="18"/>
                    <a:pt x="4" y="18"/>
                    <a:pt x="4" y="18"/>
                  </a:cubicBezTo>
                  <a:cubicBezTo>
                    <a:pt x="4" y="18"/>
                    <a:pt x="4" y="18"/>
                    <a:pt x="4" y="18"/>
                  </a:cubicBezTo>
                  <a:cubicBezTo>
                    <a:pt x="4" y="18"/>
                    <a:pt x="4" y="18"/>
                    <a:pt x="4" y="18"/>
                  </a:cubicBezTo>
                  <a:cubicBezTo>
                    <a:pt x="3" y="18"/>
                    <a:pt x="3" y="18"/>
                    <a:pt x="3" y="18"/>
                  </a:cubicBezTo>
                  <a:cubicBezTo>
                    <a:pt x="4" y="18"/>
                    <a:pt x="4" y="18"/>
                    <a:pt x="4" y="18"/>
                  </a:cubicBezTo>
                  <a:cubicBezTo>
                    <a:pt x="3" y="17"/>
                    <a:pt x="3" y="17"/>
                    <a:pt x="3" y="16"/>
                  </a:cubicBezTo>
                  <a:cubicBezTo>
                    <a:pt x="3" y="16"/>
                    <a:pt x="3" y="16"/>
                    <a:pt x="3" y="16"/>
                  </a:cubicBezTo>
                  <a:cubicBezTo>
                    <a:pt x="2" y="16"/>
                    <a:pt x="2" y="16"/>
                    <a:pt x="2" y="16"/>
                  </a:cubicBezTo>
                  <a:cubicBezTo>
                    <a:pt x="2" y="16"/>
                    <a:pt x="2" y="16"/>
                    <a:pt x="2" y="16"/>
                  </a:cubicBezTo>
                  <a:cubicBezTo>
                    <a:pt x="2" y="16"/>
                    <a:pt x="2" y="16"/>
                    <a:pt x="2" y="16"/>
                  </a:cubicBezTo>
                  <a:cubicBezTo>
                    <a:pt x="3" y="16"/>
                    <a:pt x="3" y="16"/>
                    <a:pt x="3" y="16"/>
                  </a:cubicBezTo>
                  <a:cubicBezTo>
                    <a:pt x="3" y="16"/>
                    <a:pt x="3" y="16"/>
                    <a:pt x="3" y="16"/>
                  </a:cubicBezTo>
                  <a:cubicBezTo>
                    <a:pt x="3" y="15"/>
                    <a:pt x="3" y="15"/>
                    <a:pt x="3" y="15"/>
                  </a:cubicBezTo>
                  <a:cubicBezTo>
                    <a:pt x="2" y="15"/>
                    <a:pt x="2" y="15"/>
                    <a:pt x="2" y="15"/>
                  </a:cubicBezTo>
                  <a:cubicBezTo>
                    <a:pt x="2" y="16"/>
                    <a:pt x="2" y="16"/>
                    <a:pt x="2" y="16"/>
                  </a:cubicBezTo>
                  <a:cubicBezTo>
                    <a:pt x="2" y="16"/>
                    <a:pt x="2" y="16"/>
                    <a:pt x="2" y="16"/>
                  </a:cubicBezTo>
                  <a:cubicBezTo>
                    <a:pt x="3" y="16"/>
                    <a:pt x="3" y="16"/>
                    <a:pt x="3" y="16"/>
                  </a:cubicBezTo>
                  <a:cubicBezTo>
                    <a:pt x="3" y="16"/>
                    <a:pt x="3" y="16"/>
                    <a:pt x="3" y="16"/>
                  </a:cubicBezTo>
                  <a:cubicBezTo>
                    <a:pt x="3" y="15"/>
                    <a:pt x="3" y="14"/>
                    <a:pt x="4" y="14"/>
                  </a:cubicBezTo>
                  <a:cubicBezTo>
                    <a:pt x="4" y="14"/>
                    <a:pt x="4" y="14"/>
                    <a:pt x="4" y="14"/>
                  </a:cubicBezTo>
                  <a:cubicBezTo>
                    <a:pt x="5" y="13"/>
                    <a:pt x="5" y="13"/>
                    <a:pt x="5" y="13"/>
                  </a:cubicBezTo>
                  <a:cubicBezTo>
                    <a:pt x="5" y="13"/>
                    <a:pt x="5" y="13"/>
                    <a:pt x="5" y="13"/>
                  </a:cubicBezTo>
                  <a:cubicBezTo>
                    <a:pt x="4" y="12"/>
                    <a:pt x="4" y="12"/>
                    <a:pt x="4" y="12"/>
                  </a:cubicBezTo>
                  <a:cubicBezTo>
                    <a:pt x="4" y="12"/>
                    <a:pt x="4" y="12"/>
                    <a:pt x="4" y="12"/>
                  </a:cubicBezTo>
                  <a:cubicBezTo>
                    <a:pt x="4" y="12"/>
                    <a:pt x="4" y="12"/>
                    <a:pt x="4" y="12"/>
                  </a:cubicBezTo>
                  <a:cubicBezTo>
                    <a:pt x="4" y="11"/>
                    <a:pt x="4" y="11"/>
                    <a:pt x="3" y="10"/>
                  </a:cubicBezTo>
                  <a:cubicBezTo>
                    <a:pt x="3" y="11"/>
                    <a:pt x="3" y="11"/>
                    <a:pt x="3" y="11"/>
                  </a:cubicBezTo>
                  <a:cubicBezTo>
                    <a:pt x="3" y="10"/>
                    <a:pt x="3" y="10"/>
                    <a:pt x="3" y="10"/>
                  </a:cubicBezTo>
                  <a:cubicBezTo>
                    <a:pt x="3" y="10"/>
                    <a:pt x="3" y="10"/>
                    <a:pt x="3" y="10"/>
                  </a:cubicBezTo>
                  <a:cubicBezTo>
                    <a:pt x="3" y="9"/>
                    <a:pt x="3" y="9"/>
                    <a:pt x="3" y="9"/>
                  </a:cubicBezTo>
                  <a:cubicBezTo>
                    <a:pt x="2" y="10"/>
                    <a:pt x="2" y="10"/>
                    <a:pt x="2" y="10"/>
                  </a:cubicBezTo>
                  <a:cubicBezTo>
                    <a:pt x="3" y="10"/>
                    <a:pt x="3" y="10"/>
                    <a:pt x="3" y="10"/>
                  </a:cubicBezTo>
                  <a:cubicBezTo>
                    <a:pt x="3" y="9"/>
                    <a:pt x="3" y="9"/>
                    <a:pt x="3" y="8"/>
                  </a:cubicBezTo>
                  <a:cubicBezTo>
                    <a:pt x="3" y="8"/>
                    <a:pt x="4" y="7"/>
                    <a:pt x="5" y="7"/>
                  </a:cubicBezTo>
                  <a:cubicBezTo>
                    <a:pt x="6" y="6"/>
                    <a:pt x="6" y="6"/>
                    <a:pt x="7" y="6"/>
                  </a:cubicBezTo>
                  <a:cubicBezTo>
                    <a:pt x="7" y="6"/>
                    <a:pt x="7" y="6"/>
                    <a:pt x="7" y="6"/>
                  </a:cubicBezTo>
                  <a:cubicBezTo>
                    <a:pt x="7" y="6"/>
                    <a:pt x="7" y="6"/>
                    <a:pt x="7" y="6"/>
                  </a:cubicBezTo>
                  <a:cubicBezTo>
                    <a:pt x="7" y="6"/>
                    <a:pt x="7" y="6"/>
                    <a:pt x="7" y="6"/>
                  </a:cubicBezTo>
                  <a:cubicBezTo>
                    <a:pt x="8" y="6"/>
                    <a:pt x="9" y="6"/>
                    <a:pt x="9" y="7"/>
                  </a:cubicBezTo>
                  <a:cubicBezTo>
                    <a:pt x="10" y="7"/>
                    <a:pt x="10" y="7"/>
                    <a:pt x="10" y="7"/>
                  </a:cubicBezTo>
                  <a:cubicBezTo>
                    <a:pt x="11" y="7"/>
                    <a:pt x="11" y="7"/>
                    <a:pt x="11" y="7"/>
                  </a:cubicBezTo>
                  <a:cubicBezTo>
                    <a:pt x="11" y="6"/>
                    <a:pt x="11" y="6"/>
                    <a:pt x="11" y="6"/>
                  </a:cubicBezTo>
                  <a:cubicBezTo>
                    <a:pt x="11" y="5"/>
                    <a:pt x="11" y="5"/>
                    <a:pt x="11" y="5"/>
                  </a:cubicBezTo>
                  <a:cubicBezTo>
                    <a:pt x="11" y="5"/>
                    <a:pt x="11" y="5"/>
                    <a:pt x="11" y="5"/>
                  </a:cubicBezTo>
                  <a:cubicBezTo>
                    <a:pt x="11" y="5"/>
                    <a:pt x="11" y="5"/>
                    <a:pt x="11" y="5"/>
                  </a:cubicBezTo>
                  <a:cubicBezTo>
                    <a:pt x="11" y="5"/>
                    <a:pt x="11" y="5"/>
                    <a:pt x="11" y="5"/>
                  </a:cubicBezTo>
                  <a:cubicBezTo>
                    <a:pt x="11" y="5"/>
                    <a:pt x="11" y="5"/>
                    <a:pt x="11" y="5"/>
                  </a:cubicBezTo>
                  <a:cubicBezTo>
                    <a:pt x="11" y="5"/>
                    <a:pt x="11" y="5"/>
                    <a:pt x="11" y="5"/>
                  </a:cubicBezTo>
                  <a:cubicBezTo>
                    <a:pt x="11" y="3"/>
                    <a:pt x="12" y="2"/>
                    <a:pt x="14" y="2"/>
                  </a:cubicBezTo>
                  <a:cubicBezTo>
                    <a:pt x="14" y="2"/>
                    <a:pt x="14" y="2"/>
                    <a:pt x="14" y="2"/>
                  </a:cubicBezTo>
                  <a:cubicBezTo>
                    <a:pt x="14" y="2"/>
                    <a:pt x="14" y="2"/>
                    <a:pt x="14" y="2"/>
                  </a:cubicBezTo>
                  <a:cubicBezTo>
                    <a:pt x="15" y="2"/>
                    <a:pt x="15" y="2"/>
                    <a:pt x="15" y="2"/>
                  </a:cubicBezTo>
                  <a:cubicBezTo>
                    <a:pt x="15" y="2"/>
                    <a:pt x="15" y="2"/>
                    <a:pt x="15" y="2"/>
                  </a:cubicBezTo>
                  <a:cubicBezTo>
                    <a:pt x="15" y="1"/>
                    <a:pt x="15" y="1"/>
                    <a:pt x="15" y="1"/>
                  </a:cubicBezTo>
                  <a:cubicBezTo>
                    <a:pt x="15" y="1"/>
                    <a:pt x="15" y="1"/>
                    <a:pt x="15" y="1"/>
                  </a:cubicBezTo>
                  <a:cubicBezTo>
                    <a:pt x="14" y="1"/>
                    <a:pt x="14" y="1"/>
                    <a:pt x="14" y="1"/>
                  </a:cubicBezTo>
                  <a:cubicBezTo>
                    <a:pt x="14" y="1"/>
                    <a:pt x="14" y="1"/>
                    <a:pt x="14" y="1"/>
                  </a:cubicBezTo>
                  <a:cubicBezTo>
                    <a:pt x="14" y="1"/>
                    <a:pt x="14" y="1"/>
                    <a:pt x="14" y="1"/>
                  </a:cubicBezTo>
                  <a:cubicBezTo>
                    <a:pt x="14" y="3"/>
                    <a:pt x="15" y="5"/>
                    <a:pt x="17" y="6"/>
                  </a:cubicBezTo>
                  <a:cubicBezTo>
                    <a:pt x="17" y="6"/>
                    <a:pt x="17" y="6"/>
                    <a:pt x="17" y="6"/>
                  </a:cubicBezTo>
                  <a:cubicBezTo>
                    <a:pt x="18" y="5"/>
                    <a:pt x="18" y="5"/>
                    <a:pt x="18" y="5"/>
                  </a:cubicBezTo>
                  <a:cubicBezTo>
                    <a:pt x="18" y="5"/>
                    <a:pt x="18" y="5"/>
                    <a:pt x="18" y="5"/>
                  </a:cubicBezTo>
                  <a:cubicBezTo>
                    <a:pt x="17" y="4"/>
                    <a:pt x="17" y="4"/>
                    <a:pt x="17" y="4"/>
                  </a:cubicBezTo>
                  <a:cubicBezTo>
                    <a:pt x="17" y="4"/>
                    <a:pt x="17" y="4"/>
                    <a:pt x="17" y="4"/>
                  </a:cubicBezTo>
                  <a:cubicBezTo>
                    <a:pt x="17" y="4"/>
                    <a:pt x="17" y="4"/>
                    <a:pt x="17" y="4"/>
                  </a:cubicBezTo>
                  <a:cubicBezTo>
                    <a:pt x="16" y="5"/>
                    <a:pt x="15" y="7"/>
                    <a:pt x="15" y="8"/>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8"/>
                    <a:pt x="16" y="8"/>
                    <a:pt x="16" y="8"/>
                  </a:cubicBezTo>
                  <a:cubicBezTo>
                    <a:pt x="15" y="8"/>
                    <a:pt x="15" y="8"/>
                    <a:pt x="15" y="8"/>
                  </a:cubicBezTo>
                  <a:cubicBezTo>
                    <a:pt x="15" y="8"/>
                    <a:pt x="15" y="8"/>
                    <a:pt x="15" y="8"/>
                  </a:cubicBezTo>
                  <a:cubicBezTo>
                    <a:pt x="15" y="9"/>
                    <a:pt x="15" y="9"/>
                    <a:pt x="15" y="9"/>
                  </a:cubicBezTo>
                  <a:cubicBezTo>
                    <a:pt x="15" y="10"/>
                    <a:pt x="16" y="12"/>
                    <a:pt x="17" y="13"/>
                  </a:cubicBezTo>
                  <a:cubicBezTo>
                    <a:pt x="17" y="13"/>
                    <a:pt x="17" y="13"/>
                    <a:pt x="17" y="13"/>
                  </a:cubicBezTo>
                  <a:cubicBezTo>
                    <a:pt x="18" y="12"/>
                    <a:pt x="18" y="12"/>
                    <a:pt x="18" y="12"/>
                  </a:cubicBezTo>
                  <a:cubicBezTo>
                    <a:pt x="18" y="12"/>
                    <a:pt x="18" y="12"/>
                    <a:pt x="18" y="12"/>
                  </a:cubicBezTo>
                  <a:cubicBezTo>
                    <a:pt x="17" y="12"/>
                    <a:pt x="17" y="12"/>
                    <a:pt x="17" y="12"/>
                  </a:cubicBezTo>
                  <a:cubicBezTo>
                    <a:pt x="17" y="12"/>
                    <a:pt x="17" y="12"/>
                    <a:pt x="17" y="12"/>
                  </a:cubicBezTo>
                  <a:cubicBezTo>
                    <a:pt x="17" y="12"/>
                    <a:pt x="17" y="12"/>
                    <a:pt x="17" y="12"/>
                  </a:cubicBezTo>
                  <a:cubicBezTo>
                    <a:pt x="17" y="12"/>
                    <a:pt x="17" y="12"/>
                    <a:pt x="17" y="12"/>
                  </a:cubicBezTo>
                  <a:cubicBezTo>
                    <a:pt x="16" y="11"/>
                    <a:pt x="16" y="10"/>
                    <a:pt x="16" y="9"/>
                  </a:cubicBezTo>
                  <a:cubicBezTo>
                    <a:pt x="15" y="9"/>
                    <a:pt x="15" y="9"/>
                    <a:pt x="15" y="9"/>
                  </a:cubicBezTo>
                  <a:cubicBezTo>
                    <a:pt x="15" y="9"/>
                    <a:pt x="15" y="9"/>
                    <a:pt x="15" y="9"/>
                  </a:cubicBezTo>
                  <a:cubicBezTo>
                    <a:pt x="16" y="9"/>
                    <a:pt x="16" y="9"/>
                    <a:pt x="16" y="9"/>
                  </a:cubicBezTo>
                  <a:cubicBezTo>
                    <a:pt x="16" y="9"/>
                    <a:pt x="16" y="9"/>
                    <a:pt x="16" y="9"/>
                  </a:cubicBezTo>
                  <a:cubicBezTo>
                    <a:pt x="16" y="8"/>
                    <a:pt x="16" y="8"/>
                    <a:pt x="16" y="8"/>
                  </a:cubicBezTo>
                  <a:cubicBezTo>
                    <a:pt x="15" y="8"/>
                    <a:pt x="15" y="8"/>
                    <a:pt x="15" y="8"/>
                  </a:cubicBezTo>
                  <a:cubicBezTo>
                    <a:pt x="15" y="9"/>
                    <a:pt x="15" y="9"/>
                    <a:pt x="15" y="9"/>
                  </a:cubicBezTo>
                  <a:cubicBezTo>
                    <a:pt x="16" y="9"/>
                    <a:pt x="16" y="9"/>
                    <a:pt x="16" y="9"/>
                  </a:cubicBezTo>
                  <a:cubicBezTo>
                    <a:pt x="16" y="9"/>
                    <a:pt x="16" y="9"/>
                    <a:pt x="16" y="9"/>
                  </a:cubicBezTo>
                  <a:cubicBezTo>
                    <a:pt x="16" y="8"/>
                    <a:pt x="16" y="8"/>
                    <a:pt x="16" y="8"/>
                  </a:cubicBezTo>
                  <a:cubicBezTo>
                    <a:pt x="16" y="7"/>
                    <a:pt x="16" y="6"/>
                    <a:pt x="17" y="5"/>
                  </a:cubicBezTo>
                  <a:cubicBezTo>
                    <a:pt x="17" y="5"/>
                    <a:pt x="17" y="5"/>
                    <a:pt x="17" y="5"/>
                  </a:cubicBezTo>
                  <a:cubicBezTo>
                    <a:pt x="17" y="5"/>
                    <a:pt x="17" y="5"/>
                    <a:pt x="17" y="5"/>
                  </a:cubicBezTo>
                  <a:cubicBezTo>
                    <a:pt x="17" y="5"/>
                    <a:pt x="17" y="5"/>
                    <a:pt x="17" y="5"/>
                  </a:cubicBezTo>
                  <a:cubicBezTo>
                    <a:pt x="17" y="6"/>
                    <a:pt x="17" y="6"/>
                    <a:pt x="17" y="6"/>
                  </a:cubicBezTo>
                  <a:cubicBezTo>
                    <a:pt x="17" y="6"/>
                    <a:pt x="17" y="6"/>
                    <a:pt x="17" y="6"/>
                  </a:cubicBezTo>
                  <a:cubicBezTo>
                    <a:pt x="17" y="6"/>
                    <a:pt x="17" y="6"/>
                    <a:pt x="17" y="6"/>
                  </a:cubicBezTo>
                  <a:cubicBezTo>
                    <a:pt x="16" y="5"/>
                    <a:pt x="15" y="3"/>
                    <a:pt x="14" y="1"/>
                  </a:cubicBezTo>
                  <a:cubicBezTo>
                    <a:pt x="14" y="1"/>
                    <a:pt x="14" y="1"/>
                    <a:pt x="14" y="1"/>
                  </a:cubicBezTo>
                  <a:cubicBezTo>
                    <a:pt x="14" y="1"/>
                    <a:pt x="14" y="1"/>
                    <a:pt x="14" y="1"/>
                  </a:cubicBezTo>
                  <a:cubicBezTo>
                    <a:pt x="15" y="1"/>
                    <a:pt x="15" y="1"/>
                    <a:pt x="15" y="1"/>
                  </a:cubicBezTo>
                  <a:cubicBezTo>
                    <a:pt x="14" y="2"/>
                    <a:pt x="14" y="2"/>
                    <a:pt x="14" y="2"/>
                  </a:cubicBezTo>
                  <a:cubicBezTo>
                    <a:pt x="14" y="1"/>
                    <a:pt x="14" y="1"/>
                    <a:pt x="14" y="1"/>
                  </a:cubicBezTo>
                  <a:cubicBezTo>
                    <a:pt x="14" y="1"/>
                    <a:pt x="14" y="1"/>
                    <a:pt x="14" y="1"/>
                  </a:cubicBezTo>
                  <a:cubicBezTo>
                    <a:pt x="14" y="1"/>
                    <a:pt x="14" y="1"/>
                    <a:pt x="14" y="1"/>
                  </a:cubicBezTo>
                  <a:cubicBezTo>
                    <a:pt x="12" y="1"/>
                    <a:pt x="11" y="3"/>
                    <a:pt x="11" y="5"/>
                  </a:cubicBezTo>
                  <a:cubicBezTo>
                    <a:pt x="11" y="5"/>
                    <a:pt x="11" y="5"/>
                    <a:pt x="11" y="5"/>
                  </a:cubicBezTo>
                  <a:cubicBezTo>
                    <a:pt x="11" y="5"/>
                    <a:pt x="11" y="5"/>
                    <a:pt x="11" y="5"/>
                  </a:cubicBezTo>
                  <a:cubicBezTo>
                    <a:pt x="11" y="5"/>
                    <a:pt x="11" y="5"/>
                    <a:pt x="11" y="5"/>
                  </a:cubicBezTo>
                  <a:cubicBezTo>
                    <a:pt x="11" y="6"/>
                    <a:pt x="11" y="6"/>
                    <a:pt x="11" y="6"/>
                  </a:cubicBezTo>
                  <a:cubicBezTo>
                    <a:pt x="11" y="6"/>
                    <a:pt x="11" y="6"/>
                    <a:pt x="11" y="6"/>
                  </a:cubicBezTo>
                  <a:cubicBezTo>
                    <a:pt x="10" y="6"/>
                    <a:pt x="10" y="6"/>
                    <a:pt x="10" y="6"/>
                  </a:cubicBezTo>
                  <a:cubicBezTo>
                    <a:pt x="10" y="6"/>
                    <a:pt x="10" y="6"/>
                    <a:pt x="10" y="6"/>
                  </a:cubicBezTo>
                  <a:cubicBezTo>
                    <a:pt x="10" y="6"/>
                    <a:pt x="10" y="6"/>
                    <a:pt x="10" y="6"/>
                  </a:cubicBezTo>
                  <a:cubicBezTo>
                    <a:pt x="9" y="6"/>
                    <a:pt x="8" y="5"/>
                    <a:pt x="7" y="5"/>
                  </a:cubicBezTo>
                  <a:cubicBezTo>
                    <a:pt x="7" y="6"/>
                    <a:pt x="7" y="6"/>
                    <a:pt x="7" y="6"/>
                  </a:cubicBezTo>
                  <a:cubicBezTo>
                    <a:pt x="7" y="5"/>
                    <a:pt x="7" y="5"/>
                    <a:pt x="7" y="5"/>
                  </a:cubicBezTo>
                  <a:cubicBezTo>
                    <a:pt x="7" y="5"/>
                    <a:pt x="7" y="5"/>
                    <a:pt x="7" y="5"/>
                  </a:cubicBezTo>
                  <a:cubicBezTo>
                    <a:pt x="6" y="5"/>
                    <a:pt x="5" y="6"/>
                    <a:pt x="5" y="6"/>
                  </a:cubicBezTo>
                  <a:cubicBezTo>
                    <a:pt x="4" y="7"/>
                    <a:pt x="3" y="7"/>
                    <a:pt x="3" y="8"/>
                  </a:cubicBezTo>
                  <a:cubicBezTo>
                    <a:pt x="2" y="8"/>
                    <a:pt x="2" y="9"/>
                    <a:pt x="2" y="10"/>
                  </a:cubicBezTo>
                  <a:cubicBezTo>
                    <a:pt x="2" y="10"/>
                    <a:pt x="2" y="10"/>
                    <a:pt x="2" y="10"/>
                  </a:cubicBezTo>
                  <a:cubicBezTo>
                    <a:pt x="2" y="10"/>
                    <a:pt x="2" y="10"/>
                    <a:pt x="2" y="10"/>
                  </a:cubicBezTo>
                  <a:cubicBezTo>
                    <a:pt x="2" y="10"/>
                    <a:pt x="2" y="10"/>
                    <a:pt x="2" y="10"/>
                  </a:cubicBezTo>
                  <a:cubicBezTo>
                    <a:pt x="3" y="11"/>
                    <a:pt x="3" y="11"/>
                    <a:pt x="3" y="11"/>
                  </a:cubicBezTo>
                  <a:cubicBezTo>
                    <a:pt x="3" y="11"/>
                    <a:pt x="3" y="11"/>
                    <a:pt x="3" y="11"/>
                  </a:cubicBezTo>
                  <a:cubicBezTo>
                    <a:pt x="3" y="11"/>
                    <a:pt x="3" y="11"/>
                    <a:pt x="3" y="11"/>
                  </a:cubicBezTo>
                  <a:cubicBezTo>
                    <a:pt x="3" y="11"/>
                    <a:pt x="4" y="12"/>
                    <a:pt x="4" y="12"/>
                  </a:cubicBezTo>
                  <a:cubicBezTo>
                    <a:pt x="4" y="12"/>
                    <a:pt x="4" y="12"/>
                    <a:pt x="4" y="12"/>
                  </a:cubicBezTo>
                  <a:cubicBezTo>
                    <a:pt x="4" y="12"/>
                    <a:pt x="4" y="12"/>
                    <a:pt x="4" y="12"/>
                  </a:cubicBezTo>
                  <a:cubicBezTo>
                    <a:pt x="4" y="13"/>
                    <a:pt x="4" y="13"/>
                    <a:pt x="4" y="13"/>
                  </a:cubicBezTo>
                  <a:cubicBezTo>
                    <a:pt x="4" y="13"/>
                    <a:pt x="4" y="13"/>
                    <a:pt x="4" y="13"/>
                  </a:cubicBezTo>
                  <a:cubicBezTo>
                    <a:pt x="4" y="13"/>
                    <a:pt x="4" y="13"/>
                    <a:pt x="4" y="13"/>
                  </a:cubicBezTo>
                  <a:cubicBezTo>
                    <a:pt x="4" y="13"/>
                    <a:pt x="4" y="13"/>
                    <a:pt x="4" y="13"/>
                  </a:cubicBezTo>
                  <a:cubicBezTo>
                    <a:pt x="3" y="14"/>
                    <a:pt x="2" y="15"/>
                    <a:pt x="2" y="16"/>
                  </a:cubicBezTo>
                  <a:cubicBezTo>
                    <a:pt x="2" y="16"/>
                    <a:pt x="2" y="16"/>
                    <a:pt x="2" y="16"/>
                  </a:cubicBezTo>
                  <a:cubicBezTo>
                    <a:pt x="2" y="15"/>
                    <a:pt x="2" y="15"/>
                    <a:pt x="2" y="15"/>
                  </a:cubicBezTo>
                  <a:cubicBezTo>
                    <a:pt x="2" y="15"/>
                    <a:pt x="2" y="15"/>
                    <a:pt x="2" y="15"/>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7"/>
                    <a:pt x="3" y="18"/>
                    <a:pt x="3" y="18"/>
                  </a:cubicBezTo>
                  <a:cubicBezTo>
                    <a:pt x="3" y="18"/>
                    <a:pt x="3" y="18"/>
                    <a:pt x="3" y="18"/>
                  </a:cubicBezTo>
                  <a:cubicBezTo>
                    <a:pt x="3" y="19"/>
                    <a:pt x="3" y="19"/>
                    <a:pt x="3" y="19"/>
                  </a:cubicBezTo>
                  <a:cubicBezTo>
                    <a:pt x="3" y="19"/>
                    <a:pt x="3" y="19"/>
                    <a:pt x="3" y="19"/>
                  </a:cubicBezTo>
                  <a:cubicBezTo>
                    <a:pt x="4" y="19"/>
                    <a:pt x="4" y="19"/>
                    <a:pt x="4" y="19"/>
                  </a:cubicBezTo>
                  <a:cubicBezTo>
                    <a:pt x="4" y="19"/>
                    <a:pt x="4" y="19"/>
                    <a:pt x="4" y="19"/>
                  </a:cubicBezTo>
                  <a:cubicBezTo>
                    <a:pt x="4" y="19"/>
                    <a:pt x="4" y="19"/>
                    <a:pt x="4" y="19"/>
                  </a:cubicBezTo>
                  <a:cubicBezTo>
                    <a:pt x="4" y="19"/>
                    <a:pt x="5" y="19"/>
                    <a:pt x="6" y="19"/>
                  </a:cubicBezTo>
                  <a:cubicBezTo>
                    <a:pt x="7" y="19"/>
                    <a:pt x="8" y="19"/>
                    <a:pt x="8" y="18"/>
                  </a:cubicBezTo>
                  <a:cubicBezTo>
                    <a:pt x="9" y="17"/>
                    <a:pt x="9" y="17"/>
                    <a:pt x="9" y="17"/>
                  </a:cubicBezTo>
                  <a:cubicBezTo>
                    <a:pt x="9" y="17"/>
                    <a:pt x="9" y="17"/>
                    <a:pt x="9" y="17"/>
                  </a:cubicBezTo>
                  <a:cubicBezTo>
                    <a:pt x="10" y="18"/>
                    <a:pt x="10" y="18"/>
                    <a:pt x="10" y="18"/>
                  </a:cubicBezTo>
                  <a:cubicBezTo>
                    <a:pt x="10" y="20"/>
                    <a:pt x="11" y="21"/>
                    <a:pt x="13" y="21"/>
                  </a:cubicBezTo>
                  <a:cubicBezTo>
                    <a:pt x="14" y="21"/>
                    <a:pt x="15" y="20"/>
                    <a:pt x="16" y="20"/>
                  </a:cubicBezTo>
                  <a:cubicBezTo>
                    <a:pt x="17" y="19"/>
                    <a:pt x="17" y="18"/>
                    <a:pt x="17" y="17"/>
                  </a:cubicBezTo>
                  <a:cubicBezTo>
                    <a:pt x="17" y="16"/>
                    <a:pt x="17" y="16"/>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8" y="15"/>
                    <a:pt x="18" y="15"/>
                    <a:pt x="18" y="15"/>
                  </a:cubicBezTo>
                  <a:cubicBezTo>
                    <a:pt x="18" y="15"/>
                    <a:pt x="18" y="15"/>
                    <a:pt x="18" y="15"/>
                  </a:cubicBezTo>
                  <a:cubicBezTo>
                    <a:pt x="18" y="15"/>
                    <a:pt x="18" y="15"/>
                    <a:pt x="18" y="15"/>
                  </a:cubicBezTo>
                  <a:cubicBezTo>
                    <a:pt x="19" y="15"/>
                    <a:pt x="20" y="14"/>
                    <a:pt x="20" y="13"/>
                  </a:cubicBezTo>
                  <a:cubicBezTo>
                    <a:pt x="20" y="13"/>
                    <a:pt x="20" y="13"/>
                    <a:pt x="20" y="13"/>
                  </a:cubicBezTo>
                  <a:cubicBezTo>
                    <a:pt x="20" y="13"/>
                    <a:pt x="20" y="13"/>
                    <a:pt x="20" y="13"/>
                  </a:cubicBezTo>
                  <a:cubicBezTo>
                    <a:pt x="20" y="14"/>
                    <a:pt x="20" y="14"/>
                    <a:pt x="20" y="14"/>
                  </a:cubicBezTo>
                  <a:cubicBezTo>
                    <a:pt x="20" y="15"/>
                    <a:pt x="20" y="15"/>
                    <a:pt x="20" y="15"/>
                  </a:cubicBezTo>
                  <a:cubicBezTo>
                    <a:pt x="21" y="15"/>
                    <a:pt x="21" y="15"/>
                    <a:pt x="21" y="15"/>
                  </a:cubicBezTo>
                  <a:cubicBezTo>
                    <a:pt x="21" y="14"/>
                    <a:pt x="21" y="14"/>
                    <a:pt x="21" y="14"/>
                  </a:cubicBezTo>
                  <a:cubicBezTo>
                    <a:pt x="19" y="14"/>
                    <a:pt x="18" y="13"/>
                    <a:pt x="17" y="12"/>
                  </a:cubicBezTo>
                  <a:cubicBezTo>
                    <a:pt x="17" y="12"/>
                    <a:pt x="17" y="12"/>
                    <a:pt x="17" y="12"/>
                  </a:cubicBezTo>
                  <a:cubicBezTo>
                    <a:pt x="17" y="13"/>
                    <a:pt x="17" y="13"/>
                    <a:pt x="17" y="13"/>
                  </a:cubicBezTo>
                  <a:cubicBezTo>
                    <a:pt x="18" y="12"/>
                    <a:pt x="18" y="12"/>
                    <a:pt x="18" y="12"/>
                  </a:cubicBezTo>
                  <a:cubicBezTo>
                    <a:pt x="18" y="12"/>
                    <a:pt x="18" y="12"/>
                    <a:pt x="18" y="12"/>
                  </a:cubicBezTo>
                  <a:cubicBezTo>
                    <a:pt x="18" y="11"/>
                    <a:pt x="18" y="11"/>
                    <a:pt x="18" y="11"/>
                  </a:cubicBezTo>
                  <a:cubicBezTo>
                    <a:pt x="18" y="11"/>
                    <a:pt x="18" y="11"/>
                    <a:pt x="18" y="11"/>
                  </a:cubicBezTo>
                  <a:cubicBezTo>
                    <a:pt x="19" y="12"/>
                    <a:pt x="20" y="13"/>
                    <a:pt x="21" y="13"/>
                  </a:cubicBezTo>
                  <a:cubicBezTo>
                    <a:pt x="21" y="14"/>
                    <a:pt x="21" y="14"/>
                    <a:pt x="21" y="14"/>
                  </a:cubicBezTo>
                  <a:cubicBezTo>
                    <a:pt x="22" y="13"/>
                    <a:pt x="22" y="13"/>
                    <a:pt x="22" y="13"/>
                  </a:cubicBezTo>
                  <a:cubicBezTo>
                    <a:pt x="21" y="14"/>
                    <a:pt x="21" y="14"/>
                    <a:pt x="21" y="14"/>
                  </a:cubicBezTo>
                  <a:cubicBezTo>
                    <a:pt x="21" y="14"/>
                    <a:pt x="21" y="14"/>
                    <a:pt x="21" y="14"/>
                  </a:cubicBezTo>
                  <a:cubicBezTo>
                    <a:pt x="21" y="14"/>
                    <a:pt x="21" y="14"/>
                    <a:pt x="21" y="14"/>
                  </a:cubicBezTo>
                  <a:cubicBezTo>
                    <a:pt x="20" y="15"/>
                    <a:pt x="19" y="16"/>
                    <a:pt x="18" y="16"/>
                  </a:cubicBezTo>
                  <a:cubicBezTo>
                    <a:pt x="18" y="16"/>
                    <a:pt x="18" y="16"/>
                    <a:pt x="18" y="16"/>
                  </a:cubicBezTo>
                  <a:cubicBezTo>
                    <a:pt x="18" y="16"/>
                    <a:pt x="18" y="16"/>
                    <a:pt x="18" y="16"/>
                  </a:cubicBezTo>
                  <a:cubicBezTo>
                    <a:pt x="18" y="16"/>
                    <a:pt x="18" y="16"/>
                    <a:pt x="18" y="16"/>
                  </a:cubicBezTo>
                  <a:cubicBezTo>
                    <a:pt x="18" y="15"/>
                    <a:pt x="18" y="15"/>
                    <a:pt x="18" y="15"/>
                  </a:cubicBezTo>
                  <a:cubicBezTo>
                    <a:pt x="18" y="15"/>
                    <a:pt x="18" y="15"/>
                    <a:pt x="18" y="15"/>
                  </a:cubicBezTo>
                  <a:cubicBezTo>
                    <a:pt x="18" y="15"/>
                    <a:pt x="18" y="15"/>
                    <a:pt x="18" y="15"/>
                  </a:cubicBezTo>
                  <a:cubicBezTo>
                    <a:pt x="18" y="15"/>
                    <a:pt x="18" y="15"/>
                    <a:pt x="18" y="15"/>
                  </a:cubicBezTo>
                  <a:cubicBezTo>
                    <a:pt x="18" y="16"/>
                    <a:pt x="18" y="16"/>
                    <a:pt x="18" y="17"/>
                  </a:cubicBezTo>
                  <a:cubicBezTo>
                    <a:pt x="18" y="20"/>
                    <a:pt x="16" y="22"/>
                    <a:pt x="13" y="22"/>
                  </a:cubicBezTo>
                  <a:cubicBezTo>
                    <a:pt x="11" y="22"/>
                    <a:pt x="9" y="20"/>
                    <a:pt x="8" y="18"/>
                  </a:cubicBezTo>
                  <a:cubicBezTo>
                    <a:pt x="8" y="18"/>
                    <a:pt x="8" y="18"/>
                    <a:pt x="8" y="18"/>
                  </a:cubicBezTo>
                  <a:cubicBezTo>
                    <a:pt x="8" y="18"/>
                    <a:pt x="8" y="18"/>
                    <a:pt x="8" y="18"/>
                  </a:cubicBezTo>
                  <a:cubicBezTo>
                    <a:pt x="9" y="18"/>
                    <a:pt x="9" y="18"/>
                    <a:pt x="9" y="18"/>
                  </a:cubicBezTo>
                  <a:cubicBezTo>
                    <a:pt x="10" y="19"/>
                    <a:pt x="10" y="19"/>
                    <a:pt x="10" y="19"/>
                  </a:cubicBezTo>
                  <a:cubicBezTo>
                    <a:pt x="10" y="18"/>
                    <a:pt x="10" y="18"/>
                    <a:pt x="10" y="18"/>
                  </a:cubicBezTo>
                  <a:cubicBezTo>
                    <a:pt x="9" y="18"/>
                    <a:pt x="9" y="18"/>
                    <a:pt x="9" y="18"/>
                  </a:cubicBezTo>
                  <a:cubicBezTo>
                    <a:pt x="9" y="20"/>
                    <a:pt x="7" y="21"/>
                    <a:pt x="6" y="21"/>
                  </a:cubicBezTo>
                  <a:cubicBezTo>
                    <a:pt x="5" y="21"/>
                    <a:pt x="4" y="20"/>
                    <a:pt x="3" y="20"/>
                  </a:cubicBezTo>
                  <a:cubicBezTo>
                    <a:pt x="3" y="19"/>
                    <a:pt x="3" y="19"/>
                    <a:pt x="3" y="19"/>
                  </a:cubicBezTo>
                  <a:cubicBezTo>
                    <a:pt x="2" y="20"/>
                    <a:pt x="2" y="20"/>
                    <a:pt x="2" y="20"/>
                  </a:cubicBezTo>
                  <a:cubicBezTo>
                    <a:pt x="3" y="20"/>
                    <a:pt x="3" y="20"/>
                    <a:pt x="3" y="20"/>
                  </a:cubicBezTo>
                  <a:cubicBezTo>
                    <a:pt x="2" y="19"/>
                    <a:pt x="2" y="19"/>
                    <a:pt x="2" y="19"/>
                  </a:cubicBezTo>
                  <a:cubicBezTo>
                    <a:pt x="2" y="19"/>
                    <a:pt x="2" y="19"/>
                    <a:pt x="2" y="19"/>
                  </a:cubicBezTo>
                  <a:cubicBezTo>
                    <a:pt x="2" y="19"/>
                    <a:pt x="2" y="19"/>
                    <a:pt x="2" y="19"/>
                  </a:cubicBezTo>
                  <a:cubicBezTo>
                    <a:pt x="2" y="18"/>
                    <a:pt x="1" y="17"/>
                    <a:pt x="1" y="16"/>
                  </a:cubicBezTo>
                  <a:cubicBezTo>
                    <a:pt x="1" y="16"/>
                    <a:pt x="1" y="16"/>
                    <a:pt x="1" y="16"/>
                  </a:cubicBezTo>
                  <a:cubicBezTo>
                    <a:pt x="1" y="16"/>
                    <a:pt x="1" y="16"/>
                    <a:pt x="1" y="16"/>
                  </a:cubicBezTo>
                  <a:cubicBezTo>
                    <a:pt x="1" y="16"/>
                    <a:pt x="1" y="16"/>
                    <a:pt x="1" y="16"/>
                  </a:cubicBezTo>
                  <a:cubicBezTo>
                    <a:pt x="1" y="16"/>
                    <a:pt x="1" y="16"/>
                    <a:pt x="1" y="16"/>
                  </a:cubicBezTo>
                  <a:cubicBezTo>
                    <a:pt x="1" y="16"/>
                    <a:pt x="1" y="16"/>
                    <a:pt x="1" y="16"/>
                  </a:cubicBezTo>
                  <a:cubicBezTo>
                    <a:pt x="1" y="16"/>
                    <a:pt x="1" y="16"/>
                    <a:pt x="1" y="16"/>
                  </a:cubicBezTo>
                  <a:cubicBezTo>
                    <a:pt x="1" y="14"/>
                    <a:pt x="2" y="13"/>
                    <a:pt x="3" y="12"/>
                  </a:cubicBezTo>
                  <a:cubicBezTo>
                    <a:pt x="3" y="12"/>
                    <a:pt x="3" y="12"/>
                    <a:pt x="3" y="12"/>
                  </a:cubicBezTo>
                  <a:cubicBezTo>
                    <a:pt x="3" y="12"/>
                    <a:pt x="3" y="12"/>
                    <a:pt x="3" y="12"/>
                  </a:cubicBezTo>
                  <a:cubicBezTo>
                    <a:pt x="3" y="12"/>
                    <a:pt x="3" y="12"/>
                    <a:pt x="3" y="12"/>
                  </a:cubicBezTo>
                  <a:cubicBezTo>
                    <a:pt x="3" y="13"/>
                    <a:pt x="3" y="13"/>
                    <a:pt x="3" y="13"/>
                  </a:cubicBezTo>
                  <a:cubicBezTo>
                    <a:pt x="3" y="13"/>
                    <a:pt x="3" y="13"/>
                    <a:pt x="3" y="13"/>
                  </a:cubicBezTo>
                  <a:cubicBezTo>
                    <a:pt x="3" y="13"/>
                    <a:pt x="3" y="13"/>
                    <a:pt x="3" y="13"/>
                  </a:cubicBezTo>
                  <a:cubicBezTo>
                    <a:pt x="3" y="13"/>
                    <a:pt x="2" y="12"/>
                    <a:pt x="2" y="12"/>
                  </a:cubicBezTo>
                  <a:cubicBezTo>
                    <a:pt x="2" y="12"/>
                    <a:pt x="1" y="11"/>
                    <a:pt x="1" y="11"/>
                  </a:cubicBezTo>
                  <a:cubicBezTo>
                    <a:pt x="1" y="10"/>
                    <a:pt x="1" y="10"/>
                    <a:pt x="1" y="10"/>
                  </a:cubicBezTo>
                  <a:cubicBezTo>
                    <a:pt x="1" y="9"/>
                    <a:pt x="1" y="8"/>
                    <a:pt x="2" y="7"/>
                  </a:cubicBezTo>
                  <a:cubicBezTo>
                    <a:pt x="2" y="7"/>
                    <a:pt x="2" y="6"/>
                    <a:pt x="3" y="6"/>
                  </a:cubicBezTo>
                  <a:cubicBezTo>
                    <a:pt x="4" y="5"/>
                    <a:pt x="6" y="4"/>
                    <a:pt x="7" y="4"/>
                  </a:cubicBezTo>
                  <a:cubicBezTo>
                    <a:pt x="8" y="4"/>
                    <a:pt x="9" y="4"/>
                    <a:pt x="10" y="5"/>
                  </a:cubicBezTo>
                  <a:cubicBezTo>
                    <a:pt x="11" y="5"/>
                    <a:pt x="11" y="5"/>
                    <a:pt x="11" y="5"/>
                  </a:cubicBezTo>
                  <a:cubicBezTo>
                    <a:pt x="10" y="5"/>
                    <a:pt x="10" y="5"/>
                    <a:pt x="10" y="5"/>
                  </a:cubicBezTo>
                  <a:cubicBezTo>
                    <a:pt x="10" y="5"/>
                    <a:pt x="10" y="5"/>
                    <a:pt x="10" y="5"/>
                  </a:cubicBezTo>
                  <a:cubicBezTo>
                    <a:pt x="9" y="6"/>
                    <a:pt x="9" y="6"/>
                    <a:pt x="9" y="6"/>
                  </a:cubicBezTo>
                  <a:cubicBezTo>
                    <a:pt x="9" y="6"/>
                    <a:pt x="9" y="6"/>
                    <a:pt x="9" y="6"/>
                  </a:cubicBezTo>
                  <a:cubicBezTo>
                    <a:pt x="9" y="6"/>
                    <a:pt x="9" y="6"/>
                    <a:pt x="9" y="6"/>
                  </a:cubicBezTo>
                  <a:cubicBezTo>
                    <a:pt x="9" y="5"/>
                    <a:pt x="9" y="5"/>
                    <a:pt x="9" y="5"/>
                  </a:cubicBezTo>
                  <a:cubicBezTo>
                    <a:pt x="9" y="2"/>
                    <a:pt x="11" y="0"/>
                    <a:pt x="14" y="0"/>
                  </a:cubicBezTo>
                  <a:cubicBezTo>
                    <a:pt x="14" y="0"/>
                    <a:pt x="15" y="0"/>
                    <a:pt x="15" y="0"/>
                  </a:cubicBezTo>
                  <a:cubicBezTo>
                    <a:pt x="16" y="1"/>
                    <a:pt x="16" y="1"/>
                    <a:pt x="16" y="1"/>
                  </a:cubicBezTo>
                  <a:cubicBezTo>
                    <a:pt x="16" y="2"/>
                    <a:pt x="17" y="4"/>
                    <a:pt x="18" y="5"/>
                  </a:cubicBezTo>
                  <a:cubicBezTo>
                    <a:pt x="18" y="4"/>
                    <a:pt x="18" y="4"/>
                    <a:pt x="18" y="4"/>
                  </a:cubicBezTo>
                  <a:cubicBezTo>
                    <a:pt x="18" y="4"/>
                    <a:pt x="18" y="4"/>
                    <a:pt x="18" y="4"/>
                  </a:cubicBezTo>
                  <a:cubicBezTo>
                    <a:pt x="18" y="5"/>
                    <a:pt x="18" y="5"/>
                    <a:pt x="18" y="5"/>
                  </a:cubicBezTo>
                  <a:cubicBezTo>
                    <a:pt x="18" y="6"/>
                    <a:pt x="18" y="6"/>
                    <a:pt x="18" y="6"/>
                  </a:cubicBezTo>
                  <a:cubicBezTo>
                    <a:pt x="18" y="6"/>
                    <a:pt x="18" y="6"/>
                    <a:pt x="18" y="6"/>
                  </a:cubicBezTo>
                  <a:cubicBezTo>
                    <a:pt x="18" y="5"/>
                    <a:pt x="18" y="5"/>
                    <a:pt x="18" y="5"/>
                  </a:cubicBezTo>
                  <a:cubicBezTo>
                    <a:pt x="17" y="6"/>
                    <a:pt x="17" y="7"/>
                    <a:pt x="17" y="8"/>
                  </a:cubicBezTo>
                  <a:cubicBezTo>
                    <a:pt x="17" y="8"/>
                    <a:pt x="17" y="8"/>
                    <a:pt x="17" y="8"/>
                  </a:cubicBezTo>
                  <a:cubicBezTo>
                    <a:pt x="17" y="8"/>
                    <a:pt x="17" y="8"/>
                    <a:pt x="17" y="8"/>
                  </a:cubicBezTo>
                  <a:cubicBezTo>
                    <a:pt x="16" y="8"/>
                    <a:pt x="16" y="8"/>
                    <a:pt x="16" y="8"/>
                  </a:cubicBezTo>
                  <a:cubicBezTo>
                    <a:pt x="16" y="8"/>
                    <a:pt x="16" y="8"/>
                    <a:pt x="16" y="8"/>
                  </a:cubicBezTo>
                  <a:cubicBezTo>
                    <a:pt x="16" y="9"/>
                    <a:pt x="16" y="9"/>
                    <a:pt x="16" y="9"/>
                  </a:cubicBezTo>
                  <a:cubicBezTo>
                    <a:pt x="17" y="9"/>
                    <a:pt x="17" y="9"/>
                    <a:pt x="17" y="9"/>
                  </a:cubicBezTo>
                  <a:cubicBezTo>
                    <a:pt x="17" y="8"/>
                    <a:pt x="17" y="8"/>
                    <a:pt x="17" y="8"/>
                  </a:cubicBezTo>
                  <a:cubicBezTo>
                    <a:pt x="17" y="8"/>
                    <a:pt x="17" y="8"/>
                    <a:pt x="17" y="8"/>
                  </a:cubicBezTo>
                  <a:cubicBezTo>
                    <a:pt x="17" y="9"/>
                    <a:pt x="17" y="9"/>
                    <a:pt x="17" y="9"/>
                  </a:cubicBezTo>
                  <a:cubicBezTo>
                    <a:pt x="17" y="9"/>
                    <a:pt x="17" y="9"/>
                    <a:pt x="17" y="9"/>
                  </a:cubicBezTo>
                  <a:cubicBezTo>
                    <a:pt x="17" y="9"/>
                    <a:pt x="17" y="9"/>
                    <a:pt x="17" y="9"/>
                  </a:cubicBezTo>
                  <a:cubicBezTo>
                    <a:pt x="17" y="9"/>
                    <a:pt x="17" y="9"/>
                    <a:pt x="17" y="9"/>
                  </a:cubicBezTo>
                  <a:cubicBezTo>
                    <a:pt x="17" y="10"/>
                    <a:pt x="17" y="11"/>
                    <a:pt x="18" y="11"/>
                  </a:cubicBezTo>
                  <a:cubicBezTo>
                    <a:pt x="18" y="11"/>
                    <a:pt x="18" y="11"/>
                    <a:pt x="18" y="11"/>
                  </a:cubicBezTo>
                  <a:cubicBezTo>
                    <a:pt x="18" y="11"/>
                    <a:pt x="18" y="11"/>
                    <a:pt x="18" y="11"/>
                  </a:cubicBezTo>
                  <a:cubicBezTo>
                    <a:pt x="17" y="12"/>
                    <a:pt x="17" y="12"/>
                    <a:pt x="17" y="12"/>
                  </a:cubicBezTo>
                  <a:lnTo>
                    <a:pt x="18" y="1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46" name="Freeform 363">
              <a:extLst>
                <a:ext uri="{FF2B5EF4-FFF2-40B4-BE49-F238E27FC236}">
                  <a16:creationId xmlns:a16="http://schemas.microsoft.com/office/drawing/2014/main" id="{8B757124-822B-4838-AA89-16548FF2320B}"/>
                </a:ext>
              </a:extLst>
            </p:cNvPr>
            <p:cNvSpPr>
              <a:spLocks/>
            </p:cNvSpPr>
            <p:nvPr/>
          </p:nvSpPr>
          <p:spPr bwMode="auto">
            <a:xfrm>
              <a:off x="8866188" y="6180138"/>
              <a:ext cx="190500" cy="204787"/>
            </a:xfrm>
            <a:custGeom>
              <a:avLst/>
              <a:gdLst>
                <a:gd name="T0" fmla="*/ 7 w 38"/>
                <a:gd name="T1" fmla="*/ 17 h 40"/>
                <a:gd name="T2" fmla="*/ 3 w 38"/>
                <a:gd name="T3" fmla="*/ 40 h 40"/>
                <a:gd name="T4" fmla="*/ 5 w 38"/>
                <a:gd name="T5" fmla="*/ 40 h 40"/>
                <a:gd name="T6" fmla="*/ 8 w 38"/>
                <a:gd name="T7" fmla="*/ 38 h 40"/>
                <a:gd name="T8" fmla="*/ 8 w 38"/>
                <a:gd name="T9" fmla="*/ 36 h 40"/>
                <a:gd name="T10" fmla="*/ 5 w 38"/>
                <a:gd name="T11" fmla="*/ 33 h 40"/>
                <a:gd name="T12" fmla="*/ 8 w 38"/>
                <a:gd name="T13" fmla="*/ 29 h 40"/>
                <a:gd name="T14" fmla="*/ 7 w 38"/>
                <a:gd name="T15" fmla="*/ 27 h 40"/>
                <a:gd name="T16" fmla="*/ 12 w 38"/>
                <a:gd name="T17" fmla="*/ 24 h 40"/>
                <a:gd name="T18" fmla="*/ 13 w 38"/>
                <a:gd name="T19" fmla="*/ 24 h 40"/>
                <a:gd name="T20" fmla="*/ 15 w 38"/>
                <a:gd name="T21" fmla="*/ 21 h 40"/>
                <a:gd name="T22" fmla="*/ 14 w 38"/>
                <a:gd name="T23" fmla="*/ 19 h 40"/>
                <a:gd name="T24" fmla="*/ 13 w 38"/>
                <a:gd name="T25" fmla="*/ 18 h 40"/>
                <a:gd name="T26" fmla="*/ 16 w 38"/>
                <a:gd name="T27" fmla="*/ 14 h 40"/>
                <a:gd name="T28" fmla="*/ 20 w 38"/>
                <a:gd name="T29" fmla="*/ 14 h 40"/>
                <a:gd name="T30" fmla="*/ 22 w 38"/>
                <a:gd name="T31" fmla="*/ 13 h 40"/>
                <a:gd name="T32" fmla="*/ 25 w 38"/>
                <a:gd name="T33" fmla="*/ 10 h 40"/>
                <a:gd name="T34" fmla="*/ 27 w 38"/>
                <a:gd name="T35" fmla="*/ 10 h 40"/>
                <a:gd name="T36" fmla="*/ 27 w 38"/>
                <a:gd name="T37" fmla="*/ 8 h 40"/>
                <a:gd name="T38" fmla="*/ 31 w 38"/>
                <a:gd name="T39" fmla="*/ 4 h 40"/>
                <a:gd name="T40" fmla="*/ 35 w 38"/>
                <a:gd name="T41" fmla="*/ 5 h 40"/>
                <a:gd name="T42" fmla="*/ 37 w 38"/>
                <a:gd name="T43" fmla="*/ 1 h 40"/>
                <a:gd name="T44" fmla="*/ 37 w 38"/>
                <a:gd name="T45" fmla="*/ 0 h 40"/>
                <a:gd name="T46" fmla="*/ 7 w 38"/>
                <a:gd name="T47" fmla="*/ 17 h 40"/>
                <a:gd name="T48" fmla="*/ 8 w 38"/>
                <a:gd name="T49" fmla="*/ 18 h 40"/>
                <a:gd name="T50" fmla="*/ 37 w 38"/>
                <a:gd name="T51" fmla="*/ 1 h 40"/>
                <a:gd name="T52" fmla="*/ 34 w 38"/>
                <a:gd name="T53" fmla="*/ 4 h 40"/>
                <a:gd name="T54" fmla="*/ 35 w 38"/>
                <a:gd name="T55" fmla="*/ 3 h 40"/>
                <a:gd name="T56" fmla="*/ 25 w 38"/>
                <a:gd name="T57" fmla="*/ 8 h 40"/>
                <a:gd name="T58" fmla="*/ 26 w 38"/>
                <a:gd name="T59" fmla="*/ 9 h 40"/>
                <a:gd name="T60" fmla="*/ 25 w 38"/>
                <a:gd name="T61" fmla="*/ 8 h 40"/>
                <a:gd name="T62" fmla="*/ 20 w 38"/>
                <a:gd name="T63" fmla="*/ 14 h 40"/>
                <a:gd name="T64" fmla="*/ 22 w 38"/>
                <a:gd name="T65" fmla="*/ 13 h 40"/>
                <a:gd name="T66" fmla="*/ 14 w 38"/>
                <a:gd name="T67" fmla="*/ 13 h 40"/>
                <a:gd name="T68" fmla="*/ 12 w 38"/>
                <a:gd name="T69" fmla="*/ 18 h 40"/>
                <a:gd name="T70" fmla="*/ 13 w 38"/>
                <a:gd name="T71" fmla="*/ 20 h 40"/>
                <a:gd name="T72" fmla="*/ 14 w 38"/>
                <a:gd name="T73" fmla="*/ 21 h 40"/>
                <a:gd name="T74" fmla="*/ 12 w 38"/>
                <a:gd name="T75" fmla="*/ 24 h 40"/>
                <a:gd name="T76" fmla="*/ 13 w 38"/>
                <a:gd name="T77" fmla="*/ 23 h 40"/>
                <a:gd name="T78" fmla="*/ 6 w 38"/>
                <a:gd name="T79" fmla="*/ 27 h 40"/>
                <a:gd name="T80" fmla="*/ 7 w 38"/>
                <a:gd name="T81" fmla="*/ 29 h 40"/>
                <a:gd name="T82" fmla="*/ 3 w 38"/>
                <a:gd name="T83" fmla="*/ 33 h 40"/>
                <a:gd name="T84" fmla="*/ 7 w 38"/>
                <a:gd name="T85" fmla="*/ 37 h 40"/>
                <a:gd name="T86" fmla="*/ 6 w 38"/>
                <a:gd name="T87" fmla="*/ 37 h 40"/>
                <a:gd name="T88" fmla="*/ 7 w 38"/>
                <a:gd name="T89" fmla="*/ 37 h 40"/>
                <a:gd name="T90" fmla="*/ 4 w 38"/>
                <a:gd name="T91" fmla="*/ 39 h 40"/>
                <a:gd name="T92" fmla="*/ 5 w 38"/>
                <a:gd name="T93" fmla="*/ 38 h 40"/>
                <a:gd name="T94" fmla="*/ 8 w 38"/>
                <a:gd name="T95" fmla="*/ 18 h 40"/>
                <a:gd name="T96" fmla="*/ 8 w 38"/>
                <a:gd name="T97"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40">
                  <a:moveTo>
                    <a:pt x="7" y="17"/>
                  </a:moveTo>
                  <a:cubicBezTo>
                    <a:pt x="7" y="17"/>
                    <a:pt x="7" y="17"/>
                    <a:pt x="7" y="17"/>
                  </a:cubicBezTo>
                  <a:cubicBezTo>
                    <a:pt x="2" y="23"/>
                    <a:pt x="0" y="28"/>
                    <a:pt x="0" y="32"/>
                  </a:cubicBezTo>
                  <a:cubicBezTo>
                    <a:pt x="0" y="35"/>
                    <a:pt x="1" y="38"/>
                    <a:pt x="3" y="40"/>
                  </a:cubicBezTo>
                  <a:cubicBezTo>
                    <a:pt x="4" y="40"/>
                    <a:pt x="4" y="40"/>
                    <a:pt x="4" y="40"/>
                  </a:cubicBezTo>
                  <a:cubicBezTo>
                    <a:pt x="4" y="40"/>
                    <a:pt x="5" y="40"/>
                    <a:pt x="5" y="40"/>
                  </a:cubicBezTo>
                  <a:cubicBezTo>
                    <a:pt x="8" y="38"/>
                    <a:pt x="8" y="38"/>
                    <a:pt x="8" y="38"/>
                  </a:cubicBezTo>
                  <a:cubicBezTo>
                    <a:pt x="8" y="38"/>
                    <a:pt x="8" y="38"/>
                    <a:pt x="8" y="38"/>
                  </a:cubicBezTo>
                  <a:cubicBezTo>
                    <a:pt x="8" y="37"/>
                    <a:pt x="8" y="37"/>
                    <a:pt x="8" y="37"/>
                  </a:cubicBezTo>
                  <a:cubicBezTo>
                    <a:pt x="8" y="37"/>
                    <a:pt x="8" y="36"/>
                    <a:pt x="8" y="36"/>
                  </a:cubicBezTo>
                  <a:cubicBezTo>
                    <a:pt x="8" y="36"/>
                    <a:pt x="8" y="36"/>
                    <a:pt x="8" y="36"/>
                  </a:cubicBezTo>
                  <a:cubicBezTo>
                    <a:pt x="6" y="36"/>
                    <a:pt x="5" y="34"/>
                    <a:pt x="5" y="33"/>
                  </a:cubicBezTo>
                  <a:cubicBezTo>
                    <a:pt x="5" y="31"/>
                    <a:pt x="6" y="30"/>
                    <a:pt x="7" y="30"/>
                  </a:cubicBezTo>
                  <a:cubicBezTo>
                    <a:pt x="8" y="30"/>
                    <a:pt x="8" y="30"/>
                    <a:pt x="8" y="29"/>
                  </a:cubicBezTo>
                  <a:cubicBezTo>
                    <a:pt x="8" y="29"/>
                    <a:pt x="8" y="29"/>
                    <a:pt x="8" y="28"/>
                  </a:cubicBezTo>
                  <a:cubicBezTo>
                    <a:pt x="8" y="28"/>
                    <a:pt x="7" y="27"/>
                    <a:pt x="7" y="27"/>
                  </a:cubicBezTo>
                  <a:cubicBezTo>
                    <a:pt x="7" y="25"/>
                    <a:pt x="9" y="24"/>
                    <a:pt x="10" y="24"/>
                  </a:cubicBezTo>
                  <a:cubicBezTo>
                    <a:pt x="11" y="24"/>
                    <a:pt x="12" y="24"/>
                    <a:pt x="12" y="24"/>
                  </a:cubicBezTo>
                  <a:cubicBezTo>
                    <a:pt x="12" y="25"/>
                    <a:pt x="13" y="25"/>
                    <a:pt x="13" y="25"/>
                  </a:cubicBezTo>
                  <a:cubicBezTo>
                    <a:pt x="13" y="24"/>
                    <a:pt x="13" y="24"/>
                    <a:pt x="13" y="24"/>
                  </a:cubicBezTo>
                  <a:cubicBezTo>
                    <a:pt x="14" y="23"/>
                    <a:pt x="14" y="22"/>
                    <a:pt x="15" y="21"/>
                  </a:cubicBezTo>
                  <a:cubicBezTo>
                    <a:pt x="15" y="21"/>
                    <a:pt x="15" y="21"/>
                    <a:pt x="15" y="21"/>
                  </a:cubicBezTo>
                  <a:cubicBezTo>
                    <a:pt x="15" y="20"/>
                    <a:pt x="15" y="20"/>
                    <a:pt x="15" y="20"/>
                  </a:cubicBezTo>
                  <a:cubicBezTo>
                    <a:pt x="15" y="19"/>
                    <a:pt x="14" y="19"/>
                    <a:pt x="14" y="19"/>
                  </a:cubicBezTo>
                  <a:cubicBezTo>
                    <a:pt x="14" y="18"/>
                    <a:pt x="14" y="18"/>
                    <a:pt x="14" y="18"/>
                  </a:cubicBezTo>
                  <a:cubicBezTo>
                    <a:pt x="13" y="18"/>
                    <a:pt x="13" y="18"/>
                    <a:pt x="13" y="18"/>
                  </a:cubicBezTo>
                  <a:cubicBezTo>
                    <a:pt x="13" y="17"/>
                    <a:pt x="14" y="17"/>
                    <a:pt x="14" y="16"/>
                  </a:cubicBezTo>
                  <a:cubicBezTo>
                    <a:pt x="14" y="15"/>
                    <a:pt x="15" y="15"/>
                    <a:pt x="16" y="14"/>
                  </a:cubicBezTo>
                  <a:cubicBezTo>
                    <a:pt x="16" y="14"/>
                    <a:pt x="17" y="14"/>
                    <a:pt x="18" y="14"/>
                  </a:cubicBezTo>
                  <a:cubicBezTo>
                    <a:pt x="19" y="14"/>
                    <a:pt x="20" y="14"/>
                    <a:pt x="20" y="14"/>
                  </a:cubicBezTo>
                  <a:cubicBezTo>
                    <a:pt x="21" y="15"/>
                    <a:pt x="21" y="15"/>
                    <a:pt x="22" y="14"/>
                  </a:cubicBezTo>
                  <a:cubicBezTo>
                    <a:pt x="22" y="14"/>
                    <a:pt x="22" y="14"/>
                    <a:pt x="22" y="13"/>
                  </a:cubicBezTo>
                  <a:cubicBezTo>
                    <a:pt x="22" y="13"/>
                    <a:pt x="22" y="13"/>
                    <a:pt x="22" y="13"/>
                  </a:cubicBezTo>
                  <a:cubicBezTo>
                    <a:pt x="22" y="11"/>
                    <a:pt x="23" y="10"/>
                    <a:pt x="25" y="10"/>
                  </a:cubicBezTo>
                  <a:cubicBezTo>
                    <a:pt x="26" y="10"/>
                    <a:pt x="26" y="10"/>
                    <a:pt x="26" y="10"/>
                  </a:cubicBezTo>
                  <a:cubicBezTo>
                    <a:pt x="26" y="10"/>
                    <a:pt x="26" y="10"/>
                    <a:pt x="27" y="10"/>
                  </a:cubicBezTo>
                  <a:cubicBezTo>
                    <a:pt x="27" y="10"/>
                    <a:pt x="27" y="9"/>
                    <a:pt x="27" y="9"/>
                  </a:cubicBezTo>
                  <a:cubicBezTo>
                    <a:pt x="27" y="8"/>
                    <a:pt x="27" y="8"/>
                    <a:pt x="27" y="8"/>
                  </a:cubicBezTo>
                  <a:cubicBezTo>
                    <a:pt x="27" y="7"/>
                    <a:pt x="27" y="6"/>
                    <a:pt x="28" y="5"/>
                  </a:cubicBezTo>
                  <a:cubicBezTo>
                    <a:pt x="29" y="4"/>
                    <a:pt x="30" y="4"/>
                    <a:pt x="31" y="4"/>
                  </a:cubicBezTo>
                  <a:cubicBezTo>
                    <a:pt x="32" y="4"/>
                    <a:pt x="33" y="4"/>
                    <a:pt x="34" y="5"/>
                  </a:cubicBezTo>
                  <a:cubicBezTo>
                    <a:pt x="34" y="5"/>
                    <a:pt x="35" y="5"/>
                    <a:pt x="35" y="5"/>
                  </a:cubicBezTo>
                  <a:cubicBezTo>
                    <a:pt x="35" y="5"/>
                    <a:pt x="35" y="5"/>
                    <a:pt x="35" y="4"/>
                  </a:cubicBezTo>
                  <a:cubicBezTo>
                    <a:pt x="36" y="3"/>
                    <a:pt x="36" y="2"/>
                    <a:pt x="37" y="1"/>
                  </a:cubicBezTo>
                  <a:cubicBezTo>
                    <a:pt x="37" y="1"/>
                    <a:pt x="38" y="1"/>
                    <a:pt x="37" y="0"/>
                  </a:cubicBezTo>
                  <a:cubicBezTo>
                    <a:pt x="37" y="0"/>
                    <a:pt x="37" y="0"/>
                    <a:pt x="37" y="0"/>
                  </a:cubicBezTo>
                  <a:cubicBezTo>
                    <a:pt x="28" y="0"/>
                    <a:pt x="18" y="4"/>
                    <a:pt x="7" y="17"/>
                  </a:cubicBezTo>
                  <a:cubicBezTo>
                    <a:pt x="7" y="17"/>
                    <a:pt x="7" y="17"/>
                    <a:pt x="7" y="17"/>
                  </a:cubicBezTo>
                  <a:cubicBezTo>
                    <a:pt x="7" y="17"/>
                    <a:pt x="7" y="17"/>
                    <a:pt x="7" y="17"/>
                  </a:cubicBezTo>
                  <a:cubicBezTo>
                    <a:pt x="8" y="18"/>
                    <a:pt x="8" y="18"/>
                    <a:pt x="8" y="18"/>
                  </a:cubicBezTo>
                  <a:cubicBezTo>
                    <a:pt x="19" y="6"/>
                    <a:pt x="29" y="2"/>
                    <a:pt x="37" y="1"/>
                  </a:cubicBezTo>
                  <a:cubicBezTo>
                    <a:pt x="37" y="1"/>
                    <a:pt x="37" y="1"/>
                    <a:pt x="37" y="1"/>
                  </a:cubicBezTo>
                  <a:cubicBezTo>
                    <a:pt x="36" y="0"/>
                    <a:pt x="36" y="0"/>
                    <a:pt x="36" y="0"/>
                  </a:cubicBezTo>
                  <a:cubicBezTo>
                    <a:pt x="35" y="1"/>
                    <a:pt x="34" y="2"/>
                    <a:pt x="34" y="4"/>
                  </a:cubicBezTo>
                  <a:cubicBezTo>
                    <a:pt x="35" y="4"/>
                    <a:pt x="35" y="4"/>
                    <a:pt x="35" y="4"/>
                  </a:cubicBezTo>
                  <a:cubicBezTo>
                    <a:pt x="35" y="3"/>
                    <a:pt x="35" y="3"/>
                    <a:pt x="35" y="3"/>
                  </a:cubicBezTo>
                  <a:cubicBezTo>
                    <a:pt x="34" y="3"/>
                    <a:pt x="33" y="2"/>
                    <a:pt x="31" y="2"/>
                  </a:cubicBezTo>
                  <a:cubicBezTo>
                    <a:pt x="28" y="2"/>
                    <a:pt x="25" y="5"/>
                    <a:pt x="25" y="8"/>
                  </a:cubicBezTo>
                  <a:cubicBezTo>
                    <a:pt x="25" y="9"/>
                    <a:pt x="25" y="9"/>
                    <a:pt x="25" y="9"/>
                  </a:cubicBezTo>
                  <a:cubicBezTo>
                    <a:pt x="26" y="9"/>
                    <a:pt x="26" y="9"/>
                    <a:pt x="26" y="9"/>
                  </a:cubicBezTo>
                  <a:cubicBezTo>
                    <a:pt x="26" y="8"/>
                    <a:pt x="26" y="8"/>
                    <a:pt x="26" y="8"/>
                  </a:cubicBezTo>
                  <a:cubicBezTo>
                    <a:pt x="26" y="8"/>
                    <a:pt x="25" y="8"/>
                    <a:pt x="25" y="8"/>
                  </a:cubicBezTo>
                  <a:cubicBezTo>
                    <a:pt x="22" y="8"/>
                    <a:pt x="20" y="10"/>
                    <a:pt x="20" y="13"/>
                  </a:cubicBezTo>
                  <a:cubicBezTo>
                    <a:pt x="20" y="13"/>
                    <a:pt x="20" y="13"/>
                    <a:pt x="20" y="14"/>
                  </a:cubicBezTo>
                  <a:cubicBezTo>
                    <a:pt x="21" y="14"/>
                    <a:pt x="21" y="14"/>
                    <a:pt x="21" y="14"/>
                  </a:cubicBezTo>
                  <a:cubicBezTo>
                    <a:pt x="22" y="13"/>
                    <a:pt x="22" y="13"/>
                    <a:pt x="22" y="13"/>
                  </a:cubicBezTo>
                  <a:cubicBezTo>
                    <a:pt x="21" y="12"/>
                    <a:pt x="19" y="12"/>
                    <a:pt x="18" y="12"/>
                  </a:cubicBezTo>
                  <a:cubicBezTo>
                    <a:pt x="17" y="12"/>
                    <a:pt x="15" y="12"/>
                    <a:pt x="14" y="13"/>
                  </a:cubicBezTo>
                  <a:cubicBezTo>
                    <a:pt x="13" y="14"/>
                    <a:pt x="13" y="15"/>
                    <a:pt x="12" y="15"/>
                  </a:cubicBezTo>
                  <a:cubicBezTo>
                    <a:pt x="12" y="16"/>
                    <a:pt x="12" y="17"/>
                    <a:pt x="12" y="18"/>
                  </a:cubicBezTo>
                  <a:cubicBezTo>
                    <a:pt x="12" y="18"/>
                    <a:pt x="12" y="18"/>
                    <a:pt x="12" y="19"/>
                  </a:cubicBezTo>
                  <a:cubicBezTo>
                    <a:pt x="12" y="19"/>
                    <a:pt x="13" y="20"/>
                    <a:pt x="13" y="20"/>
                  </a:cubicBezTo>
                  <a:cubicBezTo>
                    <a:pt x="13" y="21"/>
                    <a:pt x="14" y="21"/>
                    <a:pt x="14" y="21"/>
                  </a:cubicBezTo>
                  <a:cubicBezTo>
                    <a:pt x="14" y="21"/>
                    <a:pt x="14" y="21"/>
                    <a:pt x="14" y="21"/>
                  </a:cubicBezTo>
                  <a:cubicBezTo>
                    <a:pt x="14" y="20"/>
                    <a:pt x="14" y="20"/>
                    <a:pt x="14" y="20"/>
                  </a:cubicBezTo>
                  <a:cubicBezTo>
                    <a:pt x="13" y="21"/>
                    <a:pt x="12" y="22"/>
                    <a:pt x="12" y="24"/>
                  </a:cubicBezTo>
                  <a:cubicBezTo>
                    <a:pt x="13" y="24"/>
                    <a:pt x="13" y="24"/>
                    <a:pt x="13" y="24"/>
                  </a:cubicBezTo>
                  <a:cubicBezTo>
                    <a:pt x="13" y="23"/>
                    <a:pt x="13" y="23"/>
                    <a:pt x="13" y="23"/>
                  </a:cubicBezTo>
                  <a:cubicBezTo>
                    <a:pt x="12" y="22"/>
                    <a:pt x="11" y="22"/>
                    <a:pt x="10" y="22"/>
                  </a:cubicBezTo>
                  <a:cubicBezTo>
                    <a:pt x="8" y="22"/>
                    <a:pt x="6" y="24"/>
                    <a:pt x="6" y="27"/>
                  </a:cubicBezTo>
                  <a:cubicBezTo>
                    <a:pt x="6" y="28"/>
                    <a:pt x="6" y="29"/>
                    <a:pt x="7" y="30"/>
                  </a:cubicBezTo>
                  <a:cubicBezTo>
                    <a:pt x="7" y="29"/>
                    <a:pt x="7" y="29"/>
                    <a:pt x="7" y="29"/>
                  </a:cubicBezTo>
                  <a:cubicBezTo>
                    <a:pt x="7" y="28"/>
                    <a:pt x="7" y="28"/>
                    <a:pt x="7" y="28"/>
                  </a:cubicBezTo>
                  <a:cubicBezTo>
                    <a:pt x="5" y="28"/>
                    <a:pt x="3" y="30"/>
                    <a:pt x="3" y="33"/>
                  </a:cubicBezTo>
                  <a:cubicBezTo>
                    <a:pt x="3" y="35"/>
                    <a:pt x="5" y="37"/>
                    <a:pt x="7" y="37"/>
                  </a:cubicBezTo>
                  <a:cubicBezTo>
                    <a:pt x="7" y="37"/>
                    <a:pt x="7" y="37"/>
                    <a:pt x="7" y="37"/>
                  </a:cubicBezTo>
                  <a:cubicBezTo>
                    <a:pt x="7" y="36"/>
                    <a:pt x="7" y="36"/>
                    <a:pt x="7" y="36"/>
                  </a:cubicBezTo>
                  <a:cubicBezTo>
                    <a:pt x="6" y="37"/>
                    <a:pt x="6" y="37"/>
                    <a:pt x="6" y="37"/>
                  </a:cubicBezTo>
                  <a:cubicBezTo>
                    <a:pt x="7" y="37"/>
                    <a:pt x="7" y="37"/>
                    <a:pt x="7" y="37"/>
                  </a:cubicBezTo>
                  <a:cubicBezTo>
                    <a:pt x="7" y="37"/>
                    <a:pt x="7" y="37"/>
                    <a:pt x="7" y="37"/>
                  </a:cubicBezTo>
                  <a:cubicBezTo>
                    <a:pt x="4" y="39"/>
                    <a:pt x="4" y="39"/>
                    <a:pt x="4" y="39"/>
                  </a:cubicBezTo>
                  <a:cubicBezTo>
                    <a:pt x="4" y="39"/>
                    <a:pt x="4" y="39"/>
                    <a:pt x="4" y="39"/>
                  </a:cubicBezTo>
                  <a:cubicBezTo>
                    <a:pt x="5" y="39"/>
                    <a:pt x="5" y="39"/>
                    <a:pt x="5" y="39"/>
                  </a:cubicBezTo>
                  <a:cubicBezTo>
                    <a:pt x="5" y="38"/>
                    <a:pt x="5" y="38"/>
                    <a:pt x="5" y="38"/>
                  </a:cubicBezTo>
                  <a:cubicBezTo>
                    <a:pt x="3" y="37"/>
                    <a:pt x="2" y="35"/>
                    <a:pt x="2" y="32"/>
                  </a:cubicBezTo>
                  <a:cubicBezTo>
                    <a:pt x="2" y="28"/>
                    <a:pt x="4" y="24"/>
                    <a:pt x="8" y="18"/>
                  </a:cubicBezTo>
                  <a:cubicBezTo>
                    <a:pt x="7" y="17"/>
                    <a:pt x="7" y="17"/>
                    <a:pt x="7" y="17"/>
                  </a:cubicBezTo>
                  <a:cubicBezTo>
                    <a:pt x="8" y="18"/>
                    <a:pt x="8" y="18"/>
                    <a:pt x="8" y="18"/>
                  </a:cubicBezTo>
                  <a:lnTo>
                    <a:pt x="7" y="1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47" name="Freeform 364">
              <a:extLst>
                <a:ext uri="{FF2B5EF4-FFF2-40B4-BE49-F238E27FC236}">
                  <a16:creationId xmlns:a16="http://schemas.microsoft.com/office/drawing/2014/main" id="{3C7F9D94-11DD-4567-AA8E-76703B6DC2C3}"/>
                </a:ext>
              </a:extLst>
            </p:cNvPr>
            <p:cNvSpPr>
              <a:spLocks/>
            </p:cNvSpPr>
            <p:nvPr/>
          </p:nvSpPr>
          <p:spPr bwMode="auto">
            <a:xfrm>
              <a:off x="8866188" y="6175375"/>
              <a:ext cx="190500" cy="215900"/>
            </a:xfrm>
            <a:custGeom>
              <a:avLst/>
              <a:gdLst>
                <a:gd name="T0" fmla="*/ 0 w 38"/>
                <a:gd name="T1" fmla="*/ 33 h 42"/>
                <a:gd name="T2" fmla="*/ 4 w 38"/>
                <a:gd name="T3" fmla="*/ 41 h 42"/>
                <a:gd name="T4" fmla="*/ 8 w 38"/>
                <a:gd name="T5" fmla="*/ 38 h 42"/>
                <a:gd name="T6" fmla="*/ 5 w 38"/>
                <a:gd name="T7" fmla="*/ 34 h 42"/>
                <a:gd name="T8" fmla="*/ 5 w 38"/>
                <a:gd name="T9" fmla="*/ 34 h 42"/>
                <a:gd name="T10" fmla="*/ 8 w 38"/>
                <a:gd name="T11" fmla="*/ 30 h 42"/>
                <a:gd name="T12" fmla="*/ 14 w 38"/>
                <a:gd name="T13" fmla="*/ 25 h 42"/>
                <a:gd name="T14" fmla="*/ 15 w 38"/>
                <a:gd name="T15" fmla="*/ 21 h 42"/>
                <a:gd name="T16" fmla="*/ 14 w 38"/>
                <a:gd name="T17" fmla="*/ 19 h 42"/>
                <a:gd name="T18" fmla="*/ 21 w 38"/>
                <a:gd name="T19" fmla="*/ 16 h 42"/>
                <a:gd name="T20" fmla="*/ 22 w 38"/>
                <a:gd name="T21" fmla="*/ 14 h 42"/>
                <a:gd name="T22" fmla="*/ 26 w 38"/>
                <a:gd name="T23" fmla="*/ 11 h 42"/>
                <a:gd name="T24" fmla="*/ 27 w 38"/>
                <a:gd name="T25" fmla="*/ 9 h 42"/>
                <a:gd name="T26" fmla="*/ 35 w 38"/>
                <a:gd name="T27" fmla="*/ 6 h 42"/>
                <a:gd name="T28" fmla="*/ 7 w 38"/>
                <a:gd name="T29" fmla="*/ 18 h 42"/>
                <a:gd name="T30" fmla="*/ 8 w 38"/>
                <a:gd name="T31" fmla="*/ 19 h 42"/>
                <a:gd name="T32" fmla="*/ 36 w 38"/>
                <a:gd name="T33" fmla="*/ 1 h 42"/>
                <a:gd name="T34" fmla="*/ 35 w 38"/>
                <a:gd name="T35" fmla="*/ 4 h 42"/>
                <a:gd name="T36" fmla="*/ 26 w 38"/>
                <a:gd name="T37" fmla="*/ 10 h 42"/>
                <a:gd name="T38" fmla="*/ 20 w 38"/>
                <a:gd name="T39" fmla="*/ 15 h 42"/>
                <a:gd name="T40" fmla="*/ 14 w 38"/>
                <a:gd name="T41" fmla="*/ 14 h 42"/>
                <a:gd name="T42" fmla="*/ 15 w 38"/>
                <a:gd name="T43" fmla="*/ 22 h 42"/>
                <a:gd name="T44" fmla="*/ 13 w 38"/>
                <a:gd name="T45" fmla="*/ 25 h 42"/>
                <a:gd name="T46" fmla="*/ 6 w 38"/>
                <a:gd name="T47" fmla="*/ 31 h 42"/>
                <a:gd name="T48" fmla="*/ 3 w 38"/>
                <a:gd name="T49" fmla="*/ 34 h 42"/>
                <a:gd name="T50" fmla="*/ 6 w 38"/>
                <a:gd name="T51" fmla="*/ 37 h 42"/>
                <a:gd name="T52" fmla="*/ 4 w 38"/>
                <a:gd name="T53" fmla="*/ 40 h 42"/>
                <a:gd name="T54" fmla="*/ 5 w 38"/>
                <a:gd name="T55" fmla="*/ 39 h 42"/>
                <a:gd name="T56" fmla="*/ 7 w 38"/>
                <a:gd name="T57" fmla="*/ 19 h 42"/>
                <a:gd name="T58" fmla="*/ 7 w 38"/>
                <a:gd name="T59" fmla="*/ 19 h 42"/>
                <a:gd name="T60" fmla="*/ 8 w 38"/>
                <a:gd name="T61" fmla="*/ 19 h 42"/>
                <a:gd name="T62" fmla="*/ 4 w 38"/>
                <a:gd name="T63" fmla="*/ 39 h 42"/>
                <a:gd name="T64" fmla="*/ 7 w 38"/>
                <a:gd name="T65" fmla="*/ 38 h 42"/>
                <a:gd name="T66" fmla="*/ 7 w 38"/>
                <a:gd name="T67" fmla="*/ 38 h 42"/>
                <a:gd name="T68" fmla="*/ 7 w 38"/>
                <a:gd name="T69" fmla="*/ 29 h 42"/>
                <a:gd name="T70" fmla="*/ 13 w 38"/>
                <a:gd name="T71" fmla="*/ 24 h 42"/>
                <a:gd name="T72" fmla="*/ 14 w 38"/>
                <a:gd name="T73" fmla="*/ 21 h 42"/>
                <a:gd name="T74" fmla="*/ 13 w 38"/>
                <a:gd name="T75" fmla="*/ 21 h 42"/>
                <a:gd name="T76" fmla="*/ 22 w 38"/>
                <a:gd name="T77" fmla="*/ 14 h 42"/>
                <a:gd name="T78" fmla="*/ 25 w 38"/>
                <a:gd name="T79" fmla="*/ 9 h 42"/>
                <a:gd name="T80" fmla="*/ 25 w 38"/>
                <a:gd name="T81" fmla="*/ 9 h 42"/>
                <a:gd name="T82" fmla="*/ 34 w 38"/>
                <a:gd name="T83" fmla="*/ 5 h 42"/>
                <a:gd name="T84" fmla="*/ 36 w 38"/>
                <a:gd name="T85" fmla="*/ 2 h 42"/>
                <a:gd name="T86" fmla="*/ 8 w 38"/>
                <a:gd name="T87" fmla="*/ 18 h 42"/>
                <a:gd name="T88" fmla="*/ 37 w 38"/>
                <a:gd name="T89" fmla="*/ 1 h 42"/>
                <a:gd name="T90" fmla="*/ 35 w 38"/>
                <a:gd name="T91" fmla="*/ 6 h 42"/>
                <a:gd name="T92" fmla="*/ 27 w 38"/>
                <a:gd name="T93" fmla="*/ 10 h 42"/>
                <a:gd name="T94" fmla="*/ 25 w 38"/>
                <a:gd name="T95" fmla="*/ 10 h 42"/>
                <a:gd name="T96" fmla="*/ 22 w 38"/>
                <a:gd name="T97" fmla="*/ 15 h 42"/>
                <a:gd name="T98" fmla="*/ 18 w 38"/>
                <a:gd name="T99" fmla="*/ 14 h 42"/>
                <a:gd name="T100" fmla="*/ 13 w 38"/>
                <a:gd name="T101" fmla="*/ 19 h 42"/>
                <a:gd name="T102" fmla="*/ 15 w 38"/>
                <a:gd name="T103" fmla="*/ 22 h 42"/>
                <a:gd name="T104" fmla="*/ 12 w 38"/>
                <a:gd name="T105" fmla="*/ 25 h 42"/>
                <a:gd name="T106" fmla="*/ 5 w 38"/>
                <a:gd name="T107" fmla="*/ 34 h 42"/>
                <a:gd name="T108" fmla="*/ 8 w 38"/>
                <a:gd name="T109" fmla="*/ 37 h 42"/>
                <a:gd name="T110" fmla="*/ 4 w 38"/>
                <a:gd name="T111" fmla="*/ 41 h 42"/>
                <a:gd name="T112" fmla="*/ 1 w 38"/>
                <a:gd name="T113" fmla="*/ 33 h 42"/>
                <a:gd name="T114" fmla="*/ 7 w 38"/>
                <a:gd name="T115"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42">
                  <a:moveTo>
                    <a:pt x="7" y="18"/>
                  </a:moveTo>
                  <a:cubicBezTo>
                    <a:pt x="8" y="18"/>
                    <a:pt x="8" y="18"/>
                    <a:pt x="8" y="18"/>
                  </a:cubicBezTo>
                  <a:cubicBezTo>
                    <a:pt x="7" y="18"/>
                    <a:pt x="7" y="18"/>
                    <a:pt x="7" y="18"/>
                  </a:cubicBezTo>
                  <a:cubicBezTo>
                    <a:pt x="7" y="17"/>
                    <a:pt x="7" y="17"/>
                    <a:pt x="7" y="17"/>
                  </a:cubicBezTo>
                  <a:cubicBezTo>
                    <a:pt x="7" y="18"/>
                    <a:pt x="7" y="18"/>
                    <a:pt x="7" y="18"/>
                  </a:cubicBezTo>
                  <a:cubicBezTo>
                    <a:pt x="2" y="24"/>
                    <a:pt x="0" y="29"/>
                    <a:pt x="0" y="33"/>
                  </a:cubicBezTo>
                  <a:cubicBezTo>
                    <a:pt x="0" y="33"/>
                    <a:pt x="0" y="33"/>
                    <a:pt x="0" y="33"/>
                  </a:cubicBezTo>
                  <a:cubicBezTo>
                    <a:pt x="0" y="33"/>
                    <a:pt x="0" y="33"/>
                    <a:pt x="0" y="33"/>
                  </a:cubicBezTo>
                  <a:cubicBezTo>
                    <a:pt x="0" y="33"/>
                    <a:pt x="0" y="33"/>
                    <a:pt x="0" y="33"/>
                  </a:cubicBezTo>
                  <a:cubicBezTo>
                    <a:pt x="0" y="36"/>
                    <a:pt x="1" y="39"/>
                    <a:pt x="3" y="41"/>
                  </a:cubicBezTo>
                  <a:cubicBezTo>
                    <a:pt x="3" y="41"/>
                    <a:pt x="3" y="41"/>
                    <a:pt x="3" y="41"/>
                  </a:cubicBezTo>
                  <a:cubicBezTo>
                    <a:pt x="4" y="41"/>
                    <a:pt x="4" y="41"/>
                    <a:pt x="4" y="41"/>
                  </a:cubicBezTo>
                  <a:cubicBezTo>
                    <a:pt x="4" y="41"/>
                    <a:pt x="4" y="41"/>
                    <a:pt x="4" y="41"/>
                  </a:cubicBezTo>
                  <a:cubicBezTo>
                    <a:pt x="4" y="41"/>
                    <a:pt x="4" y="41"/>
                    <a:pt x="4" y="41"/>
                  </a:cubicBezTo>
                  <a:cubicBezTo>
                    <a:pt x="4" y="42"/>
                    <a:pt x="4" y="42"/>
                    <a:pt x="4" y="42"/>
                  </a:cubicBezTo>
                  <a:cubicBezTo>
                    <a:pt x="5" y="41"/>
                    <a:pt x="5" y="41"/>
                    <a:pt x="5" y="41"/>
                  </a:cubicBezTo>
                  <a:cubicBezTo>
                    <a:pt x="8" y="39"/>
                    <a:pt x="8" y="39"/>
                    <a:pt x="8" y="39"/>
                  </a:cubicBezTo>
                  <a:cubicBezTo>
                    <a:pt x="8" y="39"/>
                    <a:pt x="8" y="39"/>
                    <a:pt x="8" y="39"/>
                  </a:cubicBezTo>
                  <a:cubicBezTo>
                    <a:pt x="8" y="39"/>
                    <a:pt x="8" y="39"/>
                    <a:pt x="8" y="39"/>
                  </a:cubicBezTo>
                  <a:cubicBezTo>
                    <a:pt x="9" y="38"/>
                    <a:pt x="9" y="38"/>
                    <a:pt x="9" y="38"/>
                  </a:cubicBezTo>
                  <a:cubicBezTo>
                    <a:pt x="8" y="38"/>
                    <a:pt x="8" y="38"/>
                    <a:pt x="8" y="38"/>
                  </a:cubicBezTo>
                  <a:cubicBezTo>
                    <a:pt x="9" y="38"/>
                    <a:pt x="9" y="38"/>
                    <a:pt x="9" y="38"/>
                  </a:cubicBezTo>
                  <a:cubicBezTo>
                    <a:pt x="9" y="38"/>
                    <a:pt x="9" y="38"/>
                    <a:pt x="9" y="38"/>
                  </a:cubicBezTo>
                  <a:cubicBezTo>
                    <a:pt x="8" y="37"/>
                    <a:pt x="8" y="37"/>
                    <a:pt x="8" y="37"/>
                  </a:cubicBezTo>
                  <a:cubicBezTo>
                    <a:pt x="8" y="37"/>
                    <a:pt x="8" y="36"/>
                    <a:pt x="8" y="36"/>
                  </a:cubicBezTo>
                  <a:cubicBezTo>
                    <a:pt x="6" y="36"/>
                    <a:pt x="5" y="35"/>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2"/>
                    <a:pt x="6" y="31"/>
                    <a:pt x="7" y="31"/>
                  </a:cubicBezTo>
                  <a:cubicBezTo>
                    <a:pt x="8" y="31"/>
                    <a:pt x="8" y="31"/>
                    <a:pt x="8" y="30"/>
                  </a:cubicBezTo>
                  <a:cubicBezTo>
                    <a:pt x="8" y="30"/>
                    <a:pt x="8" y="30"/>
                    <a:pt x="8" y="30"/>
                  </a:cubicBezTo>
                  <a:cubicBezTo>
                    <a:pt x="8" y="29"/>
                    <a:pt x="8" y="29"/>
                    <a:pt x="8" y="29"/>
                  </a:cubicBezTo>
                  <a:cubicBezTo>
                    <a:pt x="8" y="29"/>
                    <a:pt x="8" y="28"/>
                    <a:pt x="8" y="28"/>
                  </a:cubicBezTo>
                  <a:cubicBezTo>
                    <a:pt x="8" y="26"/>
                    <a:pt x="9" y="25"/>
                    <a:pt x="10" y="25"/>
                  </a:cubicBezTo>
                  <a:cubicBezTo>
                    <a:pt x="11" y="25"/>
                    <a:pt x="11" y="25"/>
                    <a:pt x="12" y="26"/>
                  </a:cubicBezTo>
                  <a:cubicBezTo>
                    <a:pt x="13" y="26"/>
                    <a:pt x="13" y="26"/>
                    <a:pt x="13" y="26"/>
                  </a:cubicBezTo>
                  <a:cubicBezTo>
                    <a:pt x="13" y="26"/>
                    <a:pt x="13" y="26"/>
                    <a:pt x="13" y="26"/>
                  </a:cubicBezTo>
                  <a:cubicBezTo>
                    <a:pt x="13" y="26"/>
                    <a:pt x="14" y="25"/>
                    <a:pt x="14" y="25"/>
                  </a:cubicBezTo>
                  <a:cubicBezTo>
                    <a:pt x="14" y="24"/>
                    <a:pt x="14" y="23"/>
                    <a:pt x="15" y="23"/>
                  </a:cubicBezTo>
                  <a:cubicBezTo>
                    <a:pt x="15" y="23"/>
                    <a:pt x="15" y="23"/>
                    <a:pt x="15" y="23"/>
                  </a:cubicBezTo>
                  <a:cubicBezTo>
                    <a:pt x="16" y="22"/>
                    <a:pt x="16" y="22"/>
                    <a:pt x="16" y="22"/>
                  </a:cubicBezTo>
                  <a:cubicBezTo>
                    <a:pt x="16" y="22"/>
                    <a:pt x="16" y="22"/>
                    <a:pt x="16" y="22"/>
                  </a:cubicBezTo>
                  <a:cubicBezTo>
                    <a:pt x="15" y="21"/>
                    <a:pt x="15" y="21"/>
                    <a:pt x="15" y="21"/>
                  </a:cubicBezTo>
                  <a:cubicBezTo>
                    <a:pt x="15" y="21"/>
                    <a:pt x="15" y="21"/>
                    <a:pt x="15" y="21"/>
                  </a:cubicBezTo>
                  <a:cubicBezTo>
                    <a:pt x="15" y="21"/>
                    <a:pt x="15" y="21"/>
                    <a:pt x="15" y="21"/>
                  </a:cubicBezTo>
                  <a:cubicBezTo>
                    <a:pt x="15" y="20"/>
                    <a:pt x="15" y="20"/>
                    <a:pt x="14" y="19"/>
                  </a:cubicBezTo>
                  <a:cubicBezTo>
                    <a:pt x="14" y="20"/>
                    <a:pt x="14" y="20"/>
                    <a:pt x="14" y="20"/>
                  </a:cubicBezTo>
                  <a:cubicBezTo>
                    <a:pt x="14" y="19"/>
                    <a:pt x="14" y="19"/>
                    <a:pt x="14" y="19"/>
                  </a:cubicBezTo>
                  <a:cubicBezTo>
                    <a:pt x="14" y="19"/>
                    <a:pt x="14" y="19"/>
                    <a:pt x="14" y="19"/>
                  </a:cubicBezTo>
                  <a:cubicBezTo>
                    <a:pt x="14" y="18"/>
                    <a:pt x="14" y="18"/>
                    <a:pt x="14" y="18"/>
                  </a:cubicBezTo>
                  <a:cubicBezTo>
                    <a:pt x="13" y="19"/>
                    <a:pt x="13" y="19"/>
                    <a:pt x="13" y="19"/>
                  </a:cubicBezTo>
                  <a:cubicBezTo>
                    <a:pt x="14" y="19"/>
                    <a:pt x="14" y="19"/>
                    <a:pt x="14" y="19"/>
                  </a:cubicBezTo>
                  <a:cubicBezTo>
                    <a:pt x="14" y="18"/>
                    <a:pt x="14" y="18"/>
                    <a:pt x="14" y="17"/>
                  </a:cubicBezTo>
                  <a:cubicBezTo>
                    <a:pt x="14" y="17"/>
                    <a:pt x="15" y="16"/>
                    <a:pt x="16" y="16"/>
                  </a:cubicBezTo>
                  <a:cubicBezTo>
                    <a:pt x="17" y="15"/>
                    <a:pt x="17" y="15"/>
                    <a:pt x="18" y="15"/>
                  </a:cubicBezTo>
                  <a:cubicBezTo>
                    <a:pt x="18" y="15"/>
                    <a:pt x="18" y="15"/>
                    <a:pt x="18" y="15"/>
                  </a:cubicBezTo>
                  <a:cubicBezTo>
                    <a:pt x="18" y="15"/>
                    <a:pt x="18" y="15"/>
                    <a:pt x="18" y="15"/>
                  </a:cubicBezTo>
                  <a:cubicBezTo>
                    <a:pt x="19" y="15"/>
                    <a:pt x="20" y="15"/>
                    <a:pt x="20" y="16"/>
                  </a:cubicBezTo>
                  <a:cubicBezTo>
                    <a:pt x="21" y="16"/>
                    <a:pt x="21" y="16"/>
                    <a:pt x="21" y="16"/>
                  </a:cubicBezTo>
                  <a:cubicBezTo>
                    <a:pt x="22" y="16"/>
                    <a:pt x="22" y="16"/>
                    <a:pt x="22" y="16"/>
                  </a:cubicBezTo>
                  <a:cubicBezTo>
                    <a:pt x="22" y="15"/>
                    <a:pt x="22" y="15"/>
                    <a:pt x="22" y="15"/>
                  </a:cubicBezTo>
                  <a:cubicBezTo>
                    <a:pt x="22" y="14"/>
                    <a:pt x="22" y="14"/>
                    <a:pt x="22" y="14"/>
                  </a:cubicBezTo>
                  <a:cubicBezTo>
                    <a:pt x="22" y="14"/>
                    <a:pt x="22" y="14"/>
                    <a:pt x="22" y="14"/>
                  </a:cubicBezTo>
                  <a:cubicBezTo>
                    <a:pt x="22" y="14"/>
                    <a:pt x="22" y="14"/>
                    <a:pt x="22" y="14"/>
                  </a:cubicBezTo>
                  <a:cubicBezTo>
                    <a:pt x="22" y="14"/>
                    <a:pt x="22" y="14"/>
                    <a:pt x="22" y="14"/>
                  </a:cubicBezTo>
                  <a:cubicBezTo>
                    <a:pt x="22" y="14"/>
                    <a:pt x="22" y="14"/>
                    <a:pt x="22" y="14"/>
                  </a:cubicBezTo>
                  <a:cubicBezTo>
                    <a:pt x="22" y="14"/>
                    <a:pt x="22" y="14"/>
                    <a:pt x="22" y="14"/>
                  </a:cubicBezTo>
                  <a:cubicBezTo>
                    <a:pt x="22" y="12"/>
                    <a:pt x="23" y="11"/>
                    <a:pt x="25" y="11"/>
                  </a:cubicBezTo>
                  <a:cubicBezTo>
                    <a:pt x="25" y="11"/>
                    <a:pt x="25" y="11"/>
                    <a:pt x="25" y="11"/>
                  </a:cubicBezTo>
                  <a:cubicBezTo>
                    <a:pt x="25" y="11"/>
                    <a:pt x="25" y="11"/>
                    <a:pt x="25"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7" y="11"/>
                  </a:cubicBezTo>
                  <a:cubicBezTo>
                    <a:pt x="27" y="11"/>
                    <a:pt x="27" y="10"/>
                    <a:pt x="27" y="10"/>
                  </a:cubicBezTo>
                  <a:cubicBezTo>
                    <a:pt x="27" y="10"/>
                    <a:pt x="27" y="10"/>
                    <a:pt x="27" y="10"/>
                  </a:cubicBezTo>
                  <a:cubicBezTo>
                    <a:pt x="27" y="10"/>
                    <a:pt x="27" y="10"/>
                    <a:pt x="27" y="10"/>
                  </a:cubicBezTo>
                  <a:cubicBezTo>
                    <a:pt x="27" y="10"/>
                    <a:pt x="27" y="10"/>
                    <a:pt x="27" y="10"/>
                  </a:cubicBezTo>
                  <a:cubicBezTo>
                    <a:pt x="27" y="9"/>
                    <a:pt x="27" y="9"/>
                    <a:pt x="27" y="9"/>
                  </a:cubicBezTo>
                  <a:cubicBezTo>
                    <a:pt x="27" y="9"/>
                    <a:pt x="27" y="9"/>
                    <a:pt x="27" y="9"/>
                  </a:cubicBezTo>
                  <a:cubicBezTo>
                    <a:pt x="27" y="9"/>
                    <a:pt x="27" y="9"/>
                    <a:pt x="27" y="9"/>
                  </a:cubicBezTo>
                  <a:cubicBezTo>
                    <a:pt x="27" y="8"/>
                    <a:pt x="28" y="7"/>
                    <a:pt x="28" y="6"/>
                  </a:cubicBezTo>
                  <a:cubicBezTo>
                    <a:pt x="29" y="6"/>
                    <a:pt x="30" y="5"/>
                    <a:pt x="31" y="5"/>
                  </a:cubicBezTo>
                  <a:cubicBezTo>
                    <a:pt x="32" y="5"/>
                    <a:pt x="33" y="6"/>
                    <a:pt x="34" y="6"/>
                  </a:cubicBezTo>
                  <a:cubicBezTo>
                    <a:pt x="35" y="6"/>
                    <a:pt x="35" y="6"/>
                    <a:pt x="35" y="6"/>
                  </a:cubicBezTo>
                  <a:cubicBezTo>
                    <a:pt x="35" y="6"/>
                    <a:pt x="35" y="6"/>
                    <a:pt x="35" y="6"/>
                  </a:cubicBezTo>
                  <a:cubicBezTo>
                    <a:pt x="35" y="6"/>
                    <a:pt x="36" y="6"/>
                    <a:pt x="36" y="5"/>
                  </a:cubicBezTo>
                  <a:cubicBezTo>
                    <a:pt x="36" y="4"/>
                    <a:pt x="36" y="3"/>
                    <a:pt x="37" y="3"/>
                  </a:cubicBezTo>
                  <a:cubicBezTo>
                    <a:pt x="38" y="2"/>
                    <a:pt x="38" y="2"/>
                    <a:pt x="38" y="2"/>
                  </a:cubicBezTo>
                  <a:cubicBezTo>
                    <a:pt x="38" y="1"/>
                    <a:pt x="38" y="1"/>
                    <a:pt x="38" y="1"/>
                  </a:cubicBezTo>
                  <a:cubicBezTo>
                    <a:pt x="38" y="1"/>
                    <a:pt x="37" y="0"/>
                    <a:pt x="37" y="0"/>
                  </a:cubicBezTo>
                  <a:cubicBezTo>
                    <a:pt x="37" y="0"/>
                    <a:pt x="37" y="0"/>
                    <a:pt x="37" y="0"/>
                  </a:cubicBezTo>
                  <a:cubicBezTo>
                    <a:pt x="28" y="1"/>
                    <a:pt x="18" y="5"/>
                    <a:pt x="7" y="18"/>
                  </a:cubicBezTo>
                  <a:cubicBezTo>
                    <a:pt x="7" y="18"/>
                    <a:pt x="7" y="18"/>
                    <a:pt x="7" y="18"/>
                  </a:cubicBezTo>
                  <a:cubicBezTo>
                    <a:pt x="7" y="18"/>
                    <a:pt x="7" y="18"/>
                    <a:pt x="7" y="18"/>
                  </a:cubicBezTo>
                  <a:cubicBezTo>
                    <a:pt x="6" y="18"/>
                    <a:pt x="6" y="18"/>
                    <a:pt x="6" y="18"/>
                  </a:cubicBezTo>
                  <a:cubicBezTo>
                    <a:pt x="7" y="19"/>
                    <a:pt x="7" y="19"/>
                    <a:pt x="7" y="19"/>
                  </a:cubicBezTo>
                  <a:cubicBezTo>
                    <a:pt x="8" y="19"/>
                    <a:pt x="8" y="19"/>
                    <a:pt x="8" y="19"/>
                  </a:cubicBezTo>
                  <a:cubicBezTo>
                    <a:pt x="8" y="19"/>
                    <a:pt x="8" y="19"/>
                    <a:pt x="8" y="19"/>
                  </a:cubicBezTo>
                  <a:cubicBezTo>
                    <a:pt x="8" y="19"/>
                    <a:pt x="8" y="19"/>
                    <a:pt x="8" y="19"/>
                  </a:cubicBezTo>
                  <a:cubicBezTo>
                    <a:pt x="19" y="7"/>
                    <a:pt x="29" y="3"/>
                    <a:pt x="37" y="3"/>
                  </a:cubicBezTo>
                  <a:cubicBezTo>
                    <a:pt x="37" y="3"/>
                    <a:pt x="37" y="3"/>
                    <a:pt x="37" y="3"/>
                  </a:cubicBezTo>
                  <a:cubicBezTo>
                    <a:pt x="37" y="2"/>
                    <a:pt x="37" y="2"/>
                    <a:pt x="37" y="2"/>
                  </a:cubicBezTo>
                  <a:cubicBezTo>
                    <a:pt x="37" y="1"/>
                    <a:pt x="37" y="1"/>
                    <a:pt x="37" y="1"/>
                  </a:cubicBezTo>
                  <a:cubicBezTo>
                    <a:pt x="36" y="1"/>
                    <a:pt x="36" y="1"/>
                    <a:pt x="36" y="1"/>
                  </a:cubicBezTo>
                  <a:cubicBezTo>
                    <a:pt x="36" y="0"/>
                    <a:pt x="36" y="0"/>
                    <a:pt x="36" y="0"/>
                  </a:cubicBezTo>
                  <a:cubicBezTo>
                    <a:pt x="36" y="1"/>
                    <a:pt x="36" y="1"/>
                    <a:pt x="36" y="1"/>
                  </a:cubicBezTo>
                  <a:cubicBezTo>
                    <a:pt x="35" y="2"/>
                    <a:pt x="34" y="3"/>
                    <a:pt x="33" y="5"/>
                  </a:cubicBezTo>
                  <a:cubicBezTo>
                    <a:pt x="33" y="5"/>
                    <a:pt x="33" y="5"/>
                    <a:pt x="33" y="5"/>
                  </a:cubicBezTo>
                  <a:cubicBezTo>
                    <a:pt x="34" y="5"/>
                    <a:pt x="34" y="5"/>
                    <a:pt x="34" y="5"/>
                  </a:cubicBezTo>
                  <a:cubicBezTo>
                    <a:pt x="35" y="5"/>
                    <a:pt x="35" y="5"/>
                    <a:pt x="35" y="5"/>
                  </a:cubicBezTo>
                  <a:cubicBezTo>
                    <a:pt x="35" y="5"/>
                    <a:pt x="35" y="5"/>
                    <a:pt x="35" y="5"/>
                  </a:cubicBezTo>
                  <a:cubicBezTo>
                    <a:pt x="35" y="4"/>
                    <a:pt x="35" y="4"/>
                    <a:pt x="35" y="4"/>
                  </a:cubicBezTo>
                  <a:cubicBezTo>
                    <a:pt x="35" y="4"/>
                    <a:pt x="35" y="4"/>
                    <a:pt x="35" y="4"/>
                  </a:cubicBezTo>
                  <a:cubicBezTo>
                    <a:pt x="34" y="3"/>
                    <a:pt x="33" y="3"/>
                    <a:pt x="31" y="3"/>
                  </a:cubicBezTo>
                  <a:cubicBezTo>
                    <a:pt x="28" y="3"/>
                    <a:pt x="25" y="6"/>
                    <a:pt x="25" y="9"/>
                  </a:cubicBezTo>
                  <a:cubicBezTo>
                    <a:pt x="25" y="9"/>
                    <a:pt x="25" y="9"/>
                    <a:pt x="25" y="9"/>
                  </a:cubicBezTo>
                  <a:cubicBezTo>
                    <a:pt x="25" y="10"/>
                    <a:pt x="25" y="10"/>
                    <a:pt x="25" y="10"/>
                  </a:cubicBezTo>
                  <a:cubicBezTo>
                    <a:pt x="25" y="10"/>
                    <a:pt x="25" y="10"/>
                    <a:pt x="25" y="10"/>
                  </a:cubicBezTo>
                  <a:cubicBezTo>
                    <a:pt x="26" y="10"/>
                    <a:pt x="26" y="10"/>
                    <a:pt x="26" y="10"/>
                  </a:cubicBezTo>
                  <a:cubicBezTo>
                    <a:pt x="26" y="10"/>
                    <a:pt x="26" y="10"/>
                    <a:pt x="26" y="10"/>
                  </a:cubicBezTo>
                  <a:cubicBezTo>
                    <a:pt x="26" y="9"/>
                    <a:pt x="26" y="9"/>
                    <a:pt x="26" y="9"/>
                  </a:cubicBezTo>
                  <a:cubicBezTo>
                    <a:pt x="27" y="9"/>
                    <a:pt x="27" y="9"/>
                    <a:pt x="27" y="9"/>
                  </a:cubicBezTo>
                  <a:cubicBezTo>
                    <a:pt x="26" y="9"/>
                    <a:pt x="26" y="9"/>
                    <a:pt x="26" y="9"/>
                  </a:cubicBezTo>
                  <a:cubicBezTo>
                    <a:pt x="26" y="9"/>
                    <a:pt x="25" y="9"/>
                    <a:pt x="25" y="9"/>
                  </a:cubicBezTo>
                  <a:cubicBezTo>
                    <a:pt x="22" y="9"/>
                    <a:pt x="20" y="11"/>
                    <a:pt x="20" y="14"/>
                  </a:cubicBezTo>
                  <a:cubicBezTo>
                    <a:pt x="20" y="14"/>
                    <a:pt x="20" y="15"/>
                    <a:pt x="20" y="15"/>
                  </a:cubicBezTo>
                  <a:cubicBezTo>
                    <a:pt x="20" y="15"/>
                    <a:pt x="20" y="15"/>
                    <a:pt x="20" y="15"/>
                  </a:cubicBezTo>
                  <a:cubicBezTo>
                    <a:pt x="21" y="15"/>
                    <a:pt x="21" y="15"/>
                    <a:pt x="21" y="15"/>
                  </a:cubicBezTo>
                  <a:cubicBezTo>
                    <a:pt x="21" y="15"/>
                    <a:pt x="21" y="15"/>
                    <a:pt x="21" y="15"/>
                  </a:cubicBezTo>
                  <a:cubicBezTo>
                    <a:pt x="22" y="14"/>
                    <a:pt x="22" y="14"/>
                    <a:pt x="22" y="14"/>
                  </a:cubicBezTo>
                  <a:cubicBezTo>
                    <a:pt x="22" y="14"/>
                    <a:pt x="22" y="14"/>
                    <a:pt x="22" y="14"/>
                  </a:cubicBezTo>
                  <a:cubicBezTo>
                    <a:pt x="22" y="14"/>
                    <a:pt x="22" y="14"/>
                    <a:pt x="22" y="14"/>
                  </a:cubicBezTo>
                  <a:cubicBezTo>
                    <a:pt x="21" y="13"/>
                    <a:pt x="20" y="12"/>
                    <a:pt x="18" y="12"/>
                  </a:cubicBezTo>
                  <a:cubicBezTo>
                    <a:pt x="17" y="12"/>
                    <a:pt x="15" y="13"/>
                    <a:pt x="14" y="14"/>
                  </a:cubicBezTo>
                  <a:cubicBezTo>
                    <a:pt x="13" y="15"/>
                    <a:pt x="12" y="15"/>
                    <a:pt x="12" y="16"/>
                  </a:cubicBezTo>
                  <a:cubicBezTo>
                    <a:pt x="12" y="17"/>
                    <a:pt x="11" y="18"/>
                    <a:pt x="11" y="19"/>
                  </a:cubicBezTo>
                  <a:cubicBezTo>
                    <a:pt x="11" y="19"/>
                    <a:pt x="11" y="20"/>
                    <a:pt x="12" y="20"/>
                  </a:cubicBezTo>
                  <a:cubicBezTo>
                    <a:pt x="12" y="20"/>
                    <a:pt x="12" y="21"/>
                    <a:pt x="13" y="21"/>
                  </a:cubicBezTo>
                  <a:cubicBezTo>
                    <a:pt x="13" y="22"/>
                    <a:pt x="13" y="22"/>
                    <a:pt x="14" y="22"/>
                  </a:cubicBezTo>
                  <a:cubicBezTo>
                    <a:pt x="14" y="23"/>
                    <a:pt x="14" y="23"/>
                    <a:pt x="14" y="23"/>
                  </a:cubicBezTo>
                  <a:cubicBezTo>
                    <a:pt x="15" y="22"/>
                    <a:pt x="15" y="22"/>
                    <a:pt x="15" y="22"/>
                  </a:cubicBezTo>
                  <a:cubicBezTo>
                    <a:pt x="15" y="22"/>
                    <a:pt x="15" y="22"/>
                    <a:pt x="15" y="22"/>
                  </a:cubicBezTo>
                  <a:cubicBezTo>
                    <a:pt x="14" y="21"/>
                    <a:pt x="14" y="21"/>
                    <a:pt x="14" y="21"/>
                  </a:cubicBezTo>
                  <a:cubicBezTo>
                    <a:pt x="14" y="20"/>
                    <a:pt x="14" y="20"/>
                    <a:pt x="14" y="20"/>
                  </a:cubicBezTo>
                  <a:cubicBezTo>
                    <a:pt x="14" y="21"/>
                    <a:pt x="14" y="21"/>
                    <a:pt x="14" y="21"/>
                  </a:cubicBezTo>
                  <a:cubicBezTo>
                    <a:pt x="12" y="21"/>
                    <a:pt x="11" y="23"/>
                    <a:pt x="11" y="25"/>
                  </a:cubicBezTo>
                  <a:cubicBezTo>
                    <a:pt x="11" y="25"/>
                    <a:pt x="11" y="25"/>
                    <a:pt x="11" y="25"/>
                  </a:cubicBezTo>
                  <a:cubicBezTo>
                    <a:pt x="13" y="25"/>
                    <a:pt x="13" y="25"/>
                    <a:pt x="13" y="25"/>
                  </a:cubicBezTo>
                  <a:cubicBezTo>
                    <a:pt x="13" y="25"/>
                    <a:pt x="13" y="25"/>
                    <a:pt x="13" y="25"/>
                  </a:cubicBezTo>
                  <a:cubicBezTo>
                    <a:pt x="13" y="24"/>
                    <a:pt x="13" y="24"/>
                    <a:pt x="13" y="24"/>
                  </a:cubicBezTo>
                  <a:cubicBezTo>
                    <a:pt x="14" y="24"/>
                    <a:pt x="14" y="24"/>
                    <a:pt x="14" y="24"/>
                  </a:cubicBezTo>
                  <a:cubicBezTo>
                    <a:pt x="13" y="24"/>
                    <a:pt x="13" y="24"/>
                    <a:pt x="13" y="24"/>
                  </a:cubicBezTo>
                  <a:cubicBezTo>
                    <a:pt x="12" y="23"/>
                    <a:pt x="11" y="23"/>
                    <a:pt x="10" y="23"/>
                  </a:cubicBezTo>
                  <a:cubicBezTo>
                    <a:pt x="8" y="23"/>
                    <a:pt x="5" y="25"/>
                    <a:pt x="5" y="28"/>
                  </a:cubicBezTo>
                  <a:cubicBezTo>
                    <a:pt x="5" y="29"/>
                    <a:pt x="6" y="30"/>
                    <a:pt x="6" y="31"/>
                  </a:cubicBezTo>
                  <a:cubicBezTo>
                    <a:pt x="6" y="31"/>
                    <a:pt x="6" y="31"/>
                    <a:pt x="6" y="31"/>
                  </a:cubicBezTo>
                  <a:cubicBezTo>
                    <a:pt x="7" y="30"/>
                    <a:pt x="7" y="30"/>
                    <a:pt x="7" y="30"/>
                  </a:cubicBezTo>
                  <a:cubicBezTo>
                    <a:pt x="8" y="30"/>
                    <a:pt x="8" y="30"/>
                    <a:pt x="8" y="30"/>
                  </a:cubicBezTo>
                  <a:cubicBezTo>
                    <a:pt x="7" y="29"/>
                    <a:pt x="7" y="29"/>
                    <a:pt x="7" y="29"/>
                  </a:cubicBezTo>
                  <a:cubicBezTo>
                    <a:pt x="7" y="29"/>
                    <a:pt x="7" y="29"/>
                    <a:pt x="7" y="29"/>
                  </a:cubicBezTo>
                  <a:cubicBezTo>
                    <a:pt x="7" y="29"/>
                    <a:pt x="7" y="29"/>
                    <a:pt x="7" y="29"/>
                  </a:cubicBezTo>
                  <a:cubicBezTo>
                    <a:pt x="5" y="29"/>
                    <a:pt x="3" y="31"/>
                    <a:pt x="3" y="34"/>
                  </a:cubicBezTo>
                  <a:cubicBezTo>
                    <a:pt x="3" y="36"/>
                    <a:pt x="5" y="39"/>
                    <a:pt x="7" y="39"/>
                  </a:cubicBezTo>
                  <a:cubicBezTo>
                    <a:pt x="8" y="39"/>
                    <a:pt x="8" y="39"/>
                    <a:pt x="8" y="39"/>
                  </a:cubicBezTo>
                  <a:cubicBezTo>
                    <a:pt x="8" y="38"/>
                    <a:pt x="8" y="38"/>
                    <a:pt x="8" y="38"/>
                  </a:cubicBezTo>
                  <a:cubicBezTo>
                    <a:pt x="8" y="37"/>
                    <a:pt x="8" y="37"/>
                    <a:pt x="8" y="37"/>
                  </a:cubicBezTo>
                  <a:cubicBezTo>
                    <a:pt x="7" y="37"/>
                    <a:pt x="7" y="37"/>
                    <a:pt x="7" y="37"/>
                  </a:cubicBezTo>
                  <a:cubicBezTo>
                    <a:pt x="6" y="37"/>
                    <a:pt x="6" y="37"/>
                    <a:pt x="6" y="37"/>
                  </a:cubicBezTo>
                  <a:cubicBezTo>
                    <a:pt x="6" y="37"/>
                    <a:pt x="6" y="37"/>
                    <a:pt x="6" y="37"/>
                  </a:cubicBezTo>
                  <a:cubicBezTo>
                    <a:pt x="6" y="37"/>
                    <a:pt x="6" y="38"/>
                    <a:pt x="6" y="38"/>
                  </a:cubicBezTo>
                  <a:cubicBezTo>
                    <a:pt x="6" y="39"/>
                    <a:pt x="6" y="39"/>
                    <a:pt x="6" y="39"/>
                  </a:cubicBezTo>
                  <a:cubicBezTo>
                    <a:pt x="7" y="39"/>
                    <a:pt x="7" y="39"/>
                    <a:pt x="7" y="39"/>
                  </a:cubicBezTo>
                  <a:cubicBezTo>
                    <a:pt x="8" y="39"/>
                    <a:pt x="8" y="39"/>
                    <a:pt x="8" y="39"/>
                  </a:cubicBezTo>
                  <a:cubicBezTo>
                    <a:pt x="7" y="37"/>
                    <a:pt x="7" y="37"/>
                    <a:pt x="7" y="37"/>
                  </a:cubicBezTo>
                  <a:cubicBezTo>
                    <a:pt x="7" y="37"/>
                    <a:pt x="7" y="37"/>
                    <a:pt x="7" y="37"/>
                  </a:cubicBezTo>
                  <a:cubicBezTo>
                    <a:pt x="4" y="40"/>
                    <a:pt x="4" y="40"/>
                    <a:pt x="4" y="40"/>
                  </a:cubicBezTo>
                  <a:cubicBezTo>
                    <a:pt x="4" y="41"/>
                    <a:pt x="4" y="41"/>
                    <a:pt x="4" y="41"/>
                  </a:cubicBezTo>
                  <a:cubicBezTo>
                    <a:pt x="4" y="41"/>
                    <a:pt x="4" y="41"/>
                    <a:pt x="4" y="41"/>
                  </a:cubicBezTo>
                  <a:cubicBezTo>
                    <a:pt x="5" y="40"/>
                    <a:pt x="5" y="40"/>
                    <a:pt x="5" y="40"/>
                  </a:cubicBezTo>
                  <a:cubicBezTo>
                    <a:pt x="5" y="40"/>
                    <a:pt x="5" y="40"/>
                    <a:pt x="5" y="40"/>
                  </a:cubicBezTo>
                  <a:cubicBezTo>
                    <a:pt x="5" y="39"/>
                    <a:pt x="5" y="39"/>
                    <a:pt x="5" y="39"/>
                  </a:cubicBezTo>
                  <a:cubicBezTo>
                    <a:pt x="5" y="39"/>
                    <a:pt x="5" y="39"/>
                    <a:pt x="5" y="39"/>
                  </a:cubicBezTo>
                  <a:cubicBezTo>
                    <a:pt x="5" y="39"/>
                    <a:pt x="5" y="39"/>
                    <a:pt x="5" y="39"/>
                  </a:cubicBezTo>
                  <a:cubicBezTo>
                    <a:pt x="3" y="38"/>
                    <a:pt x="3" y="36"/>
                    <a:pt x="3" y="33"/>
                  </a:cubicBezTo>
                  <a:cubicBezTo>
                    <a:pt x="3" y="33"/>
                    <a:pt x="3" y="33"/>
                    <a:pt x="3" y="33"/>
                  </a:cubicBezTo>
                  <a:cubicBezTo>
                    <a:pt x="3" y="33"/>
                    <a:pt x="3" y="33"/>
                    <a:pt x="3" y="33"/>
                  </a:cubicBezTo>
                  <a:cubicBezTo>
                    <a:pt x="3" y="30"/>
                    <a:pt x="4" y="25"/>
                    <a:pt x="8" y="19"/>
                  </a:cubicBezTo>
                  <a:cubicBezTo>
                    <a:pt x="9" y="19"/>
                    <a:pt x="9" y="19"/>
                    <a:pt x="9" y="19"/>
                  </a:cubicBezTo>
                  <a:cubicBezTo>
                    <a:pt x="8" y="18"/>
                    <a:pt x="8" y="18"/>
                    <a:pt x="8" y="18"/>
                  </a:cubicBezTo>
                  <a:cubicBezTo>
                    <a:pt x="7" y="19"/>
                    <a:pt x="7" y="19"/>
                    <a:pt x="7" y="19"/>
                  </a:cubicBezTo>
                  <a:cubicBezTo>
                    <a:pt x="8" y="19"/>
                    <a:pt x="8" y="19"/>
                    <a:pt x="8" y="19"/>
                  </a:cubicBezTo>
                  <a:cubicBezTo>
                    <a:pt x="8" y="19"/>
                    <a:pt x="8" y="19"/>
                    <a:pt x="8" y="19"/>
                  </a:cubicBezTo>
                  <a:cubicBezTo>
                    <a:pt x="8" y="18"/>
                    <a:pt x="8" y="18"/>
                    <a:pt x="8" y="18"/>
                  </a:cubicBezTo>
                  <a:cubicBezTo>
                    <a:pt x="8" y="18"/>
                    <a:pt x="8" y="18"/>
                    <a:pt x="8" y="18"/>
                  </a:cubicBezTo>
                  <a:cubicBezTo>
                    <a:pt x="8" y="18"/>
                    <a:pt x="8" y="18"/>
                    <a:pt x="8" y="18"/>
                  </a:cubicBezTo>
                  <a:cubicBezTo>
                    <a:pt x="7" y="18"/>
                    <a:pt x="7" y="18"/>
                    <a:pt x="7" y="18"/>
                  </a:cubicBezTo>
                  <a:cubicBezTo>
                    <a:pt x="7" y="19"/>
                    <a:pt x="7" y="19"/>
                    <a:pt x="7" y="19"/>
                  </a:cubicBezTo>
                  <a:cubicBezTo>
                    <a:pt x="8" y="19"/>
                    <a:pt x="8" y="19"/>
                    <a:pt x="8" y="19"/>
                  </a:cubicBezTo>
                  <a:cubicBezTo>
                    <a:pt x="8" y="19"/>
                    <a:pt x="8" y="19"/>
                    <a:pt x="8" y="19"/>
                  </a:cubicBezTo>
                  <a:cubicBezTo>
                    <a:pt x="8" y="18"/>
                    <a:pt x="8" y="18"/>
                    <a:pt x="8" y="18"/>
                  </a:cubicBezTo>
                  <a:cubicBezTo>
                    <a:pt x="7" y="18"/>
                    <a:pt x="7" y="18"/>
                    <a:pt x="7" y="18"/>
                  </a:cubicBezTo>
                  <a:cubicBezTo>
                    <a:pt x="7" y="19"/>
                    <a:pt x="7" y="19"/>
                    <a:pt x="7" y="19"/>
                  </a:cubicBezTo>
                  <a:cubicBezTo>
                    <a:pt x="8" y="19"/>
                    <a:pt x="8" y="19"/>
                    <a:pt x="8" y="19"/>
                  </a:cubicBezTo>
                  <a:cubicBezTo>
                    <a:pt x="8" y="19"/>
                    <a:pt x="8" y="19"/>
                    <a:pt x="8" y="19"/>
                  </a:cubicBezTo>
                  <a:cubicBezTo>
                    <a:pt x="8" y="19"/>
                    <a:pt x="8" y="19"/>
                    <a:pt x="8" y="19"/>
                  </a:cubicBezTo>
                  <a:cubicBezTo>
                    <a:pt x="4" y="24"/>
                    <a:pt x="2" y="29"/>
                    <a:pt x="2" y="33"/>
                  </a:cubicBezTo>
                  <a:cubicBezTo>
                    <a:pt x="2" y="33"/>
                    <a:pt x="2" y="33"/>
                    <a:pt x="2" y="33"/>
                  </a:cubicBezTo>
                  <a:cubicBezTo>
                    <a:pt x="2" y="33"/>
                    <a:pt x="2" y="33"/>
                    <a:pt x="2" y="33"/>
                  </a:cubicBezTo>
                  <a:cubicBezTo>
                    <a:pt x="2" y="33"/>
                    <a:pt x="2" y="33"/>
                    <a:pt x="2" y="33"/>
                  </a:cubicBezTo>
                  <a:cubicBezTo>
                    <a:pt x="2" y="36"/>
                    <a:pt x="3" y="38"/>
                    <a:pt x="4" y="39"/>
                  </a:cubicBezTo>
                  <a:cubicBezTo>
                    <a:pt x="4" y="39"/>
                    <a:pt x="4" y="39"/>
                    <a:pt x="4" y="39"/>
                  </a:cubicBezTo>
                  <a:cubicBezTo>
                    <a:pt x="5" y="40"/>
                    <a:pt x="5" y="40"/>
                    <a:pt x="5" y="40"/>
                  </a:cubicBezTo>
                  <a:cubicBezTo>
                    <a:pt x="4" y="40"/>
                    <a:pt x="4" y="40"/>
                    <a:pt x="4" y="40"/>
                  </a:cubicBezTo>
                  <a:cubicBezTo>
                    <a:pt x="4" y="40"/>
                    <a:pt x="4" y="40"/>
                    <a:pt x="4" y="40"/>
                  </a:cubicBezTo>
                  <a:cubicBezTo>
                    <a:pt x="7" y="38"/>
                    <a:pt x="7" y="38"/>
                    <a:pt x="7" y="38"/>
                  </a:cubicBezTo>
                  <a:cubicBezTo>
                    <a:pt x="7" y="39"/>
                    <a:pt x="7" y="39"/>
                    <a:pt x="7" y="39"/>
                  </a:cubicBezTo>
                  <a:cubicBezTo>
                    <a:pt x="7" y="38"/>
                    <a:pt x="7" y="38"/>
                    <a:pt x="7" y="38"/>
                  </a:cubicBezTo>
                  <a:cubicBezTo>
                    <a:pt x="7" y="38"/>
                    <a:pt x="7" y="38"/>
                    <a:pt x="7" y="38"/>
                  </a:cubicBezTo>
                  <a:cubicBezTo>
                    <a:pt x="6" y="38"/>
                    <a:pt x="6" y="38"/>
                    <a:pt x="6" y="38"/>
                  </a:cubicBezTo>
                  <a:cubicBezTo>
                    <a:pt x="6" y="38"/>
                    <a:pt x="6" y="38"/>
                    <a:pt x="6" y="38"/>
                  </a:cubicBezTo>
                  <a:cubicBezTo>
                    <a:pt x="7" y="38"/>
                    <a:pt x="7" y="38"/>
                    <a:pt x="7" y="38"/>
                  </a:cubicBezTo>
                  <a:cubicBezTo>
                    <a:pt x="7" y="38"/>
                    <a:pt x="7" y="38"/>
                    <a:pt x="7" y="37"/>
                  </a:cubicBezTo>
                  <a:cubicBezTo>
                    <a:pt x="7" y="37"/>
                    <a:pt x="7" y="37"/>
                    <a:pt x="7" y="37"/>
                  </a:cubicBezTo>
                  <a:cubicBezTo>
                    <a:pt x="6" y="38"/>
                    <a:pt x="6" y="38"/>
                    <a:pt x="6" y="38"/>
                  </a:cubicBezTo>
                  <a:cubicBezTo>
                    <a:pt x="7" y="38"/>
                    <a:pt x="7" y="38"/>
                    <a:pt x="7" y="38"/>
                  </a:cubicBezTo>
                  <a:cubicBezTo>
                    <a:pt x="7" y="38"/>
                    <a:pt x="7" y="38"/>
                    <a:pt x="7" y="38"/>
                  </a:cubicBezTo>
                  <a:cubicBezTo>
                    <a:pt x="7" y="38"/>
                    <a:pt x="7" y="38"/>
                    <a:pt x="7" y="38"/>
                  </a:cubicBezTo>
                  <a:cubicBezTo>
                    <a:pt x="7" y="38"/>
                    <a:pt x="7" y="38"/>
                    <a:pt x="7" y="38"/>
                  </a:cubicBezTo>
                  <a:cubicBezTo>
                    <a:pt x="5" y="38"/>
                    <a:pt x="3" y="36"/>
                    <a:pt x="3" y="34"/>
                  </a:cubicBezTo>
                  <a:cubicBezTo>
                    <a:pt x="3" y="32"/>
                    <a:pt x="5" y="30"/>
                    <a:pt x="7" y="29"/>
                  </a:cubicBezTo>
                  <a:cubicBezTo>
                    <a:pt x="7" y="29"/>
                    <a:pt x="7" y="29"/>
                    <a:pt x="7" y="29"/>
                  </a:cubicBezTo>
                  <a:cubicBezTo>
                    <a:pt x="7" y="29"/>
                    <a:pt x="7" y="29"/>
                    <a:pt x="7" y="29"/>
                  </a:cubicBezTo>
                  <a:cubicBezTo>
                    <a:pt x="7" y="30"/>
                    <a:pt x="7" y="30"/>
                    <a:pt x="7" y="30"/>
                  </a:cubicBezTo>
                  <a:cubicBezTo>
                    <a:pt x="6" y="30"/>
                    <a:pt x="6" y="30"/>
                    <a:pt x="6" y="30"/>
                  </a:cubicBezTo>
                  <a:cubicBezTo>
                    <a:pt x="7" y="31"/>
                    <a:pt x="7" y="31"/>
                    <a:pt x="7" y="31"/>
                  </a:cubicBezTo>
                  <a:cubicBezTo>
                    <a:pt x="7" y="30"/>
                    <a:pt x="7" y="30"/>
                    <a:pt x="7" y="30"/>
                  </a:cubicBezTo>
                  <a:cubicBezTo>
                    <a:pt x="6" y="30"/>
                    <a:pt x="6" y="29"/>
                    <a:pt x="6" y="28"/>
                  </a:cubicBezTo>
                  <a:cubicBezTo>
                    <a:pt x="6" y="25"/>
                    <a:pt x="8" y="23"/>
                    <a:pt x="10" y="23"/>
                  </a:cubicBezTo>
                  <a:cubicBezTo>
                    <a:pt x="11" y="23"/>
                    <a:pt x="12" y="24"/>
                    <a:pt x="13" y="24"/>
                  </a:cubicBezTo>
                  <a:cubicBezTo>
                    <a:pt x="13" y="24"/>
                    <a:pt x="13" y="24"/>
                    <a:pt x="13" y="24"/>
                  </a:cubicBezTo>
                  <a:cubicBezTo>
                    <a:pt x="13" y="24"/>
                    <a:pt x="13" y="24"/>
                    <a:pt x="13" y="24"/>
                  </a:cubicBezTo>
                  <a:cubicBezTo>
                    <a:pt x="12" y="24"/>
                    <a:pt x="12" y="24"/>
                    <a:pt x="12" y="24"/>
                  </a:cubicBezTo>
                  <a:cubicBezTo>
                    <a:pt x="12" y="24"/>
                    <a:pt x="12" y="24"/>
                    <a:pt x="12" y="24"/>
                  </a:cubicBezTo>
                  <a:cubicBezTo>
                    <a:pt x="12" y="25"/>
                    <a:pt x="12" y="25"/>
                    <a:pt x="12" y="25"/>
                  </a:cubicBezTo>
                  <a:cubicBezTo>
                    <a:pt x="12" y="25"/>
                    <a:pt x="12" y="25"/>
                    <a:pt x="12" y="25"/>
                  </a:cubicBezTo>
                  <a:cubicBezTo>
                    <a:pt x="12" y="23"/>
                    <a:pt x="13" y="22"/>
                    <a:pt x="14" y="21"/>
                  </a:cubicBezTo>
                  <a:cubicBezTo>
                    <a:pt x="14" y="21"/>
                    <a:pt x="14" y="21"/>
                    <a:pt x="14" y="21"/>
                  </a:cubicBezTo>
                  <a:cubicBezTo>
                    <a:pt x="14" y="21"/>
                    <a:pt x="14" y="21"/>
                    <a:pt x="14" y="21"/>
                  </a:cubicBezTo>
                  <a:cubicBezTo>
                    <a:pt x="14" y="21"/>
                    <a:pt x="14" y="21"/>
                    <a:pt x="14" y="21"/>
                  </a:cubicBezTo>
                  <a:cubicBezTo>
                    <a:pt x="14" y="22"/>
                    <a:pt x="14" y="22"/>
                    <a:pt x="14" y="22"/>
                  </a:cubicBezTo>
                  <a:cubicBezTo>
                    <a:pt x="14" y="22"/>
                    <a:pt x="14" y="22"/>
                    <a:pt x="14" y="22"/>
                  </a:cubicBezTo>
                  <a:cubicBezTo>
                    <a:pt x="14" y="22"/>
                    <a:pt x="14" y="22"/>
                    <a:pt x="14" y="22"/>
                  </a:cubicBezTo>
                  <a:cubicBezTo>
                    <a:pt x="14" y="22"/>
                    <a:pt x="13" y="21"/>
                    <a:pt x="13" y="21"/>
                  </a:cubicBezTo>
                  <a:cubicBezTo>
                    <a:pt x="13" y="21"/>
                    <a:pt x="12" y="20"/>
                    <a:pt x="12" y="20"/>
                  </a:cubicBezTo>
                  <a:cubicBezTo>
                    <a:pt x="12" y="19"/>
                    <a:pt x="12" y="19"/>
                    <a:pt x="12" y="19"/>
                  </a:cubicBezTo>
                  <a:cubicBezTo>
                    <a:pt x="12" y="18"/>
                    <a:pt x="12" y="17"/>
                    <a:pt x="13" y="16"/>
                  </a:cubicBezTo>
                  <a:cubicBezTo>
                    <a:pt x="13" y="16"/>
                    <a:pt x="13" y="15"/>
                    <a:pt x="14" y="15"/>
                  </a:cubicBezTo>
                  <a:cubicBezTo>
                    <a:pt x="15" y="14"/>
                    <a:pt x="17" y="13"/>
                    <a:pt x="18" y="13"/>
                  </a:cubicBezTo>
                  <a:cubicBezTo>
                    <a:pt x="19" y="13"/>
                    <a:pt x="21" y="13"/>
                    <a:pt x="21" y="14"/>
                  </a:cubicBezTo>
                  <a:cubicBezTo>
                    <a:pt x="22" y="14"/>
                    <a:pt x="22" y="14"/>
                    <a:pt x="22" y="14"/>
                  </a:cubicBezTo>
                  <a:cubicBezTo>
                    <a:pt x="21" y="14"/>
                    <a:pt x="21" y="14"/>
                    <a:pt x="21" y="14"/>
                  </a:cubicBezTo>
                  <a:cubicBezTo>
                    <a:pt x="21" y="14"/>
                    <a:pt x="21" y="14"/>
                    <a:pt x="21" y="14"/>
                  </a:cubicBezTo>
                  <a:cubicBezTo>
                    <a:pt x="20" y="15"/>
                    <a:pt x="20" y="15"/>
                    <a:pt x="20" y="15"/>
                  </a:cubicBezTo>
                  <a:cubicBezTo>
                    <a:pt x="20" y="15"/>
                    <a:pt x="20" y="15"/>
                    <a:pt x="20" y="15"/>
                  </a:cubicBezTo>
                  <a:cubicBezTo>
                    <a:pt x="20" y="15"/>
                    <a:pt x="20" y="15"/>
                    <a:pt x="20" y="15"/>
                  </a:cubicBezTo>
                  <a:cubicBezTo>
                    <a:pt x="20" y="14"/>
                    <a:pt x="20" y="14"/>
                    <a:pt x="20" y="14"/>
                  </a:cubicBezTo>
                  <a:cubicBezTo>
                    <a:pt x="20" y="11"/>
                    <a:pt x="22" y="9"/>
                    <a:pt x="25" y="9"/>
                  </a:cubicBezTo>
                  <a:cubicBezTo>
                    <a:pt x="25" y="9"/>
                    <a:pt x="26" y="9"/>
                    <a:pt x="26" y="9"/>
                  </a:cubicBezTo>
                  <a:cubicBezTo>
                    <a:pt x="26" y="9"/>
                    <a:pt x="26" y="9"/>
                    <a:pt x="26" y="9"/>
                  </a:cubicBezTo>
                  <a:cubicBezTo>
                    <a:pt x="26" y="9"/>
                    <a:pt x="26" y="9"/>
                    <a:pt x="26" y="9"/>
                  </a:cubicBezTo>
                  <a:cubicBezTo>
                    <a:pt x="26" y="10"/>
                    <a:pt x="26" y="10"/>
                    <a:pt x="26" y="10"/>
                  </a:cubicBezTo>
                  <a:cubicBezTo>
                    <a:pt x="25" y="10"/>
                    <a:pt x="25" y="10"/>
                    <a:pt x="25" y="10"/>
                  </a:cubicBezTo>
                  <a:cubicBezTo>
                    <a:pt x="25" y="9"/>
                    <a:pt x="25" y="9"/>
                    <a:pt x="25" y="9"/>
                  </a:cubicBezTo>
                  <a:cubicBezTo>
                    <a:pt x="25" y="9"/>
                    <a:pt x="25" y="9"/>
                    <a:pt x="25" y="9"/>
                  </a:cubicBezTo>
                  <a:cubicBezTo>
                    <a:pt x="25" y="9"/>
                    <a:pt x="25" y="9"/>
                    <a:pt x="25" y="9"/>
                  </a:cubicBezTo>
                  <a:cubicBezTo>
                    <a:pt x="25" y="6"/>
                    <a:pt x="28" y="3"/>
                    <a:pt x="31" y="3"/>
                  </a:cubicBezTo>
                  <a:cubicBezTo>
                    <a:pt x="33" y="3"/>
                    <a:pt x="34" y="4"/>
                    <a:pt x="35" y="5"/>
                  </a:cubicBezTo>
                  <a:cubicBezTo>
                    <a:pt x="35" y="4"/>
                    <a:pt x="35" y="4"/>
                    <a:pt x="35" y="4"/>
                  </a:cubicBezTo>
                  <a:cubicBezTo>
                    <a:pt x="35" y="4"/>
                    <a:pt x="35" y="4"/>
                    <a:pt x="35" y="4"/>
                  </a:cubicBezTo>
                  <a:cubicBezTo>
                    <a:pt x="34" y="5"/>
                    <a:pt x="34" y="5"/>
                    <a:pt x="34" y="5"/>
                  </a:cubicBezTo>
                  <a:cubicBezTo>
                    <a:pt x="34" y="5"/>
                    <a:pt x="34" y="5"/>
                    <a:pt x="34" y="5"/>
                  </a:cubicBezTo>
                  <a:cubicBezTo>
                    <a:pt x="34" y="5"/>
                    <a:pt x="34" y="5"/>
                    <a:pt x="34" y="5"/>
                  </a:cubicBezTo>
                  <a:cubicBezTo>
                    <a:pt x="34" y="5"/>
                    <a:pt x="34" y="5"/>
                    <a:pt x="34" y="5"/>
                  </a:cubicBezTo>
                  <a:cubicBezTo>
                    <a:pt x="34" y="3"/>
                    <a:pt x="35" y="2"/>
                    <a:pt x="36" y="1"/>
                  </a:cubicBezTo>
                  <a:cubicBezTo>
                    <a:pt x="36" y="1"/>
                    <a:pt x="36" y="1"/>
                    <a:pt x="36" y="1"/>
                  </a:cubicBezTo>
                  <a:cubicBezTo>
                    <a:pt x="36" y="1"/>
                    <a:pt x="36" y="1"/>
                    <a:pt x="36" y="1"/>
                  </a:cubicBezTo>
                  <a:cubicBezTo>
                    <a:pt x="36" y="2"/>
                    <a:pt x="36" y="2"/>
                    <a:pt x="36" y="2"/>
                  </a:cubicBezTo>
                  <a:cubicBezTo>
                    <a:pt x="36" y="2"/>
                    <a:pt x="36" y="2"/>
                    <a:pt x="36" y="2"/>
                  </a:cubicBezTo>
                  <a:cubicBezTo>
                    <a:pt x="37" y="2"/>
                    <a:pt x="37" y="2"/>
                    <a:pt x="37" y="2"/>
                  </a:cubicBezTo>
                  <a:cubicBezTo>
                    <a:pt x="37" y="2"/>
                    <a:pt x="37" y="2"/>
                    <a:pt x="37" y="2"/>
                  </a:cubicBezTo>
                  <a:cubicBezTo>
                    <a:pt x="29" y="3"/>
                    <a:pt x="19" y="6"/>
                    <a:pt x="8" y="19"/>
                  </a:cubicBezTo>
                  <a:cubicBezTo>
                    <a:pt x="8" y="19"/>
                    <a:pt x="8" y="19"/>
                    <a:pt x="8" y="19"/>
                  </a:cubicBezTo>
                  <a:cubicBezTo>
                    <a:pt x="8" y="19"/>
                    <a:pt x="8" y="19"/>
                    <a:pt x="8" y="19"/>
                  </a:cubicBezTo>
                  <a:cubicBezTo>
                    <a:pt x="8" y="18"/>
                    <a:pt x="8" y="18"/>
                    <a:pt x="8" y="18"/>
                  </a:cubicBezTo>
                  <a:cubicBezTo>
                    <a:pt x="8" y="18"/>
                    <a:pt x="8" y="18"/>
                    <a:pt x="8" y="18"/>
                  </a:cubicBezTo>
                  <a:cubicBezTo>
                    <a:pt x="7" y="18"/>
                    <a:pt x="7" y="18"/>
                    <a:pt x="7" y="18"/>
                  </a:cubicBezTo>
                  <a:cubicBezTo>
                    <a:pt x="7" y="18"/>
                    <a:pt x="7" y="18"/>
                    <a:pt x="7" y="18"/>
                  </a:cubicBezTo>
                  <a:cubicBezTo>
                    <a:pt x="7" y="18"/>
                    <a:pt x="7" y="18"/>
                    <a:pt x="7" y="18"/>
                  </a:cubicBezTo>
                  <a:cubicBezTo>
                    <a:pt x="7" y="18"/>
                    <a:pt x="7" y="18"/>
                    <a:pt x="7" y="18"/>
                  </a:cubicBezTo>
                  <a:cubicBezTo>
                    <a:pt x="7" y="18"/>
                    <a:pt x="7" y="18"/>
                    <a:pt x="7" y="18"/>
                  </a:cubicBezTo>
                  <a:cubicBezTo>
                    <a:pt x="7" y="18"/>
                    <a:pt x="7" y="18"/>
                    <a:pt x="7" y="18"/>
                  </a:cubicBezTo>
                  <a:cubicBezTo>
                    <a:pt x="18" y="5"/>
                    <a:pt x="29" y="2"/>
                    <a:pt x="37" y="1"/>
                  </a:cubicBezTo>
                  <a:cubicBezTo>
                    <a:pt x="37" y="1"/>
                    <a:pt x="37" y="1"/>
                    <a:pt x="37" y="1"/>
                  </a:cubicBezTo>
                  <a:cubicBezTo>
                    <a:pt x="37" y="1"/>
                    <a:pt x="37" y="1"/>
                    <a:pt x="37" y="1"/>
                  </a:cubicBezTo>
                  <a:cubicBezTo>
                    <a:pt x="37" y="2"/>
                    <a:pt x="37" y="2"/>
                    <a:pt x="37" y="2"/>
                  </a:cubicBezTo>
                  <a:cubicBezTo>
                    <a:pt x="37" y="2"/>
                    <a:pt x="37" y="2"/>
                    <a:pt x="37" y="2"/>
                  </a:cubicBezTo>
                  <a:cubicBezTo>
                    <a:pt x="36" y="3"/>
                    <a:pt x="35" y="4"/>
                    <a:pt x="35" y="5"/>
                  </a:cubicBezTo>
                  <a:cubicBezTo>
                    <a:pt x="35" y="6"/>
                    <a:pt x="35" y="6"/>
                    <a:pt x="35" y="6"/>
                  </a:cubicBezTo>
                  <a:cubicBezTo>
                    <a:pt x="35" y="6"/>
                    <a:pt x="35" y="6"/>
                    <a:pt x="35" y="6"/>
                  </a:cubicBezTo>
                  <a:cubicBezTo>
                    <a:pt x="34" y="6"/>
                    <a:pt x="34" y="6"/>
                    <a:pt x="34" y="6"/>
                  </a:cubicBezTo>
                  <a:cubicBezTo>
                    <a:pt x="33" y="5"/>
                    <a:pt x="32" y="5"/>
                    <a:pt x="31" y="5"/>
                  </a:cubicBezTo>
                  <a:cubicBezTo>
                    <a:pt x="30" y="5"/>
                    <a:pt x="29" y="5"/>
                    <a:pt x="28" y="6"/>
                  </a:cubicBezTo>
                  <a:cubicBezTo>
                    <a:pt x="27" y="7"/>
                    <a:pt x="26" y="8"/>
                    <a:pt x="26" y="9"/>
                  </a:cubicBezTo>
                  <a:cubicBezTo>
                    <a:pt x="26" y="9"/>
                    <a:pt x="26" y="9"/>
                    <a:pt x="26" y="9"/>
                  </a:cubicBezTo>
                  <a:cubicBezTo>
                    <a:pt x="27" y="10"/>
                    <a:pt x="27" y="10"/>
                    <a:pt x="27" y="10"/>
                  </a:cubicBezTo>
                  <a:cubicBezTo>
                    <a:pt x="27" y="10"/>
                    <a:pt x="27" y="10"/>
                    <a:pt x="27" y="10"/>
                  </a:cubicBezTo>
                  <a:cubicBezTo>
                    <a:pt x="27" y="10"/>
                    <a:pt x="27" y="10"/>
                    <a:pt x="27" y="10"/>
                  </a:cubicBezTo>
                  <a:cubicBezTo>
                    <a:pt x="27" y="10"/>
                    <a:pt x="27" y="10"/>
                    <a:pt x="27" y="10"/>
                  </a:cubicBezTo>
                  <a:cubicBezTo>
                    <a:pt x="26" y="10"/>
                    <a:pt x="26" y="10"/>
                    <a:pt x="26" y="10"/>
                  </a:cubicBezTo>
                  <a:cubicBezTo>
                    <a:pt x="26" y="11"/>
                    <a:pt x="26" y="11"/>
                    <a:pt x="26" y="11"/>
                  </a:cubicBezTo>
                  <a:cubicBezTo>
                    <a:pt x="26" y="11"/>
                    <a:pt x="26" y="11"/>
                    <a:pt x="26" y="11"/>
                  </a:cubicBezTo>
                  <a:cubicBezTo>
                    <a:pt x="26" y="11"/>
                    <a:pt x="26" y="11"/>
                    <a:pt x="26" y="11"/>
                  </a:cubicBezTo>
                  <a:cubicBezTo>
                    <a:pt x="25" y="10"/>
                    <a:pt x="25" y="10"/>
                    <a:pt x="25" y="10"/>
                  </a:cubicBezTo>
                  <a:cubicBezTo>
                    <a:pt x="25" y="10"/>
                    <a:pt x="25" y="10"/>
                    <a:pt x="25" y="10"/>
                  </a:cubicBezTo>
                  <a:cubicBezTo>
                    <a:pt x="25" y="10"/>
                    <a:pt x="25" y="10"/>
                    <a:pt x="25" y="10"/>
                  </a:cubicBezTo>
                  <a:cubicBezTo>
                    <a:pt x="23" y="10"/>
                    <a:pt x="22" y="12"/>
                    <a:pt x="22" y="14"/>
                  </a:cubicBezTo>
                  <a:cubicBezTo>
                    <a:pt x="22" y="14"/>
                    <a:pt x="22" y="14"/>
                    <a:pt x="22" y="14"/>
                  </a:cubicBezTo>
                  <a:cubicBezTo>
                    <a:pt x="22" y="14"/>
                    <a:pt x="22" y="14"/>
                    <a:pt x="22" y="14"/>
                  </a:cubicBezTo>
                  <a:cubicBezTo>
                    <a:pt x="22" y="14"/>
                    <a:pt x="22" y="14"/>
                    <a:pt x="22" y="14"/>
                  </a:cubicBezTo>
                  <a:cubicBezTo>
                    <a:pt x="22" y="15"/>
                    <a:pt x="22" y="15"/>
                    <a:pt x="22" y="15"/>
                  </a:cubicBezTo>
                  <a:cubicBezTo>
                    <a:pt x="22" y="15"/>
                    <a:pt x="22" y="15"/>
                    <a:pt x="22" y="15"/>
                  </a:cubicBezTo>
                  <a:cubicBezTo>
                    <a:pt x="21" y="15"/>
                    <a:pt x="21" y="15"/>
                    <a:pt x="21" y="15"/>
                  </a:cubicBezTo>
                  <a:cubicBezTo>
                    <a:pt x="21" y="15"/>
                    <a:pt x="21" y="15"/>
                    <a:pt x="21" y="15"/>
                  </a:cubicBezTo>
                  <a:cubicBezTo>
                    <a:pt x="21" y="15"/>
                    <a:pt x="21" y="15"/>
                    <a:pt x="21" y="15"/>
                  </a:cubicBezTo>
                  <a:cubicBezTo>
                    <a:pt x="20" y="15"/>
                    <a:pt x="19" y="14"/>
                    <a:pt x="18" y="14"/>
                  </a:cubicBezTo>
                  <a:cubicBezTo>
                    <a:pt x="18" y="15"/>
                    <a:pt x="18" y="15"/>
                    <a:pt x="18" y="15"/>
                  </a:cubicBezTo>
                  <a:cubicBezTo>
                    <a:pt x="18" y="14"/>
                    <a:pt x="18" y="14"/>
                    <a:pt x="18" y="14"/>
                  </a:cubicBezTo>
                  <a:cubicBezTo>
                    <a:pt x="18" y="14"/>
                    <a:pt x="18" y="14"/>
                    <a:pt x="18" y="14"/>
                  </a:cubicBezTo>
                  <a:cubicBezTo>
                    <a:pt x="17" y="14"/>
                    <a:pt x="16" y="15"/>
                    <a:pt x="16" y="15"/>
                  </a:cubicBezTo>
                  <a:cubicBezTo>
                    <a:pt x="15" y="16"/>
                    <a:pt x="14" y="16"/>
                    <a:pt x="14" y="17"/>
                  </a:cubicBezTo>
                  <a:cubicBezTo>
                    <a:pt x="13" y="17"/>
                    <a:pt x="13" y="18"/>
                    <a:pt x="13" y="19"/>
                  </a:cubicBezTo>
                  <a:cubicBezTo>
                    <a:pt x="13" y="19"/>
                    <a:pt x="13" y="19"/>
                    <a:pt x="13" y="19"/>
                  </a:cubicBezTo>
                  <a:cubicBezTo>
                    <a:pt x="13" y="19"/>
                    <a:pt x="13" y="19"/>
                    <a:pt x="13" y="19"/>
                  </a:cubicBezTo>
                  <a:cubicBezTo>
                    <a:pt x="13" y="19"/>
                    <a:pt x="13" y="19"/>
                    <a:pt x="13" y="19"/>
                  </a:cubicBezTo>
                  <a:cubicBezTo>
                    <a:pt x="14" y="20"/>
                    <a:pt x="14" y="20"/>
                    <a:pt x="14" y="20"/>
                  </a:cubicBezTo>
                  <a:cubicBezTo>
                    <a:pt x="14" y="20"/>
                    <a:pt x="14" y="20"/>
                    <a:pt x="14" y="20"/>
                  </a:cubicBezTo>
                  <a:cubicBezTo>
                    <a:pt x="14" y="20"/>
                    <a:pt x="14" y="20"/>
                    <a:pt x="14" y="20"/>
                  </a:cubicBezTo>
                  <a:cubicBezTo>
                    <a:pt x="14" y="20"/>
                    <a:pt x="15" y="21"/>
                    <a:pt x="15" y="21"/>
                  </a:cubicBezTo>
                  <a:cubicBezTo>
                    <a:pt x="15" y="21"/>
                    <a:pt x="15" y="21"/>
                    <a:pt x="15" y="21"/>
                  </a:cubicBezTo>
                  <a:cubicBezTo>
                    <a:pt x="15" y="21"/>
                    <a:pt x="15" y="21"/>
                    <a:pt x="15" y="21"/>
                  </a:cubicBezTo>
                  <a:cubicBezTo>
                    <a:pt x="15" y="22"/>
                    <a:pt x="15" y="22"/>
                    <a:pt x="15" y="22"/>
                  </a:cubicBezTo>
                  <a:cubicBezTo>
                    <a:pt x="15" y="22"/>
                    <a:pt x="15" y="22"/>
                    <a:pt x="15" y="22"/>
                  </a:cubicBezTo>
                  <a:cubicBezTo>
                    <a:pt x="15" y="22"/>
                    <a:pt x="15" y="22"/>
                    <a:pt x="15" y="22"/>
                  </a:cubicBezTo>
                  <a:cubicBezTo>
                    <a:pt x="15" y="22"/>
                    <a:pt x="15" y="22"/>
                    <a:pt x="15" y="22"/>
                  </a:cubicBezTo>
                  <a:cubicBezTo>
                    <a:pt x="14" y="23"/>
                    <a:pt x="13" y="24"/>
                    <a:pt x="13" y="25"/>
                  </a:cubicBezTo>
                  <a:cubicBezTo>
                    <a:pt x="13" y="25"/>
                    <a:pt x="13" y="25"/>
                    <a:pt x="13" y="25"/>
                  </a:cubicBezTo>
                  <a:cubicBezTo>
                    <a:pt x="13" y="25"/>
                    <a:pt x="13" y="25"/>
                    <a:pt x="13" y="25"/>
                  </a:cubicBezTo>
                  <a:cubicBezTo>
                    <a:pt x="12" y="25"/>
                    <a:pt x="12" y="25"/>
                    <a:pt x="12" y="25"/>
                  </a:cubicBezTo>
                  <a:cubicBezTo>
                    <a:pt x="12" y="25"/>
                    <a:pt x="11" y="25"/>
                    <a:pt x="10" y="25"/>
                  </a:cubicBezTo>
                  <a:cubicBezTo>
                    <a:pt x="9" y="25"/>
                    <a:pt x="7" y="26"/>
                    <a:pt x="7" y="28"/>
                  </a:cubicBezTo>
                  <a:cubicBezTo>
                    <a:pt x="7" y="28"/>
                    <a:pt x="7" y="29"/>
                    <a:pt x="8" y="30"/>
                  </a:cubicBezTo>
                  <a:cubicBezTo>
                    <a:pt x="8" y="30"/>
                    <a:pt x="8" y="30"/>
                    <a:pt x="8" y="30"/>
                  </a:cubicBezTo>
                  <a:cubicBezTo>
                    <a:pt x="8" y="30"/>
                    <a:pt x="8" y="30"/>
                    <a:pt x="8" y="30"/>
                  </a:cubicBezTo>
                  <a:cubicBezTo>
                    <a:pt x="7" y="31"/>
                    <a:pt x="7" y="31"/>
                    <a:pt x="7" y="31"/>
                  </a:cubicBezTo>
                  <a:cubicBezTo>
                    <a:pt x="6" y="31"/>
                    <a:pt x="5" y="32"/>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5"/>
                    <a:pt x="6" y="37"/>
                    <a:pt x="7"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8"/>
                  </a:cubicBezTo>
                  <a:cubicBezTo>
                    <a:pt x="8" y="39"/>
                    <a:pt x="8" y="39"/>
                    <a:pt x="8" y="39"/>
                  </a:cubicBezTo>
                  <a:cubicBezTo>
                    <a:pt x="5" y="41"/>
                    <a:pt x="5" y="41"/>
                    <a:pt x="5" y="41"/>
                  </a:cubicBezTo>
                  <a:cubicBezTo>
                    <a:pt x="4" y="41"/>
                    <a:pt x="4" y="41"/>
                    <a:pt x="4" y="41"/>
                  </a:cubicBezTo>
                  <a:cubicBezTo>
                    <a:pt x="4" y="41"/>
                    <a:pt x="4" y="41"/>
                    <a:pt x="4" y="41"/>
                  </a:cubicBezTo>
                  <a:cubicBezTo>
                    <a:pt x="4" y="41"/>
                    <a:pt x="4" y="41"/>
                    <a:pt x="4" y="41"/>
                  </a:cubicBezTo>
                  <a:cubicBezTo>
                    <a:pt x="4" y="41"/>
                    <a:pt x="4" y="41"/>
                    <a:pt x="4" y="41"/>
                  </a:cubicBezTo>
                  <a:cubicBezTo>
                    <a:pt x="3" y="40"/>
                    <a:pt x="3" y="40"/>
                    <a:pt x="3" y="40"/>
                  </a:cubicBezTo>
                  <a:cubicBezTo>
                    <a:pt x="3" y="41"/>
                    <a:pt x="3" y="41"/>
                    <a:pt x="3" y="41"/>
                  </a:cubicBezTo>
                  <a:cubicBezTo>
                    <a:pt x="4" y="40"/>
                    <a:pt x="4" y="40"/>
                    <a:pt x="4" y="40"/>
                  </a:cubicBezTo>
                  <a:cubicBezTo>
                    <a:pt x="2" y="39"/>
                    <a:pt x="1" y="36"/>
                    <a:pt x="1" y="33"/>
                  </a:cubicBezTo>
                  <a:cubicBezTo>
                    <a:pt x="1" y="33"/>
                    <a:pt x="1" y="33"/>
                    <a:pt x="1" y="33"/>
                  </a:cubicBezTo>
                  <a:cubicBezTo>
                    <a:pt x="1" y="33"/>
                    <a:pt x="1" y="33"/>
                    <a:pt x="1" y="33"/>
                  </a:cubicBezTo>
                  <a:cubicBezTo>
                    <a:pt x="1" y="29"/>
                    <a:pt x="3" y="24"/>
                    <a:pt x="7" y="18"/>
                  </a:cubicBezTo>
                  <a:cubicBezTo>
                    <a:pt x="7" y="18"/>
                    <a:pt x="7" y="18"/>
                    <a:pt x="7" y="18"/>
                  </a:cubicBezTo>
                  <a:cubicBezTo>
                    <a:pt x="7" y="18"/>
                    <a:pt x="7" y="18"/>
                    <a:pt x="7" y="18"/>
                  </a:cubicBezTo>
                  <a:cubicBezTo>
                    <a:pt x="7" y="19"/>
                    <a:pt x="7" y="19"/>
                    <a:pt x="7" y="19"/>
                  </a:cubicBezTo>
                  <a:cubicBezTo>
                    <a:pt x="7" y="18"/>
                    <a:pt x="7" y="18"/>
                    <a:pt x="7" y="18"/>
                  </a:cubicBezTo>
                  <a:cubicBezTo>
                    <a:pt x="7" y="19"/>
                    <a:pt x="7" y="19"/>
                    <a:pt x="7" y="19"/>
                  </a:cubicBezTo>
                  <a:lnTo>
                    <a:pt x="7" y="1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48" name="Freeform 365">
              <a:extLst>
                <a:ext uri="{FF2B5EF4-FFF2-40B4-BE49-F238E27FC236}">
                  <a16:creationId xmlns:a16="http://schemas.microsoft.com/office/drawing/2014/main" id="{5C8AF815-C547-4D6B-8165-42F6F616BB17}"/>
                </a:ext>
              </a:extLst>
            </p:cNvPr>
            <p:cNvSpPr>
              <a:spLocks/>
            </p:cNvSpPr>
            <p:nvPr/>
          </p:nvSpPr>
          <p:spPr bwMode="auto">
            <a:xfrm>
              <a:off x="8810625" y="6364288"/>
              <a:ext cx="104775" cy="242887"/>
            </a:xfrm>
            <a:custGeom>
              <a:avLst/>
              <a:gdLst>
                <a:gd name="T0" fmla="*/ 21 w 21"/>
                <a:gd name="T1" fmla="*/ 5 h 47"/>
                <a:gd name="T2" fmla="*/ 20 w 21"/>
                <a:gd name="T3" fmla="*/ 4 h 47"/>
                <a:gd name="T4" fmla="*/ 19 w 21"/>
                <a:gd name="T5" fmla="*/ 3 h 47"/>
                <a:gd name="T6" fmla="*/ 19 w 21"/>
                <a:gd name="T7" fmla="*/ 3 h 47"/>
                <a:gd name="T8" fmla="*/ 19 w 21"/>
                <a:gd name="T9" fmla="*/ 3 h 47"/>
                <a:gd name="T10" fmla="*/ 19 w 21"/>
                <a:gd name="T11" fmla="*/ 2 h 47"/>
                <a:gd name="T12" fmla="*/ 19 w 21"/>
                <a:gd name="T13" fmla="*/ 2 h 47"/>
                <a:gd name="T14" fmla="*/ 19 w 21"/>
                <a:gd name="T15" fmla="*/ 2 h 47"/>
                <a:gd name="T16" fmla="*/ 19 w 21"/>
                <a:gd name="T17" fmla="*/ 0 h 47"/>
                <a:gd name="T18" fmla="*/ 14 w 21"/>
                <a:gd name="T19" fmla="*/ 3 h 47"/>
                <a:gd name="T20" fmla="*/ 15 w 21"/>
                <a:gd name="T21" fmla="*/ 3 h 47"/>
                <a:gd name="T22" fmla="*/ 1 w 21"/>
                <a:gd name="T23" fmla="*/ 26 h 47"/>
                <a:gd name="T24" fmla="*/ 4 w 21"/>
                <a:gd name="T25" fmla="*/ 44 h 47"/>
                <a:gd name="T26" fmla="*/ 9 w 21"/>
                <a:gd name="T27" fmla="*/ 46 h 47"/>
                <a:gd name="T28" fmla="*/ 10 w 21"/>
                <a:gd name="T29" fmla="*/ 44 h 47"/>
                <a:gd name="T30" fmla="*/ 10 w 21"/>
                <a:gd name="T31" fmla="*/ 43 h 47"/>
                <a:gd name="T32" fmla="*/ 10 w 21"/>
                <a:gd name="T33" fmla="*/ 43 h 47"/>
                <a:gd name="T34" fmla="*/ 10 w 21"/>
                <a:gd name="T35" fmla="*/ 43 h 47"/>
                <a:gd name="T36" fmla="*/ 7 w 21"/>
                <a:gd name="T37" fmla="*/ 35 h 47"/>
                <a:gd name="T38" fmla="*/ 17 w 21"/>
                <a:gd name="T39" fmla="*/ 10 h 47"/>
                <a:gd name="T40" fmla="*/ 21 w 21"/>
                <a:gd name="T41" fmla="*/ 7 h 47"/>
                <a:gd name="T42" fmla="*/ 21 w 21"/>
                <a:gd name="T43" fmla="*/ 7 h 47"/>
                <a:gd name="T44" fmla="*/ 21 w 21"/>
                <a:gd name="T45" fmla="*/ 7 h 47"/>
                <a:gd name="T46" fmla="*/ 21 w 21"/>
                <a:gd name="T47" fmla="*/ 7 h 47"/>
                <a:gd name="T48" fmla="*/ 21 w 21"/>
                <a:gd name="T49" fmla="*/ 6 h 47"/>
                <a:gd name="T50" fmla="*/ 20 w 21"/>
                <a:gd name="T51" fmla="*/ 6 h 47"/>
                <a:gd name="T52" fmla="*/ 7 w 21"/>
                <a:gd name="T53" fmla="*/ 24 h 47"/>
                <a:gd name="T54" fmla="*/ 7 w 21"/>
                <a:gd name="T55" fmla="*/ 42 h 47"/>
                <a:gd name="T56" fmla="*/ 10 w 21"/>
                <a:gd name="T57" fmla="*/ 44 h 47"/>
                <a:gd name="T58" fmla="*/ 7 w 21"/>
                <a:gd name="T59" fmla="*/ 45 h 47"/>
                <a:gd name="T60" fmla="*/ 8 w 21"/>
                <a:gd name="T61" fmla="*/ 45 h 47"/>
                <a:gd name="T62" fmla="*/ 8 w 21"/>
                <a:gd name="T63" fmla="*/ 45 h 47"/>
                <a:gd name="T64" fmla="*/ 8 w 21"/>
                <a:gd name="T65" fmla="*/ 45 h 47"/>
                <a:gd name="T66" fmla="*/ 5 w 21"/>
                <a:gd name="T67" fmla="*/ 42 h 47"/>
                <a:gd name="T68" fmla="*/ 3 w 21"/>
                <a:gd name="T69" fmla="*/ 26 h 47"/>
                <a:gd name="T70" fmla="*/ 14 w 21"/>
                <a:gd name="T71" fmla="*/ 6 h 47"/>
                <a:gd name="T72" fmla="*/ 15 w 21"/>
                <a:gd name="T73" fmla="*/ 5 h 47"/>
                <a:gd name="T74" fmla="*/ 15 w 21"/>
                <a:gd name="T75" fmla="*/ 4 h 47"/>
                <a:gd name="T76" fmla="*/ 16 w 21"/>
                <a:gd name="T77" fmla="*/ 4 h 47"/>
                <a:gd name="T78" fmla="*/ 18 w 21"/>
                <a:gd name="T79" fmla="*/ 1 h 47"/>
                <a:gd name="T80" fmla="*/ 17 w 21"/>
                <a:gd name="T81" fmla="*/ 1 h 47"/>
                <a:gd name="T82" fmla="*/ 17 w 21"/>
                <a:gd name="T83" fmla="*/ 2 h 47"/>
                <a:gd name="T84" fmla="*/ 17 w 21"/>
                <a:gd name="T85" fmla="*/ 2 h 47"/>
                <a:gd name="T86" fmla="*/ 17 w 21"/>
                <a:gd name="T87" fmla="*/ 2 h 47"/>
                <a:gd name="T88" fmla="*/ 18 w 21"/>
                <a:gd name="T89" fmla="*/ 3 h 47"/>
                <a:gd name="T90" fmla="*/ 18 w 21"/>
                <a:gd name="T91" fmla="*/ 2 h 47"/>
                <a:gd name="T92" fmla="*/ 18 w 21"/>
                <a:gd name="T93" fmla="*/ 4 h 47"/>
                <a:gd name="T94" fmla="*/ 19 w 21"/>
                <a:gd name="T95" fmla="*/ 6 h 47"/>
                <a:gd name="T96" fmla="*/ 20 w 21"/>
                <a:gd name="T97" fmla="*/ 6 h 47"/>
                <a:gd name="T98" fmla="*/ 20 w 21"/>
                <a:gd name="T9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 h="47">
                  <a:moveTo>
                    <a:pt x="20" y="6"/>
                  </a:moveTo>
                  <a:cubicBezTo>
                    <a:pt x="21" y="5"/>
                    <a:pt x="21" y="5"/>
                    <a:pt x="21" y="5"/>
                  </a:cubicBezTo>
                  <a:cubicBezTo>
                    <a:pt x="20" y="5"/>
                    <a:pt x="20" y="5"/>
                    <a:pt x="20" y="5"/>
                  </a:cubicBezTo>
                  <a:cubicBezTo>
                    <a:pt x="20" y="4"/>
                    <a:pt x="20" y="4"/>
                    <a:pt x="20" y="4"/>
                  </a:cubicBezTo>
                  <a:cubicBezTo>
                    <a:pt x="20" y="4"/>
                    <a:pt x="19" y="3"/>
                    <a:pt x="19" y="3"/>
                  </a:cubicBezTo>
                  <a:cubicBezTo>
                    <a:pt x="19" y="3"/>
                    <a:pt x="19" y="3"/>
                    <a:pt x="19" y="3"/>
                  </a:cubicBezTo>
                  <a:cubicBezTo>
                    <a:pt x="18" y="3"/>
                    <a:pt x="18" y="3"/>
                    <a:pt x="18" y="3"/>
                  </a:cubicBezTo>
                  <a:cubicBezTo>
                    <a:pt x="19" y="3"/>
                    <a:pt x="19" y="3"/>
                    <a:pt x="19" y="3"/>
                  </a:cubicBezTo>
                  <a:cubicBezTo>
                    <a:pt x="19" y="3"/>
                    <a:pt x="19" y="3"/>
                    <a:pt x="19" y="3"/>
                  </a:cubicBezTo>
                  <a:cubicBezTo>
                    <a:pt x="19" y="3"/>
                    <a:pt x="19" y="3"/>
                    <a:pt x="19" y="3"/>
                  </a:cubicBezTo>
                  <a:cubicBezTo>
                    <a:pt x="19" y="2"/>
                    <a:pt x="19" y="2"/>
                    <a:pt x="19" y="2"/>
                  </a:cubicBezTo>
                  <a:cubicBezTo>
                    <a:pt x="19" y="2"/>
                    <a:pt x="19" y="2"/>
                    <a:pt x="19" y="2"/>
                  </a:cubicBezTo>
                  <a:cubicBezTo>
                    <a:pt x="18" y="2"/>
                    <a:pt x="18" y="2"/>
                    <a:pt x="18" y="2"/>
                  </a:cubicBezTo>
                  <a:cubicBezTo>
                    <a:pt x="19" y="2"/>
                    <a:pt x="19" y="2"/>
                    <a:pt x="19" y="2"/>
                  </a:cubicBezTo>
                  <a:cubicBezTo>
                    <a:pt x="19" y="2"/>
                    <a:pt x="19" y="2"/>
                    <a:pt x="19" y="2"/>
                  </a:cubicBezTo>
                  <a:cubicBezTo>
                    <a:pt x="19" y="2"/>
                    <a:pt x="19" y="2"/>
                    <a:pt x="19" y="2"/>
                  </a:cubicBezTo>
                  <a:cubicBezTo>
                    <a:pt x="19" y="1"/>
                    <a:pt x="19" y="1"/>
                    <a:pt x="19" y="1"/>
                  </a:cubicBezTo>
                  <a:cubicBezTo>
                    <a:pt x="19" y="1"/>
                    <a:pt x="19" y="1"/>
                    <a:pt x="19" y="0"/>
                  </a:cubicBezTo>
                  <a:cubicBezTo>
                    <a:pt x="18" y="0"/>
                    <a:pt x="18" y="0"/>
                    <a:pt x="18" y="1"/>
                  </a:cubicBezTo>
                  <a:cubicBezTo>
                    <a:pt x="14" y="3"/>
                    <a:pt x="14" y="3"/>
                    <a:pt x="14" y="3"/>
                  </a:cubicBezTo>
                  <a:cubicBezTo>
                    <a:pt x="15" y="4"/>
                    <a:pt x="15" y="4"/>
                    <a:pt x="15" y="4"/>
                  </a:cubicBezTo>
                  <a:cubicBezTo>
                    <a:pt x="15" y="3"/>
                    <a:pt x="15" y="3"/>
                    <a:pt x="15" y="3"/>
                  </a:cubicBezTo>
                  <a:cubicBezTo>
                    <a:pt x="14" y="3"/>
                    <a:pt x="12" y="5"/>
                    <a:pt x="9" y="8"/>
                  </a:cubicBezTo>
                  <a:cubicBezTo>
                    <a:pt x="6" y="12"/>
                    <a:pt x="3" y="17"/>
                    <a:pt x="1" y="26"/>
                  </a:cubicBezTo>
                  <a:cubicBezTo>
                    <a:pt x="0" y="28"/>
                    <a:pt x="0" y="30"/>
                    <a:pt x="0" y="32"/>
                  </a:cubicBezTo>
                  <a:cubicBezTo>
                    <a:pt x="0" y="38"/>
                    <a:pt x="2" y="41"/>
                    <a:pt x="4" y="44"/>
                  </a:cubicBezTo>
                  <a:cubicBezTo>
                    <a:pt x="6" y="46"/>
                    <a:pt x="7" y="47"/>
                    <a:pt x="8" y="47"/>
                  </a:cubicBezTo>
                  <a:cubicBezTo>
                    <a:pt x="8" y="47"/>
                    <a:pt x="8" y="47"/>
                    <a:pt x="9" y="46"/>
                  </a:cubicBezTo>
                  <a:cubicBezTo>
                    <a:pt x="10" y="44"/>
                    <a:pt x="10" y="44"/>
                    <a:pt x="10" y="44"/>
                  </a:cubicBezTo>
                  <a:cubicBezTo>
                    <a:pt x="10" y="44"/>
                    <a:pt x="10" y="44"/>
                    <a:pt x="10" y="44"/>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9" y="43"/>
                    <a:pt x="9" y="41"/>
                  </a:cubicBezTo>
                  <a:cubicBezTo>
                    <a:pt x="8" y="40"/>
                    <a:pt x="7" y="38"/>
                    <a:pt x="7" y="35"/>
                  </a:cubicBezTo>
                  <a:cubicBezTo>
                    <a:pt x="7" y="32"/>
                    <a:pt x="8" y="29"/>
                    <a:pt x="9" y="25"/>
                  </a:cubicBezTo>
                  <a:cubicBezTo>
                    <a:pt x="11" y="18"/>
                    <a:pt x="14" y="13"/>
                    <a:pt x="17" y="10"/>
                  </a:cubicBezTo>
                  <a:cubicBezTo>
                    <a:pt x="18" y="9"/>
                    <a:pt x="19" y="8"/>
                    <a:pt x="20" y="8"/>
                  </a:cubicBezTo>
                  <a:cubicBezTo>
                    <a:pt x="20" y="7"/>
                    <a:pt x="20"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6"/>
                    <a:pt x="21" y="6"/>
                  </a:cubicBezTo>
                  <a:cubicBezTo>
                    <a:pt x="21" y="6"/>
                    <a:pt x="21" y="5"/>
                    <a:pt x="21" y="5"/>
                  </a:cubicBezTo>
                  <a:cubicBezTo>
                    <a:pt x="20" y="6"/>
                    <a:pt x="20" y="6"/>
                    <a:pt x="20" y="6"/>
                  </a:cubicBezTo>
                  <a:cubicBezTo>
                    <a:pt x="20" y="5"/>
                    <a:pt x="20" y="5"/>
                    <a:pt x="20" y="5"/>
                  </a:cubicBezTo>
                  <a:cubicBezTo>
                    <a:pt x="20" y="5"/>
                    <a:pt x="12" y="10"/>
                    <a:pt x="7" y="24"/>
                  </a:cubicBezTo>
                  <a:cubicBezTo>
                    <a:pt x="6" y="28"/>
                    <a:pt x="6" y="32"/>
                    <a:pt x="6" y="35"/>
                  </a:cubicBezTo>
                  <a:cubicBezTo>
                    <a:pt x="6" y="38"/>
                    <a:pt x="6" y="41"/>
                    <a:pt x="7" y="42"/>
                  </a:cubicBezTo>
                  <a:cubicBezTo>
                    <a:pt x="8" y="44"/>
                    <a:pt x="9" y="44"/>
                    <a:pt x="9" y="45"/>
                  </a:cubicBezTo>
                  <a:cubicBezTo>
                    <a:pt x="10" y="44"/>
                    <a:pt x="10" y="44"/>
                    <a:pt x="10" y="44"/>
                  </a:cubicBezTo>
                  <a:cubicBezTo>
                    <a:pt x="9" y="43"/>
                    <a:pt x="9" y="43"/>
                    <a:pt x="9" y="43"/>
                  </a:cubicBezTo>
                  <a:cubicBezTo>
                    <a:pt x="7" y="45"/>
                    <a:pt x="7" y="45"/>
                    <a:pt x="7" y="45"/>
                  </a:cubicBezTo>
                  <a:cubicBezTo>
                    <a:pt x="8" y="46"/>
                    <a:pt x="8" y="46"/>
                    <a:pt x="8" y="46"/>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7" y="44"/>
                    <a:pt x="5" y="42"/>
                  </a:cubicBezTo>
                  <a:cubicBezTo>
                    <a:pt x="3" y="40"/>
                    <a:pt x="2" y="37"/>
                    <a:pt x="2" y="32"/>
                  </a:cubicBezTo>
                  <a:cubicBezTo>
                    <a:pt x="2" y="30"/>
                    <a:pt x="2" y="28"/>
                    <a:pt x="3" y="26"/>
                  </a:cubicBezTo>
                  <a:cubicBezTo>
                    <a:pt x="4" y="18"/>
                    <a:pt x="7" y="13"/>
                    <a:pt x="10" y="9"/>
                  </a:cubicBezTo>
                  <a:cubicBezTo>
                    <a:pt x="12" y="8"/>
                    <a:pt x="13" y="6"/>
                    <a:pt x="14" y="6"/>
                  </a:cubicBezTo>
                  <a:cubicBezTo>
                    <a:pt x="14" y="5"/>
                    <a:pt x="15" y="5"/>
                    <a:pt x="15" y="5"/>
                  </a:cubicBezTo>
                  <a:cubicBezTo>
                    <a:pt x="15" y="5"/>
                    <a:pt x="15" y="5"/>
                    <a:pt x="15" y="5"/>
                  </a:cubicBezTo>
                  <a:cubicBezTo>
                    <a:pt x="15" y="4"/>
                    <a:pt x="15" y="4"/>
                    <a:pt x="15" y="4"/>
                  </a:cubicBezTo>
                  <a:cubicBezTo>
                    <a:pt x="15" y="4"/>
                    <a:pt x="15" y="4"/>
                    <a:pt x="15" y="4"/>
                  </a:cubicBezTo>
                  <a:cubicBezTo>
                    <a:pt x="15" y="4"/>
                    <a:pt x="15" y="4"/>
                    <a:pt x="15" y="4"/>
                  </a:cubicBezTo>
                  <a:cubicBezTo>
                    <a:pt x="16" y="4"/>
                    <a:pt x="16" y="4"/>
                    <a:pt x="16" y="4"/>
                  </a:cubicBezTo>
                  <a:cubicBezTo>
                    <a:pt x="19" y="2"/>
                    <a:pt x="19" y="2"/>
                    <a:pt x="19" y="2"/>
                  </a:cubicBezTo>
                  <a:cubicBezTo>
                    <a:pt x="18" y="1"/>
                    <a:pt x="18" y="1"/>
                    <a:pt x="18" y="1"/>
                  </a:cubicBezTo>
                  <a:cubicBezTo>
                    <a:pt x="17" y="1"/>
                    <a:pt x="17" y="1"/>
                    <a:pt x="17" y="1"/>
                  </a:cubicBezTo>
                  <a:cubicBezTo>
                    <a:pt x="17" y="1"/>
                    <a:pt x="17" y="1"/>
                    <a:pt x="17" y="1"/>
                  </a:cubicBezTo>
                  <a:cubicBezTo>
                    <a:pt x="17" y="1"/>
                    <a:pt x="17" y="1"/>
                    <a:pt x="17" y="1"/>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3"/>
                    <a:pt x="17" y="3"/>
                    <a:pt x="17" y="3"/>
                  </a:cubicBezTo>
                  <a:cubicBezTo>
                    <a:pt x="18" y="3"/>
                    <a:pt x="18" y="3"/>
                    <a:pt x="18" y="3"/>
                  </a:cubicBezTo>
                  <a:cubicBezTo>
                    <a:pt x="18" y="2"/>
                    <a:pt x="18" y="2"/>
                    <a:pt x="18" y="2"/>
                  </a:cubicBezTo>
                  <a:cubicBezTo>
                    <a:pt x="18" y="2"/>
                    <a:pt x="18" y="2"/>
                    <a:pt x="18" y="2"/>
                  </a:cubicBezTo>
                  <a:cubicBezTo>
                    <a:pt x="17" y="3"/>
                    <a:pt x="17" y="3"/>
                    <a:pt x="17" y="3"/>
                  </a:cubicBezTo>
                  <a:cubicBezTo>
                    <a:pt x="17" y="3"/>
                    <a:pt x="17" y="4"/>
                    <a:pt x="18" y="4"/>
                  </a:cubicBezTo>
                  <a:cubicBezTo>
                    <a:pt x="18" y="4"/>
                    <a:pt x="18" y="5"/>
                    <a:pt x="18" y="5"/>
                  </a:cubicBezTo>
                  <a:cubicBezTo>
                    <a:pt x="18" y="5"/>
                    <a:pt x="19" y="6"/>
                    <a:pt x="19" y="6"/>
                  </a:cubicBezTo>
                  <a:cubicBezTo>
                    <a:pt x="20" y="7"/>
                    <a:pt x="20" y="7"/>
                    <a:pt x="20" y="7"/>
                  </a:cubicBezTo>
                  <a:cubicBezTo>
                    <a:pt x="20" y="6"/>
                    <a:pt x="20" y="6"/>
                    <a:pt x="20" y="6"/>
                  </a:cubicBezTo>
                  <a:cubicBezTo>
                    <a:pt x="20" y="5"/>
                    <a:pt x="20" y="5"/>
                    <a:pt x="20" y="5"/>
                  </a:cubicBezTo>
                  <a:lnTo>
                    <a:pt x="20" y="6"/>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49" name="Freeform 366">
              <a:extLst>
                <a:ext uri="{FF2B5EF4-FFF2-40B4-BE49-F238E27FC236}">
                  <a16:creationId xmlns:a16="http://schemas.microsoft.com/office/drawing/2014/main" id="{02100233-B218-4276-9ABA-8FCDBF66DB2C}"/>
                </a:ext>
              </a:extLst>
            </p:cNvPr>
            <p:cNvSpPr>
              <a:spLocks/>
            </p:cNvSpPr>
            <p:nvPr/>
          </p:nvSpPr>
          <p:spPr bwMode="auto">
            <a:xfrm>
              <a:off x="8810625" y="6364288"/>
              <a:ext cx="109538" cy="242887"/>
            </a:xfrm>
            <a:custGeom>
              <a:avLst/>
              <a:gdLst>
                <a:gd name="T0" fmla="*/ 20 w 22"/>
                <a:gd name="T1" fmla="*/ 4 h 47"/>
                <a:gd name="T2" fmla="*/ 18 w 22"/>
                <a:gd name="T3" fmla="*/ 2 h 47"/>
                <a:gd name="T4" fmla="*/ 19 w 22"/>
                <a:gd name="T5" fmla="*/ 3 h 47"/>
                <a:gd name="T6" fmla="*/ 19 w 22"/>
                <a:gd name="T7" fmla="*/ 2 h 47"/>
                <a:gd name="T8" fmla="*/ 19 w 22"/>
                <a:gd name="T9" fmla="*/ 0 h 47"/>
                <a:gd name="T10" fmla="*/ 15 w 22"/>
                <a:gd name="T11" fmla="*/ 3 h 47"/>
                <a:gd name="T12" fmla="*/ 0 w 22"/>
                <a:gd name="T13" fmla="*/ 32 h 47"/>
                <a:gd name="T14" fmla="*/ 11 w 22"/>
                <a:gd name="T15" fmla="*/ 44 h 47"/>
                <a:gd name="T16" fmla="*/ 11 w 22"/>
                <a:gd name="T17" fmla="*/ 43 h 47"/>
                <a:gd name="T18" fmla="*/ 10 w 22"/>
                <a:gd name="T19" fmla="*/ 43 h 47"/>
                <a:gd name="T20" fmla="*/ 21 w 22"/>
                <a:gd name="T21" fmla="*/ 7 h 47"/>
                <a:gd name="T22" fmla="*/ 21 w 22"/>
                <a:gd name="T23" fmla="*/ 7 h 47"/>
                <a:gd name="T24" fmla="*/ 21 w 22"/>
                <a:gd name="T25" fmla="*/ 7 h 47"/>
                <a:gd name="T26" fmla="*/ 22 w 22"/>
                <a:gd name="T27" fmla="*/ 6 h 47"/>
                <a:gd name="T28" fmla="*/ 20 w 22"/>
                <a:gd name="T29" fmla="*/ 5 h 47"/>
                <a:gd name="T30" fmla="*/ 9 w 22"/>
                <a:gd name="T31" fmla="*/ 45 h 47"/>
                <a:gd name="T32" fmla="*/ 8 w 22"/>
                <a:gd name="T33" fmla="*/ 46 h 47"/>
                <a:gd name="T34" fmla="*/ 8 w 22"/>
                <a:gd name="T35" fmla="*/ 45 h 47"/>
                <a:gd name="T36" fmla="*/ 8 w 22"/>
                <a:gd name="T37" fmla="*/ 45 h 47"/>
                <a:gd name="T38" fmla="*/ 15 w 22"/>
                <a:gd name="T39" fmla="*/ 5 h 47"/>
                <a:gd name="T40" fmla="*/ 16 w 22"/>
                <a:gd name="T41" fmla="*/ 5 h 47"/>
                <a:gd name="T42" fmla="*/ 16 w 22"/>
                <a:gd name="T43" fmla="*/ 5 h 47"/>
                <a:gd name="T44" fmla="*/ 17 w 22"/>
                <a:gd name="T45" fmla="*/ 1 h 47"/>
                <a:gd name="T46" fmla="*/ 17 w 22"/>
                <a:gd name="T47" fmla="*/ 2 h 47"/>
                <a:gd name="T48" fmla="*/ 18 w 22"/>
                <a:gd name="T49" fmla="*/ 2 h 47"/>
                <a:gd name="T50" fmla="*/ 17 w 22"/>
                <a:gd name="T51" fmla="*/ 4 h 47"/>
                <a:gd name="T52" fmla="*/ 20 w 22"/>
                <a:gd name="T53" fmla="*/ 5 h 47"/>
                <a:gd name="T54" fmla="*/ 20 w 22"/>
                <a:gd name="T55" fmla="*/ 5 h 47"/>
                <a:gd name="T56" fmla="*/ 18 w 22"/>
                <a:gd name="T57" fmla="*/ 5 h 47"/>
                <a:gd name="T58" fmla="*/ 18 w 22"/>
                <a:gd name="T59" fmla="*/ 2 h 47"/>
                <a:gd name="T60" fmla="*/ 18 w 22"/>
                <a:gd name="T61" fmla="*/ 3 h 47"/>
                <a:gd name="T62" fmla="*/ 18 w 22"/>
                <a:gd name="T63" fmla="*/ 1 h 47"/>
                <a:gd name="T64" fmla="*/ 18 w 22"/>
                <a:gd name="T65" fmla="*/ 2 h 47"/>
                <a:gd name="T66" fmla="*/ 15 w 22"/>
                <a:gd name="T67" fmla="*/ 4 h 47"/>
                <a:gd name="T68" fmla="*/ 10 w 22"/>
                <a:gd name="T69" fmla="*/ 9 h 47"/>
                <a:gd name="T70" fmla="*/ 8 w 22"/>
                <a:gd name="T71" fmla="*/ 45 h 47"/>
                <a:gd name="T72" fmla="*/ 8 w 22"/>
                <a:gd name="T73" fmla="*/ 45 h 47"/>
                <a:gd name="T74" fmla="*/ 9 w 22"/>
                <a:gd name="T75" fmla="*/ 44 h 47"/>
                <a:gd name="T76" fmla="*/ 8 w 22"/>
                <a:gd name="T77" fmla="*/ 24 h 47"/>
                <a:gd name="T78" fmla="*/ 21 w 22"/>
                <a:gd name="T79" fmla="*/ 5 h 47"/>
                <a:gd name="T80" fmla="*/ 21 w 22"/>
                <a:gd name="T81" fmla="*/ 7 h 47"/>
                <a:gd name="T82" fmla="*/ 21 w 22"/>
                <a:gd name="T83" fmla="*/ 7 h 47"/>
                <a:gd name="T84" fmla="*/ 20 w 22"/>
                <a:gd name="T85" fmla="*/ 7 h 47"/>
                <a:gd name="T86" fmla="*/ 10 w 22"/>
                <a:gd name="T87" fmla="*/ 43 h 47"/>
                <a:gd name="T88" fmla="*/ 10 w 22"/>
                <a:gd name="T89" fmla="*/ 43 h 47"/>
                <a:gd name="T90" fmla="*/ 10 w 22"/>
                <a:gd name="T91" fmla="*/ 44 h 47"/>
                <a:gd name="T92" fmla="*/ 8 w 22"/>
                <a:gd name="T93" fmla="*/ 46 h 47"/>
                <a:gd name="T94" fmla="*/ 9 w 22"/>
                <a:gd name="T95" fmla="*/ 8 h 47"/>
                <a:gd name="T96" fmla="*/ 15 w 22"/>
                <a:gd name="T97" fmla="*/ 3 h 47"/>
                <a:gd name="T98" fmla="*/ 19 w 22"/>
                <a:gd name="T99" fmla="*/ 2 h 47"/>
                <a:gd name="T100" fmla="*/ 18 w 22"/>
                <a:gd name="T101" fmla="*/ 1 h 47"/>
                <a:gd name="T102" fmla="*/ 19 w 22"/>
                <a:gd name="T103" fmla="*/ 2 h 47"/>
                <a:gd name="T104" fmla="*/ 19 w 22"/>
                <a:gd name="T105" fmla="*/ 3 h 47"/>
                <a:gd name="T106" fmla="*/ 19 w 22"/>
                <a:gd name="T107" fmla="*/ 3 h 47"/>
                <a:gd name="T108" fmla="*/ 20 w 22"/>
                <a:gd name="T10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 h="47">
                  <a:moveTo>
                    <a:pt x="20" y="6"/>
                  </a:moveTo>
                  <a:cubicBezTo>
                    <a:pt x="21" y="6"/>
                    <a:pt x="21" y="6"/>
                    <a:pt x="21" y="6"/>
                  </a:cubicBezTo>
                  <a:cubicBezTo>
                    <a:pt x="21" y="5"/>
                    <a:pt x="21" y="5"/>
                    <a:pt x="21" y="5"/>
                  </a:cubicBezTo>
                  <a:cubicBezTo>
                    <a:pt x="21" y="5"/>
                    <a:pt x="21" y="5"/>
                    <a:pt x="21" y="5"/>
                  </a:cubicBezTo>
                  <a:cubicBezTo>
                    <a:pt x="21" y="5"/>
                    <a:pt x="21" y="5"/>
                    <a:pt x="21" y="5"/>
                  </a:cubicBezTo>
                  <a:cubicBezTo>
                    <a:pt x="20" y="4"/>
                    <a:pt x="20" y="4"/>
                    <a:pt x="20" y="4"/>
                  </a:cubicBezTo>
                  <a:cubicBezTo>
                    <a:pt x="20" y="4"/>
                    <a:pt x="20" y="4"/>
                    <a:pt x="20" y="4"/>
                  </a:cubicBezTo>
                  <a:cubicBezTo>
                    <a:pt x="20" y="4"/>
                    <a:pt x="20" y="4"/>
                    <a:pt x="20" y="4"/>
                  </a:cubicBezTo>
                  <a:cubicBezTo>
                    <a:pt x="20" y="4"/>
                    <a:pt x="20" y="3"/>
                    <a:pt x="20" y="3"/>
                  </a:cubicBezTo>
                  <a:cubicBezTo>
                    <a:pt x="19" y="3"/>
                    <a:pt x="19" y="3"/>
                    <a:pt x="19" y="3"/>
                  </a:cubicBezTo>
                  <a:cubicBezTo>
                    <a:pt x="20" y="3"/>
                    <a:pt x="20" y="3"/>
                    <a:pt x="20" y="3"/>
                  </a:cubicBezTo>
                  <a:cubicBezTo>
                    <a:pt x="19" y="3"/>
                    <a:pt x="19" y="3"/>
                    <a:pt x="19" y="3"/>
                  </a:cubicBezTo>
                  <a:cubicBezTo>
                    <a:pt x="19" y="2"/>
                    <a:pt x="19" y="2"/>
                    <a:pt x="19" y="2"/>
                  </a:cubicBezTo>
                  <a:cubicBezTo>
                    <a:pt x="18" y="2"/>
                    <a:pt x="18" y="2"/>
                    <a:pt x="18" y="2"/>
                  </a:cubicBezTo>
                  <a:cubicBezTo>
                    <a:pt x="17" y="2"/>
                    <a:pt x="17" y="2"/>
                    <a:pt x="17" y="2"/>
                  </a:cubicBezTo>
                  <a:cubicBezTo>
                    <a:pt x="19" y="3"/>
                    <a:pt x="19" y="3"/>
                    <a:pt x="19" y="3"/>
                  </a:cubicBezTo>
                  <a:cubicBezTo>
                    <a:pt x="19" y="4"/>
                    <a:pt x="19" y="4"/>
                    <a:pt x="19" y="4"/>
                  </a:cubicBezTo>
                  <a:cubicBezTo>
                    <a:pt x="19" y="3"/>
                    <a:pt x="19" y="3"/>
                    <a:pt x="19" y="3"/>
                  </a:cubicBezTo>
                  <a:cubicBezTo>
                    <a:pt x="19" y="3"/>
                    <a:pt x="19" y="3"/>
                    <a:pt x="19" y="3"/>
                  </a:cubicBezTo>
                  <a:cubicBezTo>
                    <a:pt x="19" y="3"/>
                    <a:pt x="19" y="3"/>
                    <a:pt x="19" y="3"/>
                  </a:cubicBezTo>
                  <a:cubicBezTo>
                    <a:pt x="19" y="3"/>
                    <a:pt x="19" y="3"/>
                    <a:pt x="19" y="3"/>
                  </a:cubicBezTo>
                  <a:cubicBezTo>
                    <a:pt x="19" y="2"/>
                    <a:pt x="19" y="2"/>
                    <a:pt x="19" y="2"/>
                  </a:cubicBezTo>
                  <a:cubicBezTo>
                    <a:pt x="19" y="2"/>
                    <a:pt x="19" y="2"/>
                    <a:pt x="19" y="2"/>
                  </a:cubicBezTo>
                  <a:cubicBezTo>
                    <a:pt x="19" y="2"/>
                    <a:pt x="19" y="2"/>
                    <a:pt x="19" y="2"/>
                  </a:cubicBezTo>
                  <a:cubicBezTo>
                    <a:pt x="18" y="1"/>
                    <a:pt x="18" y="1"/>
                    <a:pt x="18" y="1"/>
                  </a:cubicBezTo>
                  <a:cubicBezTo>
                    <a:pt x="18" y="2"/>
                    <a:pt x="18" y="2"/>
                    <a:pt x="18"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1"/>
                    <a:pt x="19" y="1"/>
                    <a:pt x="19" y="1"/>
                  </a:cubicBezTo>
                  <a:cubicBezTo>
                    <a:pt x="19" y="1"/>
                    <a:pt x="19" y="1"/>
                    <a:pt x="19" y="1"/>
                  </a:cubicBezTo>
                  <a:cubicBezTo>
                    <a:pt x="19" y="1"/>
                    <a:pt x="19" y="0"/>
                    <a:pt x="19" y="0"/>
                  </a:cubicBezTo>
                  <a:cubicBezTo>
                    <a:pt x="18" y="0"/>
                    <a:pt x="18" y="0"/>
                    <a:pt x="18" y="0"/>
                  </a:cubicBezTo>
                  <a:cubicBezTo>
                    <a:pt x="18" y="0"/>
                    <a:pt x="18" y="0"/>
                    <a:pt x="18" y="0"/>
                  </a:cubicBezTo>
                  <a:cubicBezTo>
                    <a:pt x="14" y="3"/>
                    <a:pt x="14" y="3"/>
                    <a:pt x="14" y="3"/>
                  </a:cubicBezTo>
                  <a:cubicBezTo>
                    <a:pt x="15" y="4"/>
                    <a:pt x="15" y="4"/>
                    <a:pt x="15" y="4"/>
                  </a:cubicBezTo>
                  <a:cubicBezTo>
                    <a:pt x="15" y="4"/>
                    <a:pt x="15" y="4"/>
                    <a:pt x="15" y="4"/>
                  </a:cubicBezTo>
                  <a:cubicBezTo>
                    <a:pt x="15" y="3"/>
                    <a:pt x="15" y="3"/>
                    <a:pt x="15" y="3"/>
                  </a:cubicBezTo>
                  <a:cubicBezTo>
                    <a:pt x="15" y="3"/>
                    <a:pt x="15" y="3"/>
                    <a:pt x="15" y="3"/>
                  </a:cubicBezTo>
                  <a:cubicBezTo>
                    <a:pt x="14" y="3"/>
                    <a:pt x="14" y="3"/>
                    <a:pt x="14" y="3"/>
                  </a:cubicBezTo>
                  <a:cubicBezTo>
                    <a:pt x="14" y="3"/>
                    <a:pt x="12" y="4"/>
                    <a:pt x="9" y="8"/>
                  </a:cubicBezTo>
                  <a:cubicBezTo>
                    <a:pt x="6" y="12"/>
                    <a:pt x="2" y="17"/>
                    <a:pt x="0" y="26"/>
                  </a:cubicBezTo>
                  <a:cubicBezTo>
                    <a:pt x="0" y="28"/>
                    <a:pt x="0" y="30"/>
                    <a:pt x="0" y="32"/>
                  </a:cubicBezTo>
                  <a:cubicBezTo>
                    <a:pt x="0" y="32"/>
                    <a:pt x="0" y="32"/>
                    <a:pt x="0" y="32"/>
                  </a:cubicBezTo>
                  <a:cubicBezTo>
                    <a:pt x="0" y="32"/>
                    <a:pt x="0" y="32"/>
                    <a:pt x="0" y="32"/>
                  </a:cubicBezTo>
                  <a:cubicBezTo>
                    <a:pt x="0" y="32"/>
                    <a:pt x="0" y="32"/>
                    <a:pt x="0" y="32"/>
                  </a:cubicBezTo>
                  <a:cubicBezTo>
                    <a:pt x="0" y="38"/>
                    <a:pt x="2" y="42"/>
                    <a:pt x="3" y="44"/>
                  </a:cubicBezTo>
                  <a:cubicBezTo>
                    <a:pt x="5" y="46"/>
                    <a:pt x="7" y="47"/>
                    <a:pt x="7" y="47"/>
                  </a:cubicBezTo>
                  <a:cubicBezTo>
                    <a:pt x="8" y="47"/>
                    <a:pt x="8" y="47"/>
                    <a:pt x="8" y="47"/>
                  </a:cubicBezTo>
                  <a:cubicBezTo>
                    <a:pt x="8" y="47"/>
                    <a:pt x="9" y="47"/>
                    <a:pt x="9" y="47"/>
                  </a:cubicBezTo>
                  <a:cubicBezTo>
                    <a:pt x="10" y="45"/>
                    <a:pt x="10" y="45"/>
                    <a:pt x="10" y="45"/>
                  </a:cubicBezTo>
                  <a:cubicBezTo>
                    <a:pt x="11" y="45"/>
                    <a:pt x="11" y="45"/>
                    <a:pt x="11" y="45"/>
                  </a:cubicBezTo>
                  <a:cubicBezTo>
                    <a:pt x="11" y="44"/>
                    <a:pt x="11" y="44"/>
                    <a:pt x="11" y="44"/>
                  </a:cubicBezTo>
                  <a:cubicBezTo>
                    <a:pt x="11" y="44"/>
                    <a:pt x="11" y="44"/>
                    <a:pt x="11" y="44"/>
                  </a:cubicBezTo>
                  <a:cubicBezTo>
                    <a:pt x="10" y="43"/>
                    <a:pt x="10" y="43"/>
                    <a:pt x="10" y="43"/>
                  </a:cubicBezTo>
                  <a:cubicBezTo>
                    <a:pt x="10" y="43"/>
                    <a:pt x="10" y="43"/>
                    <a:pt x="10" y="43"/>
                  </a:cubicBezTo>
                  <a:cubicBezTo>
                    <a:pt x="10" y="43"/>
                    <a:pt x="10" y="43"/>
                    <a:pt x="10" y="43"/>
                  </a:cubicBezTo>
                  <a:cubicBezTo>
                    <a:pt x="10" y="44"/>
                    <a:pt x="10" y="44"/>
                    <a:pt x="10" y="44"/>
                  </a:cubicBezTo>
                  <a:cubicBezTo>
                    <a:pt x="10" y="43"/>
                    <a:pt x="10" y="43"/>
                    <a:pt x="10" y="43"/>
                  </a:cubicBezTo>
                  <a:cubicBezTo>
                    <a:pt x="11" y="43"/>
                    <a:pt x="11" y="43"/>
                    <a:pt x="11" y="43"/>
                  </a:cubicBezTo>
                  <a:cubicBezTo>
                    <a:pt x="10" y="43"/>
                    <a:pt x="10" y="43"/>
                    <a:pt x="10" y="43"/>
                  </a:cubicBezTo>
                  <a:cubicBezTo>
                    <a:pt x="10" y="43"/>
                    <a:pt x="10" y="43"/>
                    <a:pt x="10" y="43"/>
                  </a:cubicBezTo>
                  <a:cubicBezTo>
                    <a:pt x="10" y="43"/>
                    <a:pt x="10" y="43"/>
                    <a:pt x="10" y="43"/>
                  </a:cubicBezTo>
                  <a:cubicBezTo>
                    <a:pt x="10" y="44"/>
                    <a:pt x="10" y="44"/>
                    <a:pt x="10" y="44"/>
                  </a:cubicBezTo>
                  <a:cubicBezTo>
                    <a:pt x="10" y="43"/>
                    <a:pt x="10" y="43"/>
                    <a:pt x="10" y="43"/>
                  </a:cubicBezTo>
                  <a:cubicBezTo>
                    <a:pt x="11" y="43"/>
                    <a:pt x="11" y="43"/>
                    <a:pt x="11" y="43"/>
                  </a:cubicBezTo>
                  <a:cubicBezTo>
                    <a:pt x="10" y="43"/>
                    <a:pt x="10" y="43"/>
                    <a:pt x="10" y="43"/>
                  </a:cubicBezTo>
                  <a:cubicBezTo>
                    <a:pt x="10" y="43"/>
                    <a:pt x="10" y="42"/>
                    <a:pt x="9" y="41"/>
                  </a:cubicBezTo>
                  <a:cubicBezTo>
                    <a:pt x="8" y="40"/>
                    <a:pt x="8" y="38"/>
                    <a:pt x="8" y="35"/>
                  </a:cubicBezTo>
                  <a:cubicBezTo>
                    <a:pt x="8" y="32"/>
                    <a:pt x="8" y="29"/>
                    <a:pt x="9" y="25"/>
                  </a:cubicBezTo>
                  <a:cubicBezTo>
                    <a:pt x="12" y="18"/>
                    <a:pt x="15" y="13"/>
                    <a:pt x="17" y="11"/>
                  </a:cubicBezTo>
                  <a:cubicBezTo>
                    <a:pt x="18" y="9"/>
                    <a:pt x="19" y="8"/>
                    <a:pt x="20" y="8"/>
                  </a:cubicBezTo>
                  <a:cubicBezTo>
                    <a:pt x="20"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6"/>
                    <a:pt x="21" y="6"/>
                    <a:pt x="21" y="6"/>
                  </a:cubicBezTo>
                  <a:cubicBezTo>
                    <a:pt x="21" y="7"/>
                    <a:pt x="21" y="7"/>
                    <a:pt x="21" y="7"/>
                  </a:cubicBezTo>
                  <a:cubicBezTo>
                    <a:pt x="21" y="7"/>
                    <a:pt x="21" y="7"/>
                    <a:pt x="21" y="7"/>
                  </a:cubicBezTo>
                  <a:cubicBezTo>
                    <a:pt x="21" y="7"/>
                    <a:pt x="21" y="7"/>
                    <a:pt x="21" y="7"/>
                  </a:cubicBezTo>
                  <a:cubicBezTo>
                    <a:pt x="21" y="6"/>
                    <a:pt x="21" y="6"/>
                    <a:pt x="21" y="6"/>
                  </a:cubicBezTo>
                  <a:cubicBezTo>
                    <a:pt x="21" y="7"/>
                    <a:pt x="21" y="7"/>
                    <a:pt x="21" y="7"/>
                  </a:cubicBezTo>
                  <a:cubicBezTo>
                    <a:pt x="21" y="7"/>
                    <a:pt x="21" y="7"/>
                    <a:pt x="21" y="7"/>
                  </a:cubicBezTo>
                  <a:cubicBezTo>
                    <a:pt x="21" y="7"/>
                    <a:pt x="21" y="7"/>
                    <a:pt x="21" y="7"/>
                  </a:cubicBezTo>
                  <a:cubicBezTo>
                    <a:pt x="21" y="7"/>
                    <a:pt x="21" y="7"/>
                    <a:pt x="21" y="7"/>
                  </a:cubicBezTo>
                  <a:cubicBezTo>
                    <a:pt x="21" y="7"/>
                    <a:pt x="22" y="6"/>
                    <a:pt x="22" y="6"/>
                  </a:cubicBezTo>
                  <a:cubicBezTo>
                    <a:pt x="22" y="6"/>
                    <a:pt x="22" y="6"/>
                    <a:pt x="22" y="6"/>
                  </a:cubicBezTo>
                  <a:cubicBezTo>
                    <a:pt x="22" y="6"/>
                    <a:pt x="22" y="6"/>
                    <a:pt x="22" y="6"/>
                  </a:cubicBezTo>
                  <a:cubicBezTo>
                    <a:pt x="22" y="6"/>
                    <a:pt x="22" y="6"/>
                    <a:pt x="22" y="6"/>
                  </a:cubicBezTo>
                  <a:cubicBezTo>
                    <a:pt x="22" y="6"/>
                    <a:pt x="22" y="6"/>
                    <a:pt x="22" y="6"/>
                  </a:cubicBezTo>
                  <a:cubicBezTo>
                    <a:pt x="22" y="6"/>
                    <a:pt x="22" y="6"/>
                    <a:pt x="22" y="6"/>
                  </a:cubicBezTo>
                  <a:cubicBezTo>
                    <a:pt x="22" y="6"/>
                    <a:pt x="22" y="6"/>
                    <a:pt x="22" y="6"/>
                  </a:cubicBezTo>
                  <a:cubicBezTo>
                    <a:pt x="22" y="6"/>
                    <a:pt x="22" y="6"/>
                    <a:pt x="22" y="6"/>
                  </a:cubicBezTo>
                  <a:cubicBezTo>
                    <a:pt x="22" y="5"/>
                    <a:pt x="21" y="5"/>
                    <a:pt x="21" y="5"/>
                  </a:cubicBezTo>
                  <a:cubicBezTo>
                    <a:pt x="21" y="5"/>
                    <a:pt x="21" y="5"/>
                    <a:pt x="21" y="5"/>
                  </a:cubicBezTo>
                  <a:cubicBezTo>
                    <a:pt x="20" y="5"/>
                    <a:pt x="20" y="5"/>
                    <a:pt x="20" y="5"/>
                  </a:cubicBezTo>
                  <a:cubicBezTo>
                    <a:pt x="20" y="5"/>
                    <a:pt x="20" y="5"/>
                    <a:pt x="20" y="5"/>
                  </a:cubicBezTo>
                  <a:cubicBezTo>
                    <a:pt x="20" y="5"/>
                    <a:pt x="20" y="5"/>
                    <a:pt x="20" y="5"/>
                  </a:cubicBezTo>
                  <a:cubicBezTo>
                    <a:pt x="20" y="5"/>
                    <a:pt x="20" y="5"/>
                    <a:pt x="20" y="5"/>
                  </a:cubicBezTo>
                  <a:cubicBezTo>
                    <a:pt x="20" y="5"/>
                    <a:pt x="12" y="9"/>
                    <a:pt x="7" y="24"/>
                  </a:cubicBezTo>
                  <a:cubicBezTo>
                    <a:pt x="6" y="28"/>
                    <a:pt x="5" y="32"/>
                    <a:pt x="5" y="35"/>
                  </a:cubicBezTo>
                  <a:cubicBezTo>
                    <a:pt x="5" y="38"/>
                    <a:pt x="6" y="41"/>
                    <a:pt x="7" y="42"/>
                  </a:cubicBezTo>
                  <a:cubicBezTo>
                    <a:pt x="8" y="44"/>
                    <a:pt x="9" y="45"/>
                    <a:pt x="9" y="45"/>
                  </a:cubicBezTo>
                  <a:cubicBezTo>
                    <a:pt x="9" y="45"/>
                    <a:pt x="9" y="45"/>
                    <a:pt x="9" y="45"/>
                  </a:cubicBezTo>
                  <a:cubicBezTo>
                    <a:pt x="10" y="44"/>
                    <a:pt x="10" y="44"/>
                    <a:pt x="10" y="44"/>
                  </a:cubicBezTo>
                  <a:cubicBezTo>
                    <a:pt x="10" y="44"/>
                    <a:pt x="10" y="44"/>
                    <a:pt x="10" y="44"/>
                  </a:cubicBezTo>
                  <a:cubicBezTo>
                    <a:pt x="9" y="43"/>
                    <a:pt x="9" y="43"/>
                    <a:pt x="9" y="43"/>
                  </a:cubicBezTo>
                  <a:cubicBezTo>
                    <a:pt x="9" y="43"/>
                    <a:pt x="9" y="43"/>
                    <a:pt x="9" y="43"/>
                  </a:cubicBezTo>
                  <a:cubicBezTo>
                    <a:pt x="7" y="45"/>
                    <a:pt x="7" y="45"/>
                    <a:pt x="7" y="45"/>
                  </a:cubicBezTo>
                  <a:cubicBezTo>
                    <a:pt x="8" y="46"/>
                    <a:pt x="8" y="46"/>
                    <a:pt x="8" y="46"/>
                  </a:cubicBezTo>
                  <a:cubicBezTo>
                    <a:pt x="8" y="46"/>
                    <a:pt x="8" y="46"/>
                    <a:pt x="8" y="46"/>
                  </a:cubicBezTo>
                  <a:cubicBezTo>
                    <a:pt x="8" y="45"/>
                    <a:pt x="8" y="45"/>
                    <a:pt x="8" y="45"/>
                  </a:cubicBezTo>
                  <a:cubicBezTo>
                    <a:pt x="8" y="45"/>
                    <a:pt x="8" y="45"/>
                    <a:pt x="8" y="45"/>
                  </a:cubicBezTo>
                  <a:cubicBezTo>
                    <a:pt x="8" y="45"/>
                    <a:pt x="8" y="45"/>
                    <a:pt x="8" y="45"/>
                  </a:cubicBezTo>
                  <a:cubicBezTo>
                    <a:pt x="8" y="45"/>
                    <a:pt x="8" y="45"/>
                    <a:pt x="8" y="45"/>
                  </a:cubicBezTo>
                  <a:cubicBezTo>
                    <a:pt x="9" y="45"/>
                    <a:pt x="9" y="45"/>
                    <a:pt x="9" y="45"/>
                  </a:cubicBezTo>
                  <a:cubicBezTo>
                    <a:pt x="9" y="45"/>
                    <a:pt x="9" y="45"/>
                    <a:pt x="9" y="45"/>
                  </a:cubicBezTo>
                  <a:cubicBezTo>
                    <a:pt x="8" y="45"/>
                    <a:pt x="8" y="45"/>
                    <a:pt x="8" y="45"/>
                  </a:cubicBezTo>
                  <a:cubicBezTo>
                    <a:pt x="8" y="44"/>
                    <a:pt x="8" y="44"/>
                    <a:pt x="8" y="44"/>
                  </a:cubicBezTo>
                  <a:cubicBezTo>
                    <a:pt x="8" y="45"/>
                    <a:pt x="8" y="45"/>
                    <a:pt x="8" y="45"/>
                  </a:cubicBezTo>
                  <a:cubicBezTo>
                    <a:pt x="8" y="45"/>
                    <a:pt x="8" y="45"/>
                    <a:pt x="8" y="45"/>
                  </a:cubicBezTo>
                  <a:cubicBezTo>
                    <a:pt x="9" y="45"/>
                    <a:pt x="9" y="45"/>
                    <a:pt x="9" y="45"/>
                  </a:cubicBezTo>
                  <a:cubicBezTo>
                    <a:pt x="9" y="45"/>
                    <a:pt x="9" y="45"/>
                    <a:pt x="9" y="45"/>
                  </a:cubicBezTo>
                  <a:cubicBezTo>
                    <a:pt x="8" y="45"/>
                    <a:pt x="8" y="45"/>
                    <a:pt x="8" y="45"/>
                  </a:cubicBezTo>
                  <a:cubicBezTo>
                    <a:pt x="8" y="45"/>
                    <a:pt x="8" y="45"/>
                    <a:pt x="8" y="45"/>
                  </a:cubicBezTo>
                  <a:cubicBezTo>
                    <a:pt x="8" y="44"/>
                    <a:pt x="6" y="44"/>
                    <a:pt x="5" y="42"/>
                  </a:cubicBezTo>
                  <a:cubicBezTo>
                    <a:pt x="4" y="40"/>
                    <a:pt x="2" y="37"/>
                    <a:pt x="2" y="32"/>
                  </a:cubicBezTo>
                  <a:cubicBezTo>
                    <a:pt x="2" y="30"/>
                    <a:pt x="2" y="28"/>
                    <a:pt x="3" y="26"/>
                  </a:cubicBezTo>
                  <a:cubicBezTo>
                    <a:pt x="4" y="18"/>
                    <a:pt x="8" y="13"/>
                    <a:pt x="11" y="9"/>
                  </a:cubicBezTo>
                  <a:cubicBezTo>
                    <a:pt x="12" y="8"/>
                    <a:pt x="13" y="7"/>
                    <a:pt x="14" y="6"/>
                  </a:cubicBezTo>
                  <a:cubicBezTo>
                    <a:pt x="15" y="5"/>
                    <a:pt x="15" y="5"/>
                    <a:pt x="15" y="5"/>
                  </a:cubicBezTo>
                  <a:cubicBezTo>
                    <a:pt x="15" y="5"/>
                    <a:pt x="15" y="5"/>
                    <a:pt x="15" y="5"/>
                  </a:cubicBezTo>
                  <a:cubicBezTo>
                    <a:pt x="15" y="5"/>
                    <a:pt x="15" y="5"/>
                    <a:pt x="15" y="5"/>
                  </a:cubicBezTo>
                  <a:cubicBezTo>
                    <a:pt x="16" y="5"/>
                    <a:pt x="16" y="5"/>
                    <a:pt x="16" y="5"/>
                  </a:cubicBezTo>
                  <a:cubicBezTo>
                    <a:pt x="15" y="5"/>
                    <a:pt x="15" y="5"/>
                    <a:pt x="15" y="5"/>
                  </a:cubicBezTo>
                  <a:cubicBezTo>
                    <a:pt x="16" y="5"/>
                    <a:pt x="16" y="5"/>
                    <a:pt x="16" y="5"/>
                  </a:cubicBezTo>
                  <a:cubicBezTo>
                    <a:pt x="16" y="5"/>
                    <a:pt x="16" y="5"/>
                    <a:pt x="16" y="5"/>
                  </a:cubicBezTo>
                  <a:cubicBezTo>
                    <a:pt x="15" y="4"/>
                    <a:pt x="15" y="4"/>
                    <a:pt x="15" y="4"/>
                  </a:cubicBezTo>
                  <a:cubicBezTo>
                    <a:pt x="16" y="5"/>
                    <a:pt x="16" y="5"/>
                    <a:pt x="16" y="5"/>
                  </a:cubicBezTo>
                  <a:cubicBezTo>
                    <a:pt x="16" y="5"/>
                    <a:pt x="16" y="5"/>
                    <a:pt x="16" y="5"/>
                  </a:cubicBezTo>
                  <a:cubicBezTo>
                    <a:pt x="16" y="5"/>
                    <a:pt x="16" y="5"/>
                    <a:pt x="16" y="5"/>
                  </a:cubicBezTo>
                  <a:cubicBezTo>
                    <a:pt x="16" y="4"/>
                    <a:pt x="16" y="4"/>
                    <a:pt x="16" y="4"/>
                  </a:cubicBezTo>
                  <a:cubicBezTo>
                    <a:pt x="15" y="4"/>
                    <a:pt x="15" y="4"/>
                    <a:pt x="15" y="4"/>
                  </a:cubicBezTo>
                  <a:cubicBezTo>
                    <a:pt x="16" y="5"/>
                    <a:pt x="16" y="5"/>
                    <a:pt x="16" y="5"/>
                  </a:cubicBezTo>
                  <a:cubicBezTo>
                    <a:pt x="16" y="5"/>
                    <a:pt x="16" y="5"/>
                    <a:pt x="16" y="5"/>
                  </a:cubicBezTo>
                  <a:cubicBezTo>
                    <a:pt x="16" y="5"/>
                    <a:pt x="16" y="5"/>
                    <a:pt x="16" y="5"/>
                  </a:cubicBezTo>
                  <a:cubicBezTo>
                    <a:pt x="19" y="2"/>
                    <a:pt x="19" y="2"/>
                    <a:pt x="19" y="2"/>
                  </a:cubicBezTo>
                  <a:cubicBezTo>
                    <a:pt x="18" y="1"/>
                    <a:pt x="18" y="1"/>
                    <a:pt x="18" y="1"/>
                  </a:cubicBezTo>
                  <a:cubicBezTo>
                    <a:pt x="18" y="1"/>
                    <a:pt x="18" y="1"/>
                    <a:pt x="18" y="1"/>
                  </a:cubicBezTo>
                  <a:cubicBezTo>
                    <a:pt x="17" y="1"/>
                    <a:pt x="17" y="1"/>
                    <a:pt x="17" y="1"/>
                  </a:cubicBezTo>
                  <a:cubicBezTo>
                    <a:pt x="17" y="1"/>
                    <a:pt x="17" y="1"/>
                    <a:pt x="17" y="1"/>
                  </a:cubicBezTo>
                  <a:cubicBezTo>
                    <a:pt x="17" y="1"/>
                    <a:pt x="17" y="1"/>
                    <a:pt x="17" y="1"/>
                  </a:cubicBezTo>
                  <a:cubicBezTo>
                    <a:pt x="17" y="1"/>
                    <a:pt x="17" y="1"/>
                    <a:pt x="17" y="1"/>
                  </a:cubicBezTo>
                  <a:cubicBezTo>
                    <a:pt x="17" y="1"/>
                    <a:pt x="17" y="1"/>
                    <a:pt x="17" y="1"/>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3"/>
                    <a:pt x="17" y="3"/>
                    <a:pt x="17" y="3"/>
                  </a:cubicBezTo>
                  <a:cubicBezTo>
                    <a:pt x="17" y="3"/>
                    <a:pt x="17" y="3"/>
                    <a:pt x="17" y="3"/>
                  </a:cubicBezTo>
                  <a:cubicBezTo>
                    <a:pt x="18" y="3"/>
                    <a:pt x="18" y="3"/>
                    <a:pt x="18" y="3"/>
                  </a:cubicBezTo>
                  <a:cubicBezTo>
                    <a:pt x="19" y="3"/>
                    <a:pt x="19" y="3"/>
                    <a:pt x="19" y="3"/>
                  </a:cubicBezTo>
                  <a:cubicBezTo>
                    <a:pt x="18" y="2"/>
                    <a:pt x="18" y="2"/>
                    <a:pt x="18" y="2"/>
                  </a:cubicBezTo>
                  <a:cubicBezTo>
                    <a:pt x="18" y="2"/>
                    <a:pt x="18" y="2"/>
                    <a:pt x="18" y="2"/>
                  </a:cubicBezTo>
                  <a:cubicBezTo>
                    <a:pt x="17" y="2"/>
                    <a:pt x="17" y="2"/>
                    <a:pt x="17" y="2"/>
                  </a:cubicBezTo>
                  <a:cubicBezTo>
                    <a:pt x="17" y="2"/>
                    <a:pt x="17" y="2"/>
                    <a:pt x="17" y="2"/>
                  </a:cubicBezTo>
                  <a:cubicBezTo>
                    <a:pt x="17" y="3"/>
                    <a:pt x="17" y="3"/>
                    <a:pt x="17" y="3"/>
                  </a:cubicBezTo>
                  <a:cubicBezTo>
                    <a:pt x="17" y="3"/>
                    <a:pt x="17" y="3"/>
                    <a:pt x="17" y="3"/>
                  </a:cubicBezTo>
                  <a:cubicBezTo>
                    <a:pt x="17" y="3"/>
                    <a:pt x="17" y="3"/>
                    <a:pt x="17" y="3"/>
                  </a:cubicBezTo>
                  <a:cubicBezTo>
                    <a:pt x="17" y="3"/>
                    <a:pt x="17" y="4"/>
                    <a:pt x="17" y="4"/>
                  </a:cubicBezTo>
                  <a:cubicBezTo>
                    <a:pt x="18" y="4"/>
                    <a:pt x="18" y="5"/>
                    <a:pt x="18" y="5"/>
                  </a:cubicBezTo>
                  <a:cubicBezTo>
                    <a:pt x="18" y="6"/>
                    <a:pt x="19" y="6"/>
                    <a:pt x="19" y="6"/>
                  </a:cubicBezTo>
                  <a:cubicBezTo>
                    <a:pt x="20" y="7"/>
                    <a:pt x="20" y="7"/>
                    <a:pt x="20" y="7"/>
                  </a:cubicBezTo>
                  <a:cubicBezTo>
                    <a:pt x="20" y="7"/>
                    <a:pt x="20" y="7"/>
                    <a:pt x="20" y="7"/>
                  </a:cubicBezTo>
                  <a:cubicBezTo>
                    <a:pt x="21" y="6"/>
                    <a:pt x="21" y="6"/>
                    <a:pt x="21" y="6"/>
                  </a:cubicBezTo>
                  <a:cubicBezTo>
                    <a:pt x="21" y="6"/>
                    <a:pt x="21" y="6"/>
                    <a:pt x="21" y="6"/>
                  </a:cubicBezTo>
                  <a:cubicBezTo>
                    <a:pt x="20" y="5"/>
                    <a:pt x="20" y="5"/>
                    <a:pt x="20" y="5"/>
                  </a:cubicBezTo>
                  <a:cubicBezTo>
                    <a:pt x="20" y="5"/>
                    <a:pt x="20" y="5"/>
                    <a:pt x="20" y="5"/>
                  </a:cubicBezTo>
                  <a:cubicBezTo>
                    <a:pt x="20" y="6"/>
                    <a:pt x="20" y="6"/>
                    <a:pt x="20" y="6"/>
                  </a:cubicBezTo>
                  <a:cubicBezTo>
                    <a:pt x="20" y="7"/>
                    <a:pt x="20" y="7"/>
                    <a:pt x="20" y="7"/>
                  </a:cubicBezTo>
                  <a:cubicBezTo>
                    <a:pt x="21" y="6"/>
                    <a:pt x="21" y="6"/>
                    <a:pt x="21" y="6"/>
                  </a:cubicBezTo>
                  <a:cubicBezTo>
                    <a:pt x="20" y="6"/>
                    <a:pt x="20" y="6"/>
                    <a:pt x="20" y="6"/>
                  </a:cubicBezTo>
                  <a:cubicBezTo>
                    <a:pt x="21" y="6"/>
                    <a:pt x="21" y="6"/>
                    <a:pt x="21" y="6"/>
                  </a:cubicBezTo>
                  <a:cubicBezTo>
                    <a:pt x="20" y="5"/>
                    <a:pt x="20" y="5"/>
                    <a:pt x="20" y="5"/>
                  </a:cubicBezTo>
                  <a:cubicBezTo>
                    <a:pt x="20" y="5"/>
                    <a:pt x="20" y="5"/>
                    <a:pt x="20" y="5"/>
                  </a:cubicBezTo>
                  <a:cubicBezTo>
                    <a:pt x="20" y="6"/>
                    <a:pt x="20" y="6"/>
                    <a:pt x="20" y="6"/>
                  </a:cubicBezTo>
                  <a:cubicBezTo>
                    <a:pt x="20" y="7"/>
                    <a:pt x="20" y="7"/>
                    <a:pt x="20" y="7"/>
                  </a:cubicBezTo>
                  <a:cubicBezTo>
                    <a:pt x="20" y="7"/>
                    <a:pt x="20" y="7"/>
                    <a:pt x="20" y="7"/>
                  </a:cubicBezTo>
                  <a:cubicBezTo>
                    <a:pt x="20" y="6"/>
                    <a:pt x="20" y="6"/>
                    <a:pt x="20" y="6"/>
                  </a:cubicBezTo>
                  <a:cubicBezTo>
                    <a:pt x="20" y="6"/>
                    <a:pt x="20" y="6"/>
                    <a:pt x="19" y="6"/>
                  </a:cubicBezTo>
                  <a:cubicBezTo>
                    <a:pt x="19" y="6"/>
                    <a:pt x="19" y="5"/>
                    <a:pt x="18" y="5"/>
                  </a:cubicBezTo>
                  <a:cubicBezTo>
                    <a:pt x="18" y="4"/>
                    <a:pt x="18" y="4"/>
                    <a:pt x="18" y="4"/>
                  </a:cubicBezTo>
                  <a:cubicBezTo>
                    <a:pt x="18" y="4"/>
                    <a:pt x="18" y="3"/>
                    <a:pt x="18" y="3"/>
                  </a:cubicBezTo>
                  <a:cubicBezTo>
                    <a:pt x="17" y="3"/>
                    <a:pt x="17" y="3"/>
                    <a:pt x="17" y="3"/>
                  </a:cubicBezTo>
                  <a:cubicBezTo>
                    <a:pt x="18" y="3"/>
                    <a:pt x="18" y="3"/>
                    <a:pt x="18" y="3"/>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7" y="2"/>
                    <a:pt x="17" y="2"/>
                    <a:pt x="17" y="2"/>
                  </a:cubicBezTo>
                  <a:cubicBezTo>
                    <a:pt x="18" y="2"/>
                    <a:pt x="18" y="2"/>
                    <a:pt x="18" y="2"/>
                  </a:cubicBezTo>
                  <a:cubicBezTo>
                    <a:pt x="17" y="2"/>
                    <a:pt x="17" y="2"/>
                    <a:pt x="17" y="2"/>
                  </a:cubicBezTo>
                  <a:cubicBezTo>
                    <a:pt x="17" y="3"/>
                    <a:pt x="17" y="3"/>
                    <a:pt x="17" y="3"/>
                  </a:cubicBezTo>
                  <a:cubicBezTo>
                    <a:pt x="18" y="3"/>
                    <a:pt x="18" y="3"/>
                    <a:pt x="18" y="3"/>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1"/>
                    <a:pt x="18" y="1"/>
                    <a:pt x="18" y="1"/>
                  </a:cubicBezTo>
                  <a:cubicBezTo>
                    <a:pt x="18" y="1"/>
                    <a:pt x="18" y="1"/>
                    <a:pt x="18" y="1"/>
                  </a:cubicBezTo>
                  <a:cubicBezTo>
                    <a:pt x="18" y="1"/>
                    <a:pt x="18" y="1"/>
                    <a:pt x="18" y="1"/>
                  </a:cubicBezTo>
                  <a:cubicBezTo>
                    <a:pt x="18" y="1"/>
                    <a:pt x="18" y="1"/>
                    <a:pt x="18" y="1"/>
                  </a:cubicBezTo>
                  <a:cubicBezTo>
                    <a:pt x="17" y="1"/>
                    <a:pt x="17" y="1"/>
                    <a:pt x="17" y="1"/>
                  </a:cubicBezTo>
                  <a:cubicBezTo>
                    <a:pt x="17" y="1"/>
                    <a:pt x="17" y="1"/>
                    <a:pt x="17" y="1"/>
                  </a:cubicBezTo>
                  <a:cubicBezTo>
                    <a:pt x="18" y="2"/>
                    <a:pt x="18" y="2"/>
                    <a:pt x="18" y="2"/>
                  </a:cubicBezTo>
                  <a:cubicBezTo>
                    <a:pt x="18" y="2"/>
                    <a:pt x="18" y="2"/>
                    <a:pt x="18" y="2"/>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5"/>
                    <a:pt x="14" y="5"/>
                    <a:pt x="14" y="5"/>
                  </a:cubicBezTo>
                  <a:cubicBezTo>
                    <a:pt x="13" y="6"/>
                    <a:pt x="12" y="7"/>
                    <a:pt x="10" y="9"/>
                  </a:cubicBezTo>
                  <a:cubicBezTo>
                    <a:pt x="7" y="13"/>
                    <a:pt x="4" y="18"/>
                    <a:pt x="2" y="26"/>
                  </a:cubicBezTo>
                  <a:cubicBezTo>
                    <a:pt x="2" y="28"/>
                    <a:pt x="2" y="30"/>
                    <a:pt x="2" y="32"/>
                  </a:cubicBezTo>
                  <a:cubicBezTo>
                    <a:pt x="2" y="37"/>
                    <a:pt x="3" y="41"/>
                    <a:pt x="5" y="43"/>
                  </a:cubicBezTo>
                  <a:cubicBezTo>
                    <a:pt x="6" y="44"/>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9" y="44"/>
                    <a:pt x="9" y="44"/>
                    <a:pt x="9" y="44"/>
                  </a:cubicBezTo>
                  <a:cubicBezTo>
                    <a:pt x="9" y="44"/>
                    <a:pt x="9" y="44"/>
                    <a:pt x="9" y="44"/>
                  </a:cubicBezTo>
                  <a:cubicBezTo>
                    <a:pt x="9" y="44"/>
                    <a:pt x="9" y="44"/>
                    <a:pt x="9" y="44"/>
                  </a:cubicBezTo>
                  <a:cubicBezTo>
                    <a:pt x="9" y="45"/>
                    <a:pt x="9" y="45"/>
                    <a:pt x="9" y="45"/>
                  </a:cubicBezTo>
                  <a:cubicBezTo>
                    <a:pt x="9" y="44"/>
                    <a:pt x="9" y="44"/>
                    <a:pt x="9" y="44"/>
                  </a:cubicBezTo>
                  <a:cubicBezTo>
                    <a:pt x="9" y="44"/>
                    <a:pt x="8" y="44"/>
                    <a:pt x="8" y="42"/>
                  </a:cubicBezTo>
                  <a:cubicBezTo>
                    <a:pt x="7" y="40"/>
                    <a:pt x="6" y="38"/>
                    <a:pt x="6" y="35"/>
                  </a:cubicBezTo>
                  <a:cubicBezTo>
                    <a:pt x="6" y="32"/>
                    <a:pt x="6" y="29"/>
                    <a:pt x="8" y="24"/>
                  </a:cubicBezTo>
                  <a:cubicBezTo>
                    <a:pt x="12" y="10"/>
                    <a:pt x="20" y="5"/>
                    <a:pt x="20" y="5"/>
                  </a:cubicBezTo>
                  <a:cubicBezTo>
                    <a:pt x="20" y="5"/>
                    <a:pt x="20" y="5"/>
                    <a:pt x="20" y="5"/>
                  </a:cubicBezTo>
                  <a:cubicBezTo>
                    <a:pt x="20" y="5"/>
                    <a:pt x="20" y="5"/>
                    <a:pt x="20" y="5"/>
                  </a:cubicBezTo>
                  <a:cubicBezTo>
                    <a:pt x="20" y="6"/>
                    <a:pt x="20" y="6"/>
                    <a:pt x="20" y="6"/>
                  </a:cubicBezTo>
                  <a:cubicBezTo>
                    <a:pt x="20" y="7"/>
                    <a:pt x="20" y="7"/>
                    <a:pt x="20" y="7"/>
                  </a:cubicBezTo>
                  <a:cubicBezTo>
                    <a:pt x="21" y="5"/>
                    <a:pt x="21" y="5"/>
                    <a:pt x="21" y="5"/>
                  </a:cubicBezTo>
                  <a:cubicBezTo>
                    <a:pt x="21" y="5"/>
                    <a:pt x="21" y="5"/>
                    <a:pt x="21" y="5"/>
                  </a:cubicBezTo>
                  <a:cubicBezTo>
                    <a:pt x="21" y="5"/>
                    <a:pt x="21" y="5"/>
                    <a:pt x="21" y="5"/>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7"/>
                    <a:pt x="21" y="7"/>
                    <a:pt x="21" y="7"/>
                  </a:cubicBezTo>
                  <a:cubicBezTo>
                    <a:pt x="21" y="7"/>
                    <a:pt x="21" y="7"/>
                    <a:pt x="21" y="7"/>
                  </a:cubicBezTo>
                  <a:cubicBezTo>
                    <a:pt x="21" y="6"/>
                    <a:pt x="21" y="6"/>
                    <a:pt x="21" y="6"/>
                  </a:cubicBezTo>
                  <a:cubicBezTo>
                    <a:pt x="21" y="7"/>
                    <a:pt x="21" y="7"/>
                    <a:pt x="21" y="7"/>
                  </a:cubicBezTo>
                  <a:cubicBezTo>
                    <a:pt x="21" y="7"/>
                    <a:pt x="21" y="7"/>
                    <a:pt x="21" y="7"/>
                  </a:cubicBezTo>
                  <a:cubicBezTo>
                    <a:pt x="21" y="7"/>
                    <a:pt x="21" y="7"/>
                    <a:pt x="21" y="7"/>
                  </a:cubicBezTo>
                  <a:cubicBezTo>
                    <a:pt x="21" y="6"/>
                    <a:pt x="21" y="6"/>
                    <a:pt x="21" y="6"/>
                  </a:cubicBezTo>
                  <a:cubicBezTo>
                    <a:pt x="21" y="7"/>
                    <a:pt x="21" y="7"/>
                    <a:pt x="21" y="7"/>
                  </a:cubicBezTo>
                  <a:cubicBezTo>
                    <a:pt x="21" y="7"/>
                    <a:pt x="21" y="7"/>
                    <a:pt x="21" y="7"/>
                  </a:cubicBezTo>
                  <a:cubicBezTo>
                    <a:pt x="21" y="7"/>
                    <a:pt x="21" y="7"/>
                    <a:pt x="21" y="7"/>
                  </a:cubicBezTo>
                  <a:cubicBezTo>
                    <a:pt x="21" y="6"/>
                    <a:pt x="21" y="6"/>
                    <a:pt x="21" y="6"/>
                  </a:cubicBezTo>
                  <a:cubicBezTo>
                    <a:pt x="21" y="6"/>
                    <a:pt x="21" y="6"/>
                    <a:pt x="21" y="6"/>
                  </a:cubicBezTo>
                  <a:cubicBezTo>
                    <a:pt x="21" y="6"/>
                    <a:pt x="21" y="6"/>
                    <a:pt x="21" y="6"/>
                  </a:cubicBezTo>
                  <a:cubicBezTo>
                    <a:pt x="21" y="7"/>
                    <a:pt x="21" y="7"/>
                    <a:pt x="21" y="7"/>
                  </a:cubicBezTo>
                  <a:cubicBezTo>
                    <a:pt x="20" y="7"/>
                    <a:pt x="20" y="7"/>
                    <a:pt x="20" y="7"/>
                  </a:cubicBezTo>
                  <a:cubicBezTo>
                    <a:pt x="20" y="7"/>
                    <a:pt x="20" y="7"/>
                    <a:pt x="20" y="7"/>
                  </a:cubicBezTo>
                  <a:cubicBezTo>
                    <a:pt x="20" y="7"/>
                    <a:pt x="20" y="7"/>
                    <a:pt x="20" y="7"/>
                  </a:cubicBezTo>
                  <a:cubicBezTo>
                    <a:pt x="19" y="8"/>
                    <a:pt x="18" y="9"/>
                    <a:pt x="17" y="10"/>
                  </a:cubicBezTo>
                  <a:cubicBezTo>
                    <a:pt x="14" y="13"/>
                    <a:pt x="11" y="18"/>
                    <a:pt x="9" y="25"/>
                  </a:cubicBezTo>
                  <a:cubicBezTo>
                    <a:pt x="8" y="29"/>
                    <a:pt x="7" y="32"/>
                    <a:pt x="7" y="35"/>
                  </a:cubicBezTo>
                  <a:cubicBezTo>
                    <a:pt x="7" y="38"/>
                    <a:pt x="8" y="40"/>
                    <a:pt x="9" y="41"/>
                  </a:cubicBezTo>
                  <a:cubicBezTo>
                    <a:pt x="9"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4"/>
                    <a:pt x="10" y="44"/>
                    <a:pt x="10" y="44"/>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4"/>
                    <a:pt x="10" y="44"/>
                    <a:pt x="10" y="44"/>
                  </a:cubicBezTo>
                  <a:cubicBezTo>
                    <a:pt x="10" y="43"/>
                    <a:pt x="10" y="43"/>
                    <a:pt x="10" y="43"/>
                  </a:cubicBezTo>
                  <a:cubicBezTo>
                    <a:pt x="10" y="43"/>
                    <a:pt x="10" y="43"/>
                    <a:pt x="10" y="43"/>
                  </a:cubicBezTo>
                  <a:cubicBezTo>
                    <a:pt x="10" y="43"/>
                    <a:pt x="10" y="43"/>
                    <a:pt x="10" y="43"/>
                  </a:cubicBezTo>
                  <a:cubicBezTo>
                    <a:pt x="10" y="44"/>
                    <a:pt x="10" y="44"/>
                    <a:pt x="10" y="44"/>
                  </a:cubicBezTo>
                  <a:cubicBezTo>
                    <a:pt x="10" y="44"/>
                    <a:pt x="10" y="44"/>
                    <a:pt x="10" y="44"/>
                  </a:cubicBezTo>
                  <a:cubicBezTo>
                    <a:pt x="8" y="46"/>
                    <a:pt x="8" y="46"/>
                    <a:pt x="8" y="46"/>
                  </a:cubicBezTo>
                  <a:cubicBezTo>
                    <a:pt x="8" y="46"/>
                    <a:pt x="8" y="46"/>
                    <a:pt x="8" y="46"/>
                  </a:cubicBezTo>
                  <a:cubicBezTo>
                    <a:pt x="8" y="46"/>
                    <a:pt x="8" y="46"/>
                    <a:pt x="8" y="46"/>
                  </a:cubicBezTo>
                  <a:cubicBezTo>
                    <a:pt x="8" y="46"/>
                    <a:pt x="6" y="46"/>
                    <a:pt x="4" y="43"/>
                  </a:cubicBezTo>
                  <a:cubicBezTo>
                    <a:pt x="2" y="41"/>
                    <a:pt x="0" y="38"/>
                    <a:pt x="0" y="32"/>
                  </a:cubicBezTo>
                  <a:cubicBezTo>
                    <a:pt x="0" y="32"/>
                    <a:pt x="0" y="32"/>
                    <a:pt x="0" y="32"/>
                  </a:cubicBezTo>
                  <a:cubicBezTo>
                    <a:pt x="0" y="32"/>
                    <a:pt x="0" y="32"/>
                    <a:pt x="0" y="32"/>
                  </a:cubicBezTo>
                  <a:cubicBezTo>
                    <a:pt x="0" y="30"/>
                    <a:pt x="1" y="28"/>
                    <a:pt x="1" y="26"/>
                  </a:cubicBezTo>
                  <a:cubicBezTo>
                    <a:pt x="3" y="18"/>
                    <a:pt x="6" y="12"/>
                    <a:pt x="9" y="8"/>
                  </a:cubicBezTo>
                  <a:cubicBezTo>
                    <a:pt x="12" y="5"/>
                    <a:pt x="15" y="3"/>
                    <a:pt x="15" y="3"/>
                  </a:cubicBezTo>
                  <a:cubicBezTo>
                    <a:pt x="15" y="3"/>
                    <a:pt x="15" y="3"/>
                    <a:pt x="15" y="3"/>
                  </a:cubicBezTo>
                  <a:cubicBezTo>
                    <a:pt x="14" y="3"/>
                    <a:pt x="14" y="3"/>
                    <a:pt x="14" y="3"/>
                  </a:cubicBezTo>
                  <a:cubicBezTo>
                    <a:pt x="15" y="4"/>
                    <a:pt x="15" y="4"/>
                    <a:pt x="15" y="4"/>
                  </a:cubicBezTo>
                  <a:cubicBezTo>
                    <a:pt x="15" y="4"/>
                    <a:pt x="15" y="4"/>
                    <a:pt x="15" y="4"/>
                  </a:cubicBezTo>
                  <a:cubicBezTo>
                    <a:pt x="15" y="4"/>
                    <a:pt x="15" y="4"/>
                    <a:pt x="15" y="4"/>
                  </a:cubicBezTo>
                  <a:cubicBezTo>
                    <a:pt x="15" y="3"/>
                    <a:pt x="15" y="3"/>
                    <a:pt x="15" y="3"/>
                  </a:cubicBezTo>
                  <a:cubicBezTo>
                    <a:pt x="18" y="1"/>
                    <a:pt x="18" y="1"/>
                    <a:pt x="18" y="1"/>
                  </a:cubicBezTo>
                  <a:cubicBezTo>
                    <a:pt x="18" y="1"/>
                    <a:pt x="18" y="1"/>
                    <a:pt x="18" y="1"/>
                  </a:cubicBezTo>
                  <a:cubicBezTo>
                    <a:pt x="19" y="1"/>
                    <a:pt x="19" y="1"/>
                    <a:pt x="19" y="1"/>
                  </a:cubicBezTo>
                  <a:cubicBezTo>
                    <a:pt x="19" y="1"/>
                    <a:pt x="19" y="1"/>
                    <a:pt x="19" y="1"/>
                  </a:cubicBezTo>
                  <a:cubicBezTo>
                    <a:pt x="19" y="1"/>
                    <a:pt x="19" y="1"/>
                    <a:pt x="19" y="1"/>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8" y="1"/>
                    <a:pt x="18" y="1"/>
                    <a:pt x="18" y="1"/>
                  </a:cubicBezTo>
                  <a:cubicBezTo>
                    <a:pt x="18" y="2"/>
                    <a:pt x="18" y="2"/>
                    <a:pt x="18" y="2"/>
                  </a:cubicBezTo>
                  <a:cubicBezTo>
                    <a:pt x="18" y="2"/>
                    <a:pt x="18" y="2"/>
                    <a:pt x="18"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4"/>
                    <a:pt x="19" y="4"/>
                    <a:pt x="19" y="4"/>
                  </a:cubicBezTo>
                  <a:cubicBezTo>
                    <a:pt x="19" y="4"/>
                    <a:pt x="19" y="4"/>
                    <a:pt x="19" y="4"/>
                  </a:cubicBezTo>
                  <a:cubicBezTo>
                    <a:pt x="20" y="5"/>
                    <a:pt x="20" y="5"/>
                    <a:pt x="20" y="5"/>
                  </a:cubicBezTo>
                  <a:cubicBezTo>
                    <a:pt x="20" y="5"/>
                    <a:pt x="20" y="5"/>
                    <a:pt x="20" y="5"/>
                  </a:cubicBezTo>
                  <a:cubicBezTo>
                    <a:pt x="20" y="5"/>
                    <a:pt x="20" y="5"/>
                    <a:pt x="20" y="5"/>
                  </a:cubicBezTo>
                  <a:cubicBezTo>
                    <a:pt x="20" y="6"/>
                    <a:pt x="20" y="6"/>
                    <a:pt x="20" y="6"/>
                  </a:cubicBezTo>
                  <a:cubicBezTo>
                    <a:pt x="20" y="6"/>
                    <a:pt x="20" y="6"/>
                    <a:pt x="20" y="6"/>
                  </a:cubicBezTo>
                  <a:cubicBezTo>
                    <a:pt x="21" y="6"/>
                    <a:pt x="21" y="6"/>
                    <a:pt x="21" y="6"/>
                  </a:cubicBezTo>
                  <a:lnTo>
                    <a:pt x="20" y="6"/>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50" name="Freeform 367">
              <a:extLst>
                <a:ext uri="{FF2B5EF4-FFF2-40B4-BE49-F238E27FC236}">
                  <a16:creationId xmlns:a16="http://schemas.microsoft.com/office/drawing/2014/main" id="{E1AF83F7-2BEF-4E4D-B2F9-743C28CEF2FC}"/>
                </a:ext>
              </a:extLst>
            </p:cNvPr>
            <p:cNvSpPr>
              <a:spLocks/>
            </p:cNvSpPr>
            <p:nvPr/>
          </p:nvSpPr>
          <p:spPr bwMode="auto">
            <a:xfrm>
              <a:off x="9005888" y="6550025"/>
              <a:ext cx="280988" cy="195262"/>
            </a:xfrm>
            <a:custGeom>
              <a:avLst/>
              <a:gdLst>
                <a:gd name="T0" fmla="*/ 1 w 56"/>
                <a:gd name="T1" fmla="*/ 1 h 38"/>
                <a:gd name="T2" fmla="*/ 1 w 56"/>
                <a:gd name="T3" fmla="*/ 2 h 38"/>
                <a:gd name="T4" fmla="*/ 9 w 56"/>
                <a:gd name="T5" fmla="*/ 8 h 38"/>
                <a:gd name="T6" fmla="*/ 41 w 56"/>
                <a:gd name="T7" fmla="*/ 19 h 38"/>
                <a:gd name="T8" fmla="*/ 55 w 56"/>
                <a:gd name="T9" fmla="*/ 32 h 38"/>
                <a:gd name="T10" fmla="*/ 56 w 56"/>
                <a:gd name="T11" fmla="*/ 31 h 38"/>
                <a:gd name="T12" fmla="*/ 45 w 56"/>
                <a:gd name="T13" fmla="*/ 26 h 38"/>
                <a:gd name="T14" fmla="*/ 43 w 56"/>
                <a:gd name="T15" fmla="*/ 27 h 38"/>
                <a:gd name="T16" fmla="*/ 43 w 56"/>
                <a:gd name="T17" fmla="*/ 28 h 38"/>
                <a:gd name="T18" fmla="*/ 42 w 56"/>
                <a:gd name="T19" fmla="*/ 35 h 38"/>
                <a:gd name="T20" fmla="*/ 43 w 56"/>
                <a:gd name="T21" fmla="*/ 37 h 38"/>
                <a:gd name="T22" fmla="*/ 41 w 56"/>
                <a:gd name="T23" fmla="*/ 30 h 38"/>
                <a:gd name="T24" fmla="*/ 9 w 56"/>
                <a:gd name="T25" fmla="*/ 12 h 38"/>
                <a:gd name="T26" fmla="*/ 2 w 56"/>
                <a:gd name="T27" fmla="*/ 9 h 38"/>
                <a:gd name="T28" fmla="*/ 2 w 56"/>
                <a:gd name="T29" fmla="*/ 10 h 38"/>
                <a:gd name="T30" fmla="*/ 2 w 56"/>
                <a:gd name="T31" fmla="*/ 10 h 38"/>
                <a:gd name="T32" fmla="*/ 2 w 56"/>
                <a:gd name="T33" fmla="*/ 10 h 38"/>
                <a:gd name="T34" fmla="*/ 1 w 56"/>
                <a:gd name="T35" fmla="*/ 5 h 38"/>
                <a:gd name="T36" fmla="*/ 1 w 56"/>
                <a:gd name="T37" fmla="*/ 5 h 38"/>
                <a:gd name="T38" fmla="*/ 2 w 56"/>
                <a:gd name="T39" fmla="*/ 2 h 38"/>
                <a:gd name="T40" fmla="*/ 2 w 56"/>
                <a:gd name="T41" fmla="*/ 2 h 38"/>
                <a:gd name="T42" fmla="*/ 2 w 56"/>
                <a:gd name="T43" fmla="*/ 2 h 38"/>
                <a:gd name="T44" fmla="*/ 2 w 56"/>
                <a:gd name="T45" fmla="*/ 1 h 38"/>
                <a:gd name="T46" fmla="*/ 1 w 56"/>
                <a:gd name="T47" fmla="*/ 1 h 38"/>
                <a:gd name="T48" fmla="*/ 1 w 56"/>
                <a:gd name="T49" fmla="*/ 1 h 38"/>
                <a:gd name="T50" fmla="*/ 0 w 56"/>
                <a:gd name="T51" fmla="*/ 5 h 38"/>
                <a:gd name="T52" fmla="*/ 1 w 56"/>
                <a:gd name="T53" fmla="*/ 11 h 38"/>
                <a:gd name="T54" fmla="*/ 26 w 56"/>
                <a:gd name="T55" fmla="*/ 21 h 38"/>
                <a:gd name="T56" fmla="*/ 42 w 56"/>
                <a:gd name="T57" fmla="*/ 35 h 38"/>
                <a:gd name="T58" fmla="*/ 42 w 56"/>
                <a:gd name="T59" fmla="*/ 37 h 38"/>
                <a:gd name="T60" fmla="*/ 42 w 56"/>
                <a:gd name="T61" fmla="*/ 37 h 38"/>
                <a:gd name="T62" fmla="*/ 42 w 56"/>
                <a:gd name="T63" fmla="*/ 37 h 38"/>
                <a:gd name="T64" fmla="*/ 42 w 56"/>
                <a:gd name="T65" fmla="*/ 37 h 38"/>
                <a:gd name="T66" fmla="*/ 44 w 56"/>
                <a:gd name="T67" fmla="*/ 37 h 38"/>
                <a:gd name="T68" fmla="*/ 45 w 56"/>
                <a:gd name="T69" fmla="*/ 28 h 38"/>
                <a:gd name="T70" fmla="*/ 45 w 56"/>
                <a:gd name="T71" fmla="*/ 27 h 38"/>
                <a:gd name="T72" fmla="*/ 44 w 56"/>
                <a:gd name="T73" fmla="*/ 28 h 38"/>
                <a:gd name="T74" fmla="*/ 55 w 56"/>
                <a:gd name="T75" fmla="*/ 32 h 38"/>
                <a:gd name="T76" fmla="*/ 56 w 56"/>
                <a:gd name="T77" fmla="*/ 31 h 38"/>
                <a:gd name="T78" fmla="*/ 44 w 56"/>
                <a:gd name="T79" fmla="*/ 18 h 38"/>
                <a:gd name="T80" fmla="*/ 15 w 56"/>
                <a:gd name="T81" fmla="*/ 8 h 38"/>
                <a:gd name="T82" fmla="*/ 3 w 56"/>
                <a:gd name="T83" fmla="*/ 3 h 38"/>
                <a:gd name="T84" fmla="*/ 2 w 56"/>
                <a:gd name="T85" fmla="*/ 1 h 38"/>
                <a:gd name="T86" fmla="*/ 2 w 56"/>
                <a:gd name="T87" fmla="*/ 1 h 38"/>
                <a:gd name="T88" fmla="*/ 2 w 56"/>
                <a:gd name="T89" fmla="*/ 1 h 38"/>
                <a:gd name="T90" fmla="*/ 2 w 56"/>
                <a:gd name="T91" fmla="*/ 1 h 38"/>
                <a:gd name="T92" fmla="*/ 1 w 56"/>
                <a:gd name="T9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38">
                  <a:moveTo>
                    <a:pt x="1" y="1"/>
                  </a:moveTo>
                  <a:cubicBezTo>
                    <a:pt x="1" y="1"/>
                    <a:pt x="1" y="1"/>
                    <a:pt x="1" y="1"/>
                  </a:cubicBezTo>
                  <a:cubicBezTo>
                    <a:pt x="0" y="1"/>
                    <a:pt x="0" y="1"/>
                    <a:pt x="0" y="1"/>
                  </a:cubicBezTo>
                  <a:cubicBezTo>
                    <a:pt x="0" y="2"/>
                    <a:pt x="1" y="2"/>
                    <a:pt x="1" y="2"/>
                  </a:cubicBezTo>
                  <a:cubicBezTo>
                    <a:pt x="1" y="3"/>
                    <a:pt x="2" y="4"/>
                    <a:pt x="3" y="5"/>
                  </a:cubicBezTo>
                  <a:cubicBezTo>
                    <a:pt x="4" y="6"/>
                    <a:pt x="6" y="7"/>
                    <a:pt x="9" y="8"/>
                  </a:cubicBezTo>
                  <a:cubicBezTo>
                    <a:pt x="11" y="8"/>
                    <a:pt x="15" y="9"/>
                    <a:pt x="19" y="11"/>
                  </a:cubicBezTo>
                  <a:cubicBezTo>
                    <a:pt x="26" y="13"/>
                    <a:pt x="34" y="15"/>
                    <a:pt x="41" y="19"/>
                  </a:cubicBezTo>
                  <a:cubicBezTo>
                    <a:pt x="45" y="20"/>
                    <a:pt x="48" y="22"/>
                    <a:pt x="50" y="24"/>
                  </a:cubicBezTo>
                  <a:cubicBezTo>
                    <a:pt x="53" y="27"/>
                    <a:pt x="54" y="29"/>
                    <a:pt x="55" y="32"/>
                  </a:cubicBezTo>
                  <a:cubicBezTo>
                    <a:pt x="55" y="31"/>
                    <a:pt x="55" y="31"/>
                    <a:pt x="55" y="31"/>
                  </a:cubicBezTo>
                  <a:cubicBezTo>
                    <a:pt x="56" y="31"/>
                    <a:pt x="56" y="31"/>
                    <a:pt x="56" y="31"/>
                  </a:cubicBezTo>
                  <a:cubicBezTo>
                    <a:pt x="52" y="29"/>
                    <a:pt x="50" y="28"/>
                    <a:pt x="48" y="27"/>
                  </a:cubicBezTo>
                  <a:cubicBezTo>
                    <a:pt x="46" y="27"/>
                    <a:pt x="45" y="27"/>
                    <a:pt x="45" y="26"/>
                  </a:cubicBezTo>
                  <a:cubicBezTo>
                    <a:pt x="44" y="26"/>
                    <a:pt x="44" y="26"/>
                    <a:pt x="44" y="27"/>
                  </a:cubicBezTo>
                  <a:cubicBezTo>
                    <a:pt x="43" y="27"/>
                    <a:pt x="43" y="27"/>
                    <a:pt x="43" y="27"/>
                  </a:cubicBezTo>
                  <a:cubicBezTo>
                    <a:pt x="43" y="28"/>
                    <a:pt x="43" y="28"/>
                    <a:pt x="43" y="28"/>
                  </a:cubicBezTo>
                  <a:cubicBezTo>
                    <a:pt x="43" y="28"/>
                    <a:pt x="43" y="28"/>
                    <a:pt x="43" y="28"/>
                  </a:cubicBezTo>
                  <a:cubicBezTo>
                    <a:pt x="43" y="29"/>
                    <a:pt x="43" y="32"/>
                    <a:pt x="43" y="33"/>
                  </a:cubicBezTo>
                  <a:cubicBezTo>
                    <a:pt x="43" y="34"/>
                    <a:pt x="43" y="35"/>
                    <a:pt x="42" y="35"/>
                  </a:cubicBezTo>
                  <a:cubicBezTo>
                    <a:pt x="42" y="36"/>
                    <a:pt x="42" y="36"/>
                    <a:pt x="42" y="36"/>
                  </a:cubicBezTo>
                  <a:cubicBezTo>
                    <a:pt x="43" y="37"/>
                    <a:pt x="43" y="37"/>
                    <a:pt x="43" y="37"/>
                  </a:cubicBezTo>
                  <a:cubicBezTo>
                    <a:pt x="44" y="36"/>
                    <a:pt x="44" y="36"/>
                    <a:pt x="44" y="36"/>
                  </a:cubicBezTo>
                  <a:cubicBezTo>
                    <a:pt x="44" y="36"/>
                    <a:pt x="43" y="34"/>
                    <a:pt x="41" y="30"/>
                  </a:cubicBezTo>
                  <a:cubicBezTo>
                    <a:pt x="38" y="27"/>
                    <a:pt x="34" y="23"/>
                    <a:pt x="26" y="20"/>
                  </a:cubicBezTo>
                  <a:cubicBezTo>
                    <a:pt x="19" y="17"/>
                    <a:pt x="13" y="14"/>
                    <a:pt x="9" y="12"/>
                  </a:cubicBezTo>
                  <a:cubicBezTo>
                    <a:pt x="7" y="11"/>
                    <a:pt x="5" y="11"/>
                    <a:pt x="4" y="10"/>
                  </a:cubicBezTo>
                  <a:cubicBezTo>
                    <a:pt x="3" y="10"/>
                    <a:pt x="2" y="9"/>
                    <a:pt x="2" y="9"/>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1" y="8"/>
                    <a:pt x="1" y="5"/>
                  </a:cubicBezTo>
                  <a:cubicBezTo>
                    <a:pt x="1" y="5"/>
                    <a:pt x="1" y="5"/>
                    <a:pt x="1" y="5"/>
                  </a:cubicBezTo>
                  <a:cubicBezTo>
                    <a:pt x="1" y="5"/>
                    <a:pt x="1" y="5"/>
                    <a:pt x="1" y="5"/>
                  </a:cubicBezTo>
                  <a:cubicBezTo>
                    <a:pt x="1" y="4"/>
                    <a:pt x="2" y="3"/>
                    <a:pt x="2" y="2"/>
                  </a:cubicBezTo>
                  <a:cubicBezTo>
                    <a:pt x="2" y="2"/>
                    <a:pt x="2" y="2"/>
                    <a:pt x="2" y="2"/>
                  </a:cubicBezTo>
                  <a:cubicBezTo>
                    <a:pt x="2" y="2"/>
                    <a:pt x="2" y="2"/>
                    <a:pt x="2" y="2"/>
                  </a:cubicBezTo>
                  <a:cubicBezTo>
                    <a:pt x="2" y="2"/>
                    <a:pt x="2" y="2"/>
                    <a:pt x="2" y="2"/>
                  </a:cubicBezTo>
                  <a:cubicBezTo>
                    <a:pt x="2" y="1"/>
                    <a:pt x="2" y="1"/>
                    <a:pt x="2" y="1"/>
                  </a:cubicBezTo>
                  <a:cubicBezTo>
                    <a:pt x="2" y="2"/>
                    <a:pt x="2" y="2"/>
                    <a:pt x="2" y="2"/>
                  </a:cubicBezTo>
                  <a:cubicBezTo>
                    <a:pt x="2" y="2"/>
                    <a:pt x="2" y="2"/>
                    <a:pt x="2" y="2"/>
                  </a:cubicBezTo>
                  <a:cubicBezTo>
                    <a:pt x="2" y="1"/>
                    <a:pt x="2" y="1"/>
                    <a:pt x="2" y="1"/>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1" y="1"/>
                    <a:pt x="0" y="2"/>
                    <a:pt x="0" y="5"/>
                  </a:cubicBezTo>
                  <a:cubicBezTo>
                    <a:pt x="0" y="5"/>
                    <a:pt x="0" y="5"/>
                    <a:pt x="0" y="5"/>
                  </a:cubicBezTo>
                  <a:cubicBezTo>
                    <a:pt x="0" y="9"/>
                    <a:pt x="1" y="11"/>
                    <a:pt x="1" y="11"/>
                  </a:cubicBezTo>
                  <a:cubicBezTo>
                    <a:pt x="1" y="11"/>
                    <a:pt x="1" y="11"/>
                    <a:pt x="1" y="11"/>
                  </a:cubicBezTo>
                  <a:cubicBezTo>
                    <a:pt x="1" y="11"/>
                    <a:pt x="11" y="15"/>
                    <a:pt x="26" y="21"/>
                  </a:cubicBezTo>
                  <a:cubicBezTo>
                    <a:pt x="33" y="24"/>
                    <a:pt x="37" y="28"/>
                    <a:pt x="39" y="31"/>
                  </a:cubicBezTo>
                  <a:cubicBezTo>
                    <a:pt x="40" y="33"/>
                    <a:pt x="41" y="34"/>
                    <a:pt x="42" y="35"/>
                  </a:cubicBezTo>
                  <a:cubicBezTo>
                    <a:pt x="42" y="36"/>
                    <a:pt x="42" y="36"/>
                    <a:pt x="42" y="36"/>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3" y="38"/>
                    <a:pt x="43" y="38"/>
                  </a:cubicBezTo>
                  <a:cubicBezTo>
                    <a:pt x="44" y="37"/>
                    <a:pt x="44" y="37"/>
                    <a:pt x="44" y="37"/>
                  </a:cubicBezTo>
                  <a:cubicBezTo>
                    <a:pt x="44" y="37"/>
                    <a:pt x="44" y="35"/>
                    <a:pt x="45" y="34"/>
                  </a:cubicBezTo>
                  <a:cubicBezTo>
                    <a:pt x="45" y="32"/>
                    <a:pt x="45" y="30"/>
                    <a:pt x="45" y="28"/>
                  </a:cubicBezTo>
                  <a:cubicBezTo>
                    <a:pt x="45" y="28"/>
                    <a:pt x="45" y="28"/>
                    <a:pt x="45" y="28"/>
                  </a:cubicBezTo>
                  <a:cubicBezTo>
                    <a:pt x="45" y="27"/>
                    <a:pt x="45" y="27"/>
                    <a:pt x="45" y="27"/>
                  </a:cubicBezTo>
                  <a:cubicBezTo>
                    <a:pt x="44" y="27"/>
                    <a:pt x="44" y="27"/>
                    <a:pt x="44" y="27"/>
                  </a:cubicBezTo>
                  <a:cubicBezTo>
                    <a:pt x="44" y="28"/>
                    <a:pt x="44" y="28"/>
                    <a:pt x="44" y="28"/>
                  </a:cubicBezTo>
                  <a:cubicBezTo>
                    <a:pt x="45" y="28"/>
                    <a:pt x="46" y="29"/>
                    <a:pt x="48" y="29"/>
                  </a:cubicBezTo>
                  <a:cubicBezTo>
                    <a:pt x="49" y="30"/>
                    <a:pt x="51" y="31"/>
                    <a:pt x="55" y="32"/>
                  </a:cubicBezTo>
                  <a:cubicBezTo>
                    <a:pt x="55" y="32"/>
                    <a:pt x="56" y="32"/>
                    <a:pt x="56" y="32"/>
                  </a:cubicBezTo>
                  <a:cubicBezTo>
                    <a:pt x="56" y="32"/>
                    <a:pt x="56" y="32"/>
                    <a:pt x="56" y="31"/>
                  </a:cubicBezTo>
                  <a:cubicBezTo>
                    <a:pt x="56" y="29"/>
                    <a:pt x="55" y="27"/>
                    <a:pt x="54" y="26"/>
                  </a:cubicBezTo>
                  <a:cubicBezTo>
                    <a:pt x="51" y="22"/>
                    <a:pt x="48" y="20"/>
                    <a:pt x="44" y="18"/>
                  </a:cubicBezTo>
                  <a:cubicBezTo>
                    <a:pt x="38" y="15"/>
                    <a:pt x="31" y="12"/>
                    <a:pt x="24" y="10"/>
                  </a:cubicBezTo>
                  <a:cubicBezTo>
                    <a:pt x="21" y="9"/>
                    <a:pt x="18" y="8"/>
                    <a:pt x="15" y="8"/>
                  </a:cubicBezTo>
                  <a:cubicBezTo>
                    <a:pt x="13" y="7"/>
                    <a:pt x="11" y="6"/>
                    <a:pt x="9" y="6"/>
                  </a:cubicBezTo>
                  <a:cubicBezTo>
                    <a:pt x="6" y="5"/>
                    <a:pt x="4" y="4"/>
                    <a:pt x="3" y="3"/>
                  </a:cubicBezTo>
                  <a:cubicBezTo>
                    <a:pt x="3" y="2"/>
                    <a:pt x="3" y="2"/>
                    <a:pt x="2" y="2"/>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0"/>
                    <a:pt x="2" y="0"/>
                  </a:cubicBezTo>
                  <a:cubicBezTo>
                    <a:pt x="1" y="0"/>
                    <a:pt x="1" y="0"/>
                    <a:pt x="1" y="1"/>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51" name="Freeform 368">
              <a:extLst>
                <a:ext uri="{FF2B5EF4-FFF2-40B4-BE49-F238E27FC236}">
                  <a16:creationId xmlns:a16="http://schemas.microsoft.com/office/drawing/2014/main" id="{9CFE768E-88F3-48EE-A6AD-84A66FDC37D8}"/>
                </a:ext>
              </a:extLst>
            </p:cNvPr>
            <p:cNvSpPr>
              <a:spLocks/>
            </p:cNvSpPr>
            <p:nvPr/>
          </p:nvSpPr>
          <p:spPr bwMode="auto">
            <a:xfrm>
              <a:off x="9001125" y="6550025"/>
              <a:ext cx="290513" cy="195262"/>
            </a:xfrm>
            <a:custGeom>
              <a:avLst/>
              <a:gdLst>
                <a:gd name="T0" fmla="*/ 1 w 58"/>
                <a:gd name="T1" fmla="*/ 1 h 38"/>
                <a:gd name="T2" fmla="*/ 51 w 58"/>
                <a:gd name="T3" fmla="*/ 25 h 38"/>
                <a:gd name="T4" fmla="*/ 57 w 58"/>
                <a:gd name="T5" fmla="*/ 30 h 38"/>
                <a:gd name="T6" fmla="*/ 44 w 58"/>
                <a:gd name="T7" fmla="*/ 27 h 38"/>
                <a:gd name="T8" fmla="*/ 44 w 58"/>
                <a:gd name="T9" fmla="*/ 33 h 38"/>
                <a:gd name="T10" fmla="*/ 43 w 58"/>
                <a:gd name="T11" fmla="*/ 36 h 38"/>
                <a:gd name="T12" fmla="*/ 45 w 58"/>
                <a:gd name="T13" fmla="*/ 37 h 38"/>
                <a:gd name="T14" fmla="*/ 3 w 58"/>
                <a:gd name="T15" fmla="*/ 9 h 38"/>
                <a:gd name="T16" fmla="*/ 3 w 58"/>
                <a:gd name="T17" fmla="*/ 10 h 38"/>
                <a:gd name="T18" fmla="*/ 4 w 58"/>
                <a:gd name="T19" fmla="*/ 10 h 38"/>
                <a:gd name="T20" fmla="*/ 3 w 58"/>
                <a:gd name="T21" fmla="*/ 5 h 38"/>
                <a:gd name="T22" fmla="*/ 3 w 58"/>
                <a:gd name="T23" fmla="*/ 2 h 38"/>
                <a:gd name="T24" fmla="*/ 3 w 58"/>
                <a:gd name="T25" fmla="*/ 2 h 38"/>
                <a:gd name="T26" fmla="*/ 3 w 58"/>
                <a:gd name="T27" fmla="*/ 1 h 38"/>
                <a:gd name="T28" fmla="*/ 1 w 58"/>
                <a:gd name="T29" fmla="*/ 0 h 38"/>
                <a:gd name="T30" fmla="*/ 2 w 58"/>
                <a:gd name="T31" fmla="*/ 11 h 38"/>
                <a:gd name="T32" fmla="*/ 43 w 58"/>
                <a:gd name="T33" fmla="*/ 37 h 38"/>
                <a:gd name="T34" fmla="*/ 43 w 58"/>
                <a:gd name="T35" fmla="*/ 37 h 38"/>
                <a:gd name="T36" fmla="*/ 43 w 58"/>
                <a:gd name="T37" fmla="*/ 37 h 38"/>
                <a:gd name="T38" fmla="*/ 45 w 58"/>
                <a:gd name="T39" fmla="*/ 37 h 38"/>
                <a:gd name="T40" fmla="*/ 47 w 58"/>
                <a:gd name="T41" fmla="*/ 28 h 38"/>
                <a:gd name="T42" fmla="*/ 45 w 58"/>
                <a:gd name="T43" fmla="*/ 28 h 38"/>
                <a:gd name="T44" fmla="*/ 58 w 58"/>
                <a:gd name="T45" fmla="*/ 31 h 38"/>
                <a:gd name="T46" fmla="*/ 4 w 58"/>
                <a:gd name="T47" fmla="*/ 2 h 38"/>
                <a:gd name="T48" fmla="*/ 4 w 58"/>
                <a:gd name="T49" fmla="*/ 1 h 38"/>
                <a:gd name="T50" fmla="*/ 4 w 58"/>
                <a:gd name="T51" fmla="*/ 1 h 38"/>
                <a:gd name="T52" fmla="*/ 3 w 58"/>
                <a:gd name="T53" fmla="*/ 0 h 38"/>
                <a:gd name="T54" fmla="*/ 2 w 58"/>
                <a:gd name="T55" fmla="*/ 1 h 38"/>
                <a:gd name="T56" fmla="*/ 3 w 58"/>
                <a:gd name="T57" fmla="*/ 1 h 38"/>
                <a:gd name="T58" fmla="*/ 3 w 58"/>
                <a:gd name="T59" fmla="*/ 2 h 38"/>
                <a:gd name="T60" fmla="*/ 3 w 58"/>
                <a:gd name="T61" fmla="*/ 1 h 38"/>
                <a:gd name="T62" fmla="*/ 3 w 58"/>
                <a:gd name="T63" fmla="*/ 2 h 38"/>
                <a:gd name="T64" fmla="*/ 45 w 58"/>
                <a:gd name="T65" fmla="*/ 18 h 38"/>
                <a:gd name="T66" fmla="*/ 49 w 58"/>
                <a:gd name="T67" fmla="*/ 29 h 38"/>
                <a:gd name="T68" fmla="*/ 46 w 58"/>
                <a:gd name="T69" fmla="*/ 28 h 38"/>
                <a:gd name="T70" fmla="*/ 45 w 58"/>
                <a:gd name="T71" fmla="*/ 37 h 38"/>
                <a:gd name="T72" fmla="*/ 44 w 58"/>
                <a:gd name="T73" fmla="*/ 37 h 38"/>
                <a:gd name="T74" fmla="*/ 43 w 58"/>
                <a:gd name="T75" fmla="*/ 37 h 38"/>
                <a:gd name="T76" fmla="*/ 43 w 58"/>
                <a:gd name="T77" fmla="*/ 37 h 38"/>
                <a:gd name="T78" fmla="*/ 44 w 58"/>
                <a:gd name="T79" fmla="*/ 37 h 38"/>
                <a:gd name="T80" fmla="*/ 3 w 58"/>
                <a:gd name="T81" fmla="*/ 11 h 38"/>
                <a:gd name="T82" fmla="*/ 2 w 58"/>
                <a:gd name="T83" fmla="*/ 11 h 38"/>
                <a:gd name="T84" fmla="*/ 2 w 58"/>
                <a:gd name="T85" fmla="*/ 11 h 38"/>
                <a:gd name="T86" fmla="*/ 2 w 58"/>
                <a:gd name="T87" fmla="*/ 11 h 38"/>
                <a:gd name="T88" fmla="*/ 1 w 58"/>
                <a:gd name="T89" fmla="*/ 5 h 38"/>
                <a:gd name="T90" fmla="*/ 2 w 58"/>
                <a:gd name="T91" fmla="*/ 0 h 38"/>
                <a:gd name="T92" fmla="*/ 3 w 58"/>
                <a:gd name="T93" fmla="*/ 2 h 38"/>
                <a:gd name="T94" fmla="*/ 3 w 58"/>
                <a:gd name="T95" fmla="*/ 1 h 38"/>
                <a:gd name="T96" fmla="*/ 3 w 58"/>
                <a:gd name="T97" fmla="*/ 2 h 38"/>
                <a:gd name="T98" fmla="*/ 2 w 58"/>
                <a:gd name="T99" fmla="*/ 5 h 38"/>
                <a:gd name="T100" fmla="*/ 3 w 58"/>
                <a:gd name="T101" fmla="*/ 10 h 38"/>
                <a:gd name="T102" fmla="*/ 3 w 58"/>
                <a:gd name="T103" fmla="*/ 10 h 38"/>
                <a:gd name="T104" fmla="*/ 5 w 58"/>
                <a:gd name="T105" fmla="*/ 11 h 38"/>
                <a:gd name="T106" fmla="*/ 44 w 58"/>
                <a:gd name="T107" fmla="*/ 36 h 38"/>
                <a:gd name="T108" fmla="*/ 43 w 58"/>
                <a:gd name="T109" fmla="*/ 36 h 38"/>
                <a:gd name="T110" fmla="*/ 44 w 58"/>
                <a:gd name="T111" fmla="*/ 36 h 38"/>
                <a:gd name="T112" fmla="*/ 45 w 58"/>
                <a:gd name="T113" fmla="*/ 27 h 38"/>
                <a:gd name="T114" fmla="*/ 49 w 58"/>
                <a:gd name="T115" fmla="*/ 28 h 38"/>
                <a:gd name="T116" fmla="*/ 56 w 58"/>
                <a:gd name="T117" fmla="*/ 31 h 38"/>
                <a:gd name="T118" fmla="*/ 2 w 58"/>
                <a:gd name="T119" fmla="*/ 1 h 38"/>
                <a:gd name="T120" fmla="*/ 3 w 58"/>
                <a:gd name="T12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38">
                  <a:moveTo>
                    <a:pt x="2" y="1"/>
                  </a:moveTo>
                  <a:cubicBezTo>
                    <a:pt x="2" y="1"/>
                    <a:pt x="2" y="1"/>
                    <a:pt x="2" y="1"/>
                  </a:cubicBezTo>
                  <a:cubicBezTo>
                    <a:pt x="2" y="0"/>
                    <a:pt x="2" y="0"/>
                    <a:pt x="2"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2"/>
                    <a:pt x="1" y="2"/>
                    <a:pt x="1" y="3"/>
                  </a:cubicBezTo>
                  <a:cubicBezTo>
                    <a:pt x="2" y="3"/>
                    <a:pt x="3" y="4"/>
                    <a:pt x="4" y="5"/>
                  </a:cubicBezTo>
                  <a:cubicBezTo>
                    <a:pt x="5" y="6"/>
                    <a:pt x="7" y="7"/>
                    <a:pt x="10" y="8"/>
                  </a:cubicBezTo>
                  <a:cubicBezTo>
                    <a:pt x="12" y="9"/>
                    <a:pt x="15" y="10"/>
                    <a:pt x="20" y="11"/>
                  </a:cubicBezTo>
                  <a:cubicBezTo>
                    <a:pt x="27" y="13"/>
                    <a:pt x="35" y="15"/>
                    <a:pt x="42" y="19"/>
                  </a:cubicBezTo>
                  <a:cubicBezTo>
                    <a:pt x="46" y="20"/>
                    <a:pt x="49" y="22"/>
                    <a:pt x="51" y="25"/>
                  </a:cubicBezTo>
                  <a:cubicBezTo>
                    <a:pt x="53" y="27"/>
                    <a:pt x="55" y="29"/>
                    <a:pt x="55" y="32"/>
                  </a:cubicBezTo>
                  <a:cubicBezTo>
                    <a:pt x="55" y="32"/>
                    <a:pt x="55" y="32"/>
                    <a:pt x="55" y="32"/>
                  </a:cubicBezTo>
                  <a:cubicBezTo>
                    <a:pt x="57" y="32"/>
                    <a:pt x="57" y="32"/>
                    <a:pt x="57" y="32"/>
                  </a:cubicBezTo>
                  <a:cubicBezTo>
                    <a:pt x="57" y="32"/>
                    <a:pt x="57" y="32"/>
                    <a:pt x="57" y="32"/>
                  </a:cubicBezTo>
                  <a:cubicBezTo>
                    <a:pt x="57" y="31"/>
                    <a:pt x="57" y="31"/>
                    <a:pt x="57" y="31"/>
                  </a:cubicBezTo>
                  <a:cubicBezTo>
                    <a:pt x="57" y="30"/>
                    <a:pt x="57" y="30"/>
                    <a:pt x="57" y="30"/>
                  </a:cubicBezTo>
                  <a:cubicBezTo>
                    <a:pt x="57" y="30"/>
                    <a:pt x="57" y="30"/>
                    <a:pt x="57" y="30"/>
                  </a:cubicBezTo>
                  <a:cubicBezTo>
                    <a:pt x="53" y="29"/>
                    <a:pt x="51" y="28"/>
                    <a:pt x="49" y="27"/>
                  </a:cubicBezTo>
                  <a:cubicBezTo>
                    <a:pt x="48" y="27"/>
                    <a:pt x="47" y="26"/>
                    <a:pt x="46" y="26"/>
                  </a:cubicBezTo>
                  <a:cubicBezTo>
                    <a:pt x="45" y="26"/>
                    <a:pt x="45" y="26"/>
                    <a:pt x="45" y="26"/>
                  </a:cubicBezTo>
                  <a:cubicBezTo>
                    <a:pt x="45" y="26"/>
                    <a:pt x="45" y="26"/>
                    <a:pt x="44" y="26"/>
                  </a:cubicBezTo>
                  <a:cubicBezTo>
                    <a:pt x="44" y="27"/>
                    <a:pt x="44" y="27"/>
                    <a:pt x="44" y="27"/>
                  </a:cubicBezTo>
                  <a:cubicBezTo>
                    <a:pt x="44" y="28"/>
                    <a:pt x="44" y="28"/>
                    <a:pt x="44" y="28"/>
                  </a:cubicBezTo>
                  <a:cubicBezTo>
                    <a:pt x="44" y="27"/>
                    <a:pt x="44" y="27"/>
                    <a:pt x="44" y="27"/>
                  </a:cubicBezTo>
                  <a:cubicBezTo>
                    <a:pt x="44" y="28"/>
                    <a:pt x="44" y="28"/>
                    <a:pt x="44" y="28"/>
                  </a:cubicBezTo>
                  <a:cubicBezTo>
                    <a:pt x="44" y="28"/>
                    <a:pt x="44" y="28"/>
                    <a:pt x="44" y="28"/>
                  </a:cubicBezTo>
                  <a:cubicBezTo>
                    <a:pt x="44" y="28"/>
                    <a:pt x="44" y="28"/>
                    <a:pt x="44" y="28"/>
                  </a:cubicBezTo>
                  <a:cubicBezTo>
                    <a:pt x="44" y="28"/>
                    <a:pt x="44" y="28"/>
                    <a:pt x="44" y="28"/>
                  </a:cubicBezTo>
                  <a:cubicBezTo>
                    <a:pt x="44" y="28"/>
                    <a:pt x="44" y="28"/>
                    <a:pt x="44" y="28"/>
                  </a:cubicBezTo>
                  <a:cubicBezTo>
                    <a:pt x="44" y="28"/>
                    <a:pt x="44" y="28"/>
                    <a:pt x="44" y="28"/>
                  </a:cubicBezTo>
                  <a:cubicBezTo>
                    <a:pt x="44" y="29"/>
                    <a:pt x="44" y="31"/>
                    <a:pt x="44" y="33"/>
                  </a:cubicBezTo>
                  <a:cubicBezTo>
                    <a:pt x="43" y="34"/>
                    <a:pt x="43" y="35"/>
                    <a:pt x="43" y="35"/>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7"/>
                    <a:pt x="43" y="37"/>
                    <a:pt x="43" y="37"/>
                  </a:cubicBezTo>
                  <a:cubicBezTo>
                    <a:pt x="44" y="37"/>
                    <a:pt x="44" y="37"/>
                    <a:pt x="44" y="37"/>
                  </a:cubicBezTo>
                  <a:cubicBezTo>
                    <a:pt x="44" y="37"/>
                    <a:pt x="44" y="37"/>
                    <a:pt x="44" y="37"/>
                  </a:cubicBezTo>
                  <a:cubicBezTo>
                    <a:pt x="45" y="37"/>
                    <a:pt x="45" y="37"/>
                    <a:pt x="45" y="37"/>
                  </a:cubicBezTo>
                  <a:cubicBezTo>
                    <a:pt x="45" y="37"/>
                    <a:pt x="45" y="37"/>
                    <a:pt x="45" y="37"/>
                  </a:cubicBezTo>
                  <a:cubicBezTo>
                    <a:pt x="45" y="36"/>
                    <a:pt x="45" y="36"/>
                    <a:pt x="45" y="36"/>
                  </a:cubicBezTo>
                  <a:cubicBezTo>
                    <a:pt x="45" y="36"/>
                    <a:pt x="44" y="33"/>
                    <a:pt x="42" y="30"/>
                  </a:cubicBezTo>
                  <a:cubicBezTo>
                    <a:pt x="39" y="27"/>
                    <a:pt x="35" y="22"/>
                    <a:pt x="27" y="19"/>
                  </a:cubicBezTo>
                  <a:cubicBezTo>
                    <a:pt x="20" y="16"/>
                    <a:pt x="14" y="14"/>
                    <a:pt x="10" y="12"/>
                  </a:cubicBezTo>
                  <a:cubicBezTo>
                    <a:pt x="8" y="11"/>
                    <a:pt x="6" y="10"/>
                    <a:pt x="5" y="10"/>
                  </a:cubicBezTo>
                  <a:cubicBezTo>
                    <a:pt x="4" y="9"/>
                    <a:pt x="3" y="9"/>
                    <a:pt x="3" y="9"/>
                  </a:cubicBezTo>
                  <a:cubicBezTo>
                    <a:pt x="3" y="9"/>
                    <a:pt x="3" y="9"/>
                    <a:pt x="3" y="9"/>
                  </a:cubicBezTo>
                  <a:cubicBezTo>
                    <a:pt x="2" y="10"/>
                    <a:pt x="2" y="10"/>
                    <a:pt x="2" y="10"/>
                  </a:cubicBezTo>
                  <a:cubicBezTo>
                    <a:pt x="2" y="11"/>
                    <a:pt x="2" y="11"/>
                    <a:pt x="2" y="11"/>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4" y="10"/>
                    <a:pt x="4" y="10"/>
                    <a:pt x="4" y="10"/>
                  </a:cubicBezTo>
                  <a:cubicBezTo>
                    <a:pt x="4" y="10"/>
                    <a:pt x="4" y="10"/>
                    <a:pt x="4" y="10"/>
                  </a:cubicBezTo>
                  <a:cubicBezTo>
                    <a:pt x="4" y="9"/>
                    <a:pt x="4" y="9"/>
                    <a:pt x="4" y="9"/>
                  </a:cubicBezTo>
                  <a:cubicBezTo>
                    <a:pt x="3" y="10"/>
                    <a:pt x="3" y="10"/>
                    <a:pt x="3" y="10"/>
                  </a:cubicBezTo>
                  <a:cubicBezTo>
                    <a:pt x="3" y="10"/>
                    <a:pt x="3" y="10"/>
                    <a:pt x="3" y="10"/>
                  </a:cubicBezTo>
                  <a:cubicBezTo>
                    <a:pt x="3" y="10"/>
                    <a:pt x="3" y="10"/>
                    <a:pt x="3" y="10"/>
                  </a:cubicBezTo>
                  <a:cubicBezTo>
                    <a:pt x="4" y="10"/>
                    <a:pt x="4" y="10"/>
                    <a:pt x="4" y="10"/>
                  </a:cubicBezTo>
                  <a:cubicBezTo>
                    <a:pt x="4" y="10"/>
                    <a:pt x="4" y="10"/>
                    <a:pt x="4" y="10"/>
                  </a:cubicBezTo>
                  <a:cubicBezTo>
                    <a:pt x="4" y="10"/>
                    <a:pt x="3" y="8"/>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4"/>
                    <a:pt x="3" y="3"/>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4" y="1"/>
                    <a:pt x="4" y="1"/>
                    <a:pt x="4" y="1"/>
                  </a:cubicBezTo>
                  <a:cubicBezTo>
                    <a:pt x="3" y="1"/>
                    <a:pt x="3" y="1"/>
                    <a:pt x="3" y="1"/>
                  </a:cubicBezTo>
                  <a:cubicBezTo>
                    <a:pt x="3" y="2"/>
                    <a:pt x="3" y="2"/>
                    <a:pt x="3" y="2"/>
                  </a:cubicBezTo>
                  <a:cubicBezTo>
                    <a:pt x="3" y="2"/>
                    <a:pt x="3" y="2"/>
                    <a:pt x="3" y="2"/>
                  </a:cubicBezTo>
                  <a:cubicBezTo>
                    <a:pt x="3" y="2"/>
                    <a:pt x="3" y="2"/>
                    <a:pt x="3" y="2"/>
                  </a:cubicBezTo>
                  <a:cubicBezTo>
                    <a:pt x="3" y="2"/>
                    <a:pt x="3" y="2"/>
                    <a:pt x="3" y="2"/>
                  </a:cubicBezTo>
                  <a:cubicBezTo>
                    <a:pt x="4" y="1"/>
                    <a:pt x="4" y="1"/>
                    <a:pt x="4" y="1"/>
                  </a:cubicBezTo>
                  <a:cubicBezTo>
                    <a:pt x="3" y="1"/>
                    <a:pt x="3" y="1"/>
                    <a:pt x="3" y="1"/>
                  </a:cubicBezTo>
                  <a:cubicBezTo>
                    <a:pt x="3" y="2"/>
                    <a:pt x="3" y="2"/>
                    <a:pt x="3" y="2"/>
                  </a:cubicBezTo>
                  <a:cubicBezTo>
                    <a:pt x="3" y="2"/>
                    <a:pt x="3" y="2"/>
                    <a:pt x="3" y="2"/>
                  </a:cubicBezTo>
                  <a:cubicBezTo>
                    <a:pt x="3" y="1"/>
                    <a:pt x="3" y="1"/>
                    <a:pt x="3" y="1"/>
                  </a:cubicBezTo>
                  <a:cubicBezTo>
                    <a:pt x="3" y="1"/>
                    <a:pt x="3" y="1"/>
                    <a:pt x="3" y="1"/>
                  </a:cubicBezTo>
                  <a:cubicBezTo>
                    <a:pt x="3" y="1"/>
                    <a:pt x="3" y="1"/>
                    <a:pt x="3" y="1"/>
                  </a:cubicBezTo>
                  <a:cubicBezTo>
                    <a:pt x="2" y="0"/>
                    <a:pt x="2" y="0"/>
                    <a:pt x="2" y="0"/>
                  </a:cubicBezTo>
                  <a:cubicBezTo>
                    <a:pt x="1" y="1"/>
                    <a:pt x="1" y="1"/>
                    <a:pt x="1" y="1"/>
                  </a:cubicBezTo>
                  <a:cubicBezTo>
                    <a:pt x="2" y="1"/>
                    <a:pt x="2" y="1"/>
                    <a:pt x="2" y="1"/>
                  </a:cubicBezTo>
                  <a:cubicBezTo>
                    <a:pt x="5" y="2"/>
                    <a:pt x="5" y="2"/>
                    <a:pt x="5" y="2"/>
                  </a:cubicBezTo>
                  <a:cubicBezTo>
                    <a:pt x="2" y="0"/>
                    <a:pt x="2" y="0"/>
                    <a:pt x="2" y="0"/>
                  </a:cubicBezTo>
                  <a:cubicBezTo>
                    <a:pt x="1" y="0"/>
                    <a:pt x="1" y="0"/>
                    <a:pt x="1" y="0"/>
                  </a:cubicBezTo>
                  <a:cubicBezTo>
                    <a:pt x="1" y="1"/>
                    <a:pt x="0" y="2"/>
                    <a:pt x="0" y="5"/>
                  </a:cubicBezTo>
                  <a:cubicBezTo>
                    <a:pt x="1" y="5"/>
                    <a:pt x="1" y="5"/>
                    <a:pt x="1" y="5"/>
                  </a:cubicBezTo>
                  <a:cubicBezTo>
                    <a:pt x="0" y="5"/>
                    <a:pt x="0" y="5"/>
                    <a:pt x="0" y="5"/>
                  </a:cubicBezTo>
                  <a:cubicBezTo>
                    <a:pt x="0" y="5"/>
                    <a:pt x="0" y="5"/>
                    <a:pt x="0" y="5"/>
                  </a:cubicBezTo>
                  <a:cubicBezTo>
                    <a:pt x="0" y="9"/>
                    <a:pt x="1" y="11"/>
                    <a:pt x="1" y="11"/>
                  </a:cubicBezTo>
                  <a:cubicBezTo>
                    <a:pt x="2" y="11"/>
                    <a:pt x="2" y="11"/>
                    <a:pt x="2" y="11"/>
                  </a:cubicBezTo>
                  <a:cubicBezTo>
                    <a:pt x="2" y="11"/>
                    <a:pt x="2" y="11"/>
                    <a:pt x="2" y="11"/>
                  </a:cubicBezTo>
                  <a:cubicBezTo>
                    <a:pt x="2" y="11"/>
                    <a:pt x="2" y="11"/>
                    <a:pt x="2" y="11"/>
                  </a:cubicBezTo>
                  <a:cubicBezTo>
                    <a:pt x="2" y="11"/>
                    <a:pt x="2" y="11"/>
                    <a:pt x="2" y="11"/>
                  </a:cubicBezTo>
                  <a:cubicBezTo>
                    <a:pt x="2" y="11"/>
                    <a:pt x="12" y="16"/>
                    <a:pt x="26" y="22"/>
                  </a:cubicBezTo>
                  <a:cubicBezTo>
                    <a:pt x="33" y="24"/>
                    <a:pt x="38" y="28"/>
                    <a:pt x="40" y="31"/>
                  </a:cubicBezTo>
                  <a:cubicBezTo>
                    <a:pt x="41" y="33"/>
                    <a:pt x="42" y="34"/>
                    <a:pt x="42" y="35"/>
                  </a:cubicBezTo>
                  <a:cubicBezTo>
                    <a:pt x="43" y="36"/>
                    <a:pt x="43" y="36"/>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4" y="38"/>
                    <a:pt x="44" y="38"/>
                  </a:cubicBezTo>
                  <a:cubicBezTo>
                    <a:pt x="44" y="38"/>
                    <a:pt x="44" y="38"/>
                    <a:pt x="44" y="38"/>
                  </a:cubicBezTo>
                  <a:cubicBezTo>
                    <a:pt x="45" y="38"/>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6" y="35"/>
                    <a:pt x="46" y="34"/>
                  </a:cubicBezTo>
                  <a:cubicBezTo>
                    <a:pt x="46" y="32"/>
                    <a:pt x="47" y="30"/>
                    <a:pt x="47" y="28"/>
                  </a:cubicBezTo>
                  <a:cubicBezTo>
                    <a:pt x="47" y="28"/>
                    <a:pt x="47" y="28"/>
                    <a:pt x="47" y="28"/>
                  </a:cubicBezTo>
                  <a:cubicBezTo>
                    <a:pt x="47" y="27"/>
                    <a:pt x="47" y="27"/>
                    <a:pt x="47" y="27"/>
                  </a:cubicBezTo>
                  <a:cubicBezTo>
                    <a:pt x="47" y="27"/>
                    <a:pt x="47" y="27"/>
                    <a:pt x="47" y="27"/>
                  </a:cubicBezTo>
                  <a:cubicBezTo>
                    <a:pt x="46" y="27"/>
                    <a:pt x="46" y="27"/>
                    <a:pt x="46" y="27"/>
                  </a:cubicBezTo>
                  <a:cubicBezTo>
                    <a:pt x="46" y="26"/>
                    <a:pt x="46" y="26"/>
                    <a:pt x="46" y="26"/>
                  </a:cubicBezTo>
                  <a:cubicBezTo>
                    <a:pt x="45" y="27"/>
                    <a:pt x="45" y="27"/>
                    <a:pt x="45" y="27"/>
                  </a:cubicBezTo>
                  <a:cubicBezTo>
                    <a:pt x="45" y="27"/>
                    <a:pt x="45" y="27"/>
                    <a:pt x="45" y="27"/>
                  </a:cubicBezTo>
                  <a:cubicBezTo>
                    <a:pt x="45" y="28"/>
                    <a:pt x="45" y="28"/>
                    <a:pt x="45" y="28"/>
                  </a:cubicBezTo>
                  <a:cubicBezTo>
                    <a:pt x="45" y="28"/>
                    <a:pt x="45" y="28"/>
                    <a:pt x="45" y="28"/>
                  </a:cubicBezTo>
                  <a:cubicBezTo>
                    <a:pt x="45" y="28"/>
                    <a:pt x="45" y="28"/>
                    <a:pt x="45" y="28"/>
                  </a:cubicBezTo>
                  <a:cubicBezTo>
                    <a:pt x="46" y="29"/>
                    <a:pt x="47" y="29"/>
                    <a:pt x="48" y="29"/>
                  </a:cubicBezTo>
                  <a:cubicBezTo>
                    <a:pt x="50" y="30"/>
                    <a:pt x="52" y="31"/>
                    <a:pt x="56" y="32"/>
                  </a:cubicBezTo>
                  <a:cubicBezTo>
                    <a:pt x="56" y="33"/>
                    <a:pt x="56" y="33"/>
                    <a:pt x="56" y="33"/>
                  </a:cubicBezTo>
                  <a:cubicBezTo>
                    <a:pt x="57" y="32"/>
                    <a:pt x="57" y="32"/>
                    <a:pt x="57" y="32"/>
                  </a:cubicBezTo>
                  <a:cubicBezTo>
                    <a:pt x="58" y="32"/>
                    <a:pt x="58" y="32"/>
                    <a:pt x="58" y="31"/>
                  </a:cubicBezTo>
                  <a:cubicBezTo>
                    <a:pt x="58" y="31"/>
                    <a:pt x="58" y="31"/>
                    <a:pt x="58" y="31"/>
                  </a:cubicBezTo>
                  <a:cubicBezTo>
                    <a:pt x="57" y="29"/>
                    <a:pt x="56" y="27"/>
                    <a:pt x="55" y="25"/>
                  </a:cubicBezTo>
                  <a:cubicBezTo>
                    <a:pt x="53" y="22"/>
                    <a:pt x="49" y="20"/>
                    <a:pt x="45" y="18"/>
                  </a:cubicBezTo>
                  <a:cubicBezTo>
                    <a:pt x="39" y="14"/>
                    <a:pt x="32" y="12"/>
                    <a:pt x="25" y="10"/>
                  </a:cubicBezTo>
                  <a:cubicBezTo>
                    <a:pt x="22" y="9"/>
                    <a:pt x="19" y="8"/>
                    <a:pt x="16" y="7"/>
                  </a:cubicBezTo>
                  <a:cubicBezTo>
                    <a:pt x="14" y="7"/>
                    <a:pt x="12" y="6"/>
                    <a:pt x="10" y="6"/>
                  </a:cubicBezTo>
                  <a:cubicBezTo>
                    <a:pt x="7" y="4"/>
                    <a:pt x="5" y="3"/>
                    <a:pt x="4" y="2"/>
                  </a:cubicBezTo>
                  <a:cubicBezTo>
                    <a:pt x="4" y="2"/>
                    <a:pt x="4" y="2"/>
                    <a:pt x="4" y="2"/>
                  </a:cubicBezTo>
                  <a:cubicBezTo>
                    <a:pt x="3" y="2"/>
                    <a:pt x="3" y="2"/>
                    <a:pt x="3" y="2"/>
                  </a:cubicBezTo>
                  <a:cubicBezTo>
                    <a:pt x="4" y="2"/>
                    <a:pt x="4" y="2"/>
                    <a:pt x="4" y="2"/>
                  </a:cubicBezTo>
                  <a:cubicBezTo>
                    <a:pt x="4" y="1"/>
                    <a:pt x="4" y="1"/>
                    <a:pt x="4" y="1"/>
                  </a:cubicBezTo>
                  <a:cubicBezTo>
                    <a:pt x="3" y="1"/>
                    <a:pt x="3" y="1"/>
                    <a:pt x="3" y="1"/>
                  </a:cubicBezTo>
                  <a:cubicBezTo>
                    <a:pt x="4" y="1"/>
                    <a:pt x="4" y="1"/>
                    <a:pt x="4" y="1"/>
                  </a:cubicBezTo>
                  <a:cubicBezTo>
                    <a:pt x="4" y="1"/>
                    <a:pt x="4" y="1"/>
                    <a:pt x="4" y="1"/>
                  </a:cubicBezTo>
                  <a:cubicBezTo>
                    <a:pt x="4" y="1"/>
                    <a:pt x="4" y="1"/>
                    <a:pt x="4" y="1"/>
                  </a:cubicBezTo>
                  <a:cubicBezTo>
                    <a:pt x="3" y="1"/>
                    <a:pt x="3" y="1"/>
                    <a:pt x="3" y="1"/>
                  </a:cubicBezTo>
                  <a:cubicBezTo>
                    <a:pt x="0" y="1"/>
                    <a:pt x="0" y="1"/>
                    <a:pt x="0" y="1"/>
                  </a:cubicBezTo>
                  <a:cubicBezTo>
                    <a:pt x="3" y="2"/>
                    <a:pt x="3" y="2"/>
                    <a:pt x="3" y="2"/>
                  </a:cubicBezTo>
                  <a:cubicBezTo>
                    <a:pt x="3" y="2"/>
                    <a:pt x="3" y="2"/>
                    <a:pt x="3" y="2"/>
                  </a:cubicBezTo>
                  <a:cubicBezTo>
                    <a:pt x="4" y="1"/>
                    <a:pt x="4" y="1"/>
                    <a:pt x="4" y="1"/>
                  </a:cubicBezTo>
                  <a:cubicBezTo>
                    <a:pt x="4" y="1"/>
                    <a:pt x="4" y="1"/>
                    <a:pt x="4" y="1"/>
                  </a:cubicBezTo>
                  <a:cubicBezTo>
                    <a:pt x="3" y="1"/>
                    <a:pt x="3" y="1"/>
                    <a:pt x="3" y="1"/>
                  </a:cubicBezTo>
                  <a:cubicBezTo>
                    <a:pt x="0" y="1"/>
                    <a:pt x="0" y="1"/>
                    <a:pt x="0" y="1"/>
                  </a:cubicBezTo>
                  <a:cubicBezTo>
                    <a:pt x="3" y="2"/>
                    <a:pt x="3" y="2"/>
                    <a:pt x="3" y="2"/>
                  </a:cubicBezTo>
                  <a:cubicBezTo>
                    <a:pt x="3" y="2"/>
                    <a:pt x="3" y="2"/>
                    <a:pt x="3" y="2"/>
                  </a:cubicBezTo>
                  <a:cubicBezTo>
                    <a:pt x="4" y="1"/>
                    <a:pt x="4" y="1"/>
                    <a:pt x="4" y="1"/>
                  </a:cubicBezTo>
                  <a:cubicBezTo>
                    <a:pt x="4" y="1"/>
                    <a:pt x="4" y="1"/>
                    <a:pt x="4" y="1"/>
                  </a:cubicBezTo>
                  <a:cubicBezTo>
                    <a:pt x="4" y="1"/>
                    <a:pt x="3" y="0"/>
                    <a:pt x="3" y="0"/>
                  </a:cubicBezTo>
                  <a:cubicBezTo>
                    <a:pt x="2" y="0"/>
                    <a:pt x="2" y="0"/>
                    <a:pt x="2" y="0"/>
                  </a:cubicBezTo>
                  <a:cubicBezTo>
                    <a:pt x="2" y="0"/>
                    <a:pt x="2" y="0"/>
                    <a:pt x="1" y="0"/>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3" y="1"/>
                    <a:pt x="3" y="1"/>
                    <a:pt x="3" y="1"/>
                  </a:cubicBezTo>
                  <a:cubicBezTo>
                    <a:pt x="2" y="0"/>
                    <a:pt x="2" y="0"/>
                    <a:pt x="2" y="0"/>
                  </a:cubicBezTo>
                  <a:cubicBezTo>
                    <a:pt x="2" y="1"/>
                    <a:pt x="2" y="1"/>
                    <a:pt x="2" y="1"/>
                  </a:cubicBezTo>
                  <a:cubicBezTo>
                    <a:pt x="2" y="1"/>
                    <a:pt x="2" y="1"/>
                    <a:pt x="2" y="1"/>
                  </a:cubicBezTo>
                  <a:cubicBezTo>
                    <a:pt x="2" y="0"/>
                    <a:pt x="2" y="0"/>
                    <a:pt x="2" y="0"/>
                  </a:cubicBezTo>
                  <a:cubicBezTo>
                    <a:pt x="3" y="0"/>
                    <a:pt x="3" y="0"/>
                    <a:pt x="3" y="0"/>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2"/>
                    <a:pt x="3" y="2"/>
                  </a:cubicBezTo>
                  <a:cubicBezTo>
                    <a:pt x="3" y="2"/>
                    <a:pt x="4" y="2"/>
                    <a:pt x="4" y="3"/>
                  </a:cubicBezTo>
                  <a:cubicBezTo>
                    <a:pt x="5" y="4"/>
                    <a:pt x="7" y="5"/>
                    <a:pt x="10" y="6"/>
                  </a:cubicBezTo>
                  <a:cubicBezTo>
                    <a:pt x="11" y="7"/>
                    <a:pt x="14" y="7"/>
                    <a:pt x="16" y="8"/>
                  </a:cubicBezTo>
                  <a:cubicBezTo>
                    <a:pt x="19" y="9"/>
                    <a:pt x="22" y="10"/>
                    <a:pt x="25" y="10"/>
                  </a:cubicBezTo>
                  <a:cubicBezTo>
                    <a:pt x="31" y="12"/>
                    <a:pt x="39" y="15"/>
                    <a:pt x="45" y="18"/>
                  </a:cubicBezTo>
                  <a:cubicBezTo>
                    <a:pt x="49" y="20"/>
                    <a:pt x="52" y="23"/>
                    <a:pt x="55" y="26"/>
                  </a:cubicBezTo>
                  <a:cubicBezTo>
                    <a:pt x="56" y="27"/>
                    <a:pt x="57" y="29"/>
                    <a:pt x="57" y="31"/>
                  </a:cubicBezTo>
                  <a:cubicBezTo>
                    <a:pt x="57" y="31"/>
                    <a:pt x="57" y="31"/>
                    <a:pt x="57" y="31"/>
                  </a:cubicBezTo>
                  <a:cubicBezTo>
                    <a:pt x="57" y="32"/>
                    <a:pt x="57" y="32"/>
                    <a:pt x="57" y="32"/>
                  </a:cubicBezTo>
                  <a:cubicBezTo>
                    <a:pt x="56" y="32"/>
                    <a:pt x="56" y="32"/>
                    <a:pt x="56" y="32"/>
                  </a:cubicBezTo>
                  <a:cubicBezTo>
                    <a:pt x="56" y="32"/>
                    <a:pt x="56" y="32"/>
                    <a:pt x="56" y="32"/>
                  </a:cubicBezTo>
                  <a:cubicBezTo>
                    <a:pt x="53" y="30"/>
                    <a:pt x="50" y="29"/>
                    <a:pt x="49" y="29"/>
                  </a:cubicBezTo>
                  <a:cubicBezTo>
                    <a:pt x="47" y="28"/>
                    <a:pt x="46" y="28"/>
                    <a:pt x="45" y="28"/>
                  </a:cubicBezTo>
                  <a:cubicBezTo>
                    <a:pt x="45" y="28"/>
                    <a:pt x="45" y="28"/>
                    <a:pt x="45" y="28"/>
                  </a:cubicBezTo>
                  <a:cubicBezTo>
                    <a:pt x="45" y="28"/>
                    <a:pt x="45" y="28"/>
                    <a:pt x="45" y="28"/>
                  </a:cubicBezTo>
                  <a:cubicBezTo>
                    <a:pt x="46" y="27"/>
                    <a:pt x="46" y="27"/>
                    <a:pt x="46" y="27"/>
                  </a:cubicBezTo>
                  <a:cubicBezTo>
                    <a:pt x="46" y="27"/>
                    <a:pt x="46" y="27"/>
                    <a:pt x="46" y="27"/>
                  </a:cubicBezTo>
                  <a:cubicBezTo>
                    <a:pt x="46" y="28"/>
                    <a:pt x="46" y="28"/>
                    <a:pt x="46" y="28"/>
                  </a:cubicBezTo>
                  <a:cubicBezTo>
                    <a:pt x="46" y="28"/>
                    <a:pt x="46" y="28"/>
                    <a:pt x="46" y="28"/>
                  </a:cubicBezTo>
                  <a:cubicBezTo>
                    <a:pt x="46" y="28"/>
                    <a:pt x="46" y="28"/>
                    <a:pt x="46" y="28"/>
                  </a:cubicBezTo>
                  <a:cubicBezTo>
                    <a:pt x="46" y="28"/>
                    <a:pt x="46" y="28"/>
                    <a:pt x="46" y="28"/>
                  </a:cubicBezTo>
                  <a:cubicBezTo>
                    <a:pt x="46" y="30"/>
                    <a:pt x="46" y="32"/>
                    <a:pt x="45" y="34"/>
                  </a:cubicBezTo>
                  <a:cubicBezTo>
                    <a:pt x="45" y="34"/>
                    <a:pt x="45" y="35"/>
                    <a:pt x="45" y="36"/>
                  </a:cubicBezTo>
                  <a:cubicBezTo>
                    <a:pt x="45" y="36"/>
                    <a:pt x="45" y="36"/>
                    <a:pt x="45" y="36"/>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4" y="37"/>
                    <a:pt x="44" y="37"/>
                  </a:cubicBezTo>
                  <a:cubicBezTo>
                    <a:pt x="44" y="37"/>
                    <a:pt x="44" y="37"/>
                    <a:pt x="44" y="37"/>
                  </a:cubicBezTo>
                  <a:cubicBezTo>
                    <a:pt x="44" y="37"/>
                    <a:pt x="44" y="37"/>
                    <a:pt x="44"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4" y="37"/>
                    <a:pt x="44" y="37"/>
                    <a:pt x="44"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4" y="37"/>
                    <a:pt x="44" y="37"/>
                    <a:pt x="44" y="37"/>
                  </a:cubicBezTo>
                  <a:cubicBezTo>
                    <a:pt x="44" y="37"/>
                    <a:pt x="44" y="37"/>
                    <a:pt x="44" y="37"/>
                  </a:cubicBezTo>
                  <a:cubicBezTo>
                    <a:pt x="44" y="37"/>
                    <a:pt x="44" y="37"/>
                    <a:pt x="44" y="37"/>
                  </a:cubicBezTo>
                  <a:cubicBezTo>
                    <a:pt x="44" y="37"/>
                    <a:pt x="44" y="37"/>
                    <a:pt x="44" y="37"/>
                  </a:cubicBezTo>
                  <a:cubicBezTo>
                    <a:pt x="43" y="36"/>
                    <a:pt x="43" y="36"/>
                    <a:pt x="43" y="36"/>
                  </a:cubicBezTo>
                  <a:cubicBezTo>
                    <a:pt x="43" y="36"/>
                    <a:pt x="43" y="36"/>
                    <a:pt x="43" y="35"/>
                  </a:cubicBezTo>
                  <a:cubicBezTo>
                    <a:pt x="42" y="34"/>
                    <a:pt x="42" y="33"/>
                    <a:pt x="40" y="31"/>
                  </a:cubicBezTo>
                  <a:cubicBezTo>
                    <a:pt x="38" y="28"/>
                    <a:pt x="34" y="24"/>
                    <a:pt x="27" y="21"/>
                  </a:cubicBezTo>
                  <a:cubicBezTo>
                    <a:pt x="20" y="18"/>
                    <a:pt x="13" y="16"/>
                    <a:pt x="9" y="14"/>
                  </a:cubicBezTo>
                  <a:cubicBezTo>
                    <a:pt x="7" y="13"/>
                    <a:pt x="5" y="12"/>
                    <a:pt x="4" y="12"/>
                  </a:cubicBezTo>
                  <a:cubicBezTo>
                    <a:pt x="4" y="11"/>
                    <a:pt x="3" y="11"/>
                    <a:pt x="3"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1" y="9"/>
                    <a:pt x="1" y="5"/>
                  </a:cubicBezTo>
                  <a:cubicBezTo>
                    <a:pt x="1" y="5"/>
                    <a:pt x="1" y="5"/>
                    <a:pt x="1" y="5"/>
                  </a:cubicBezTo>
                  <a:cubicBezTo>
                    <a:pt x="0" y="5"/>
                    <a:pt x="0" y="5"/>
                    <a:pt x="0" y="5"/>
                  </a:cubicBezTo>
                  <a:cubicBezTo>
                    <a:pt x="1" y="5"/>
                    <a:pt x="1" y="5"/>
                    <a:pt x="1" y="5"/>
                  </a:cubicBezTo>
                  <a:cubicBezTo>
                    <a:pt x="1" y="2"/>
                    <a:pt x="2" y="1"/>
                    <a:pt x="2" y="1"/>
                  </a:cubicBezTo>
                  <a:cubicBezTo>
                    <a:pt x="2" y="1"/>
                    <a:pt x="2" y="1"/>
                    <a:pt x="2" y="1"/>
                  </a:cubicBezTo>
                  <a:cubicBezTo>
                    <a:pt x="1" y="1"/>
                    <a:pt x="1" y="1"/>
                    <a:pt x="1" y="1"/>
                  </a:cubicBezTo>
                  <a:cubicBezTo>
                    <a:pt x="2" y="1"/>
                    <a:pt x="2" y="1"/>
                    <a:pt x="2" y="1"/>
                  </a:cubicBezTo>
                  <a:cubicBezTo>
                    <a:pt x="2" y="1"/>
                    <a:pt x="2" y="1"/>
                    <a:pt x="2" y="1"/>
                  </a:cubicBezTo>
                  <a:cubicBezTo>
                    <a:pt x="2" y="1"/>
                    <a:pt x="2" y="1"/>
                    <a:pt x="2" y="1"/>
                  </a:cubicBezTo>
                  <a:cubicBezTo>
                    <a:pt x="2" y="0"/>
                    <a:pt x="2" y="0"/>
                    <a:pt x="2" y="0"/>
                  </a:cubicBezTo>
                  <a:cubicBezTo>
                    <a:pt x="1" y="1"/>
                    <a:pt x="1" y="1"/>
                    <a:pt x="1" y="1"/>
                  </a:cubicBezTo>
                  <a:cubicBezTo>
                    <a:pt x="2" y="1"/>
                    <a:pt x="2" y="1"/>
                    <a:pt x="2" y="1"/>
                  </a:cubicBezTo>
                  <a:cubicBezTo>
                    <a:pt x="3" y="2"/>
                    <a:pt x="3" y="2"/>
                    <a:pt x="3" y="2"/>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2"/>
                    <a:pt x="3" y="2"/>
                  </a:cubicBezTo>
                  <a:cubicBezTo>
                    <a:pt x="3" y="1"/>
                    <a:pt x="3" y="1"/>
                    <a:pt x="3" y="1"/>
                  </a:cubicBezTo>
                  <a:cubicBezTo>
                    <a:pt x="3" y="1"/>
                    <a:pt x="3" y="1"/>
                    <a:pt x="3" y="1"/>
                  </a:cubicBezTo>
                  <a:cubicBezTo>
                    <a:pt x="3" y="2"/>
                    <a:pt x="3" y="2"/>
                    <a:pt x="3" y="2"/>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2"/>
                    <a:pt x="3" y="2"/>
                  </a:cubicBezTo>
                  <a:cubicBezTo>
                    <a:pt x="3" y="1"/>
                    <a:pt x="3" y="1"/>
                    <a:pt x="3" y="1"/>
                  </a:cubicBezTo>
                  <a:cubicBezTo>
                    <a:pt x="3" y="1"/>
                    <a:pt x="3" y="1"/>
                    <a:pt x="3" y="1"/>
                  </a:cubicBezTo>
                  <a:cubicBezTo>
                    <a:pt x="3" y="2"/>
                    <a:pt x="3" y="2"/>
                    <a:pt x="3" y="2"/>
                  </a:cubicBezTo>
                  <a:cubicBezTo>
                    <a:pt x="3" y="2"/>
                    <a:pt x="3" y="2"/>
                    <a:pt x="3" y="2"/>
                  </a:cubicBezTo>
                  <a:cubicBezTo>
                    <a:pt x="3" y="2"/>
                    <a:pt x="3" y="2"/>
                    <a:pt x="3" y="2"/>
                  </a:cubicBezTo>
                  <a:cubicBezTo>
                    <a:pt x="2" y="3"/>
                    <a:pt x="2" y="4"/>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8"/>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9"/>
                    <a:pt x="3" y="9"/>
                    <a:pt x="3" y="9"/>
                  </a:cubicBezTo>
                  <a:cubicBezTo>
                    <a:pt x="3" y="10"/>
                    <a:pt x="3" y="10"/>
                    <a:pt x="3" y="10"/>
                  </a:cubicBezTo>
                  <a:cubicBezTo>
                    <a:pt x="3" y="10"/>
                    <a:pt x="3" y="10"/>
                    <a:pt x="5" y="11"/>
                  </a:cubicBezTo>
                  <a:cubicBezTo>
                    <a:pt x="6" y="11"/>
                    <a:pt x="7" y="12"/>
                    <a:pt x="10" y="13"/>
                  </a:cubicBezTo>
                  <a:cubicBezTo>
                    <a:pt x="14" y="14"/>
                    <a:pt x="20" y="17"/>
                    <a:pt x="27" y="20"/>
                  </a:cubicBezTo>
                  <a:cubicBezTo>
                    <a:pt x="34" y="23"/>
                    <a:pt x="39" y="27"/>
                    <a:pt x="41" y="30"/>
                  </a:cubicBezTo>
                  <a:cubicBezTo>
                    <a:pt x="44" y="34"/>
                    <a:pt x="45" y="36"/>
                    <a:pt x="45" y="36"/>
                  </a:cubicBezTo>
                  <a:cubicBezTo>
                    <a:pt x="45" y="36"/>
                    <a:pt x="45" y="36"/>
                    <a:pt x="45" y="36"/>
                  </a:cubicBezTo>
                  <a:cubicBezTo>
                    <a:pt x="45" y="36"/>
                    <a:pt x="45" y="36"/>
                    <a:pt x="45" y="36"/>
                  </a:cubicBezTo>
                  <a:cubicBezTo>
                    <a:pt x="44" y="36"/>
                    <a:pt x="44" y="36"/>
                    <a:pt x="44" y="36"/>
                  </a:cubicBezTo>
                  <a:cubicBezTo>
                    <a:pt x="43" y="36"/>
                    <a:pt x="43" y="36"/>
                    <a:pt x="43" y="36"/>
                  </a:cubicBezTo>
                  <a:cubicBezTo>
                    <a:pt x="43" y="36"/>
                    <a:pt x="43" y="36"/>
                    <a:pt x="43" y="36"/>
                  </a:cubicBezTo>
                  <a:cubicBezTo>
                    <a:pt x="44" y="36"/>
                    <a:pt x="44" y="36"/>
                    <a:pt x="44" y="36"/>
                  </a:cubicBezTo>
                  <a:cubicBezTo>
                    <a:pt x="43" y="36"/>
                    <a:pt x="43" y="36"/>
                    <a:pt x="43" y="36"/>
                  </a:cubicBezTo>
                  <a:cubicBezTo>
                    <a:pt x="44" y="36"/>
                    <a:pt x="44" y="36"/>
                    <a:pt x="44" y="36"/>
                  </a:cubicBezTo>
                  <a:cubicBezTo>
                    <a:pt x="44" y="36"/>
                    <a:pt x="44" y="36"/>
                    <a:pt x="44" y="36"/>
                  </a:cubicBezTo>
                  <a:cubicBezTo>
                    <a:pt x="43" y="36"/>
                    <a:pt x="43" y="36"/>
                    <a:pt x="43" y="36"/>
                  </a:cubicBezTo>
                  <a:cubicBezTo>
                    <a:pt x="44" y="36"/>
                    <a:pt x="44" y="36"/>
                    <a:pt x="44" y="36"/>
                  </a:cubicBezTo>
                  <a:cubicBezTo>
                    <a:pt x="43" y="36"/>
                    <a:pt x="43" y="36"/>
                    <a:pt x="43" y="36"/>
                  </a:cubicBezTo>
                  <a:cubicBezTo>
                    <a:pt x="44" y="36"/>
                    <a:pt x="44" y="36"/>
                    <a:pt x="44" y="36"/>
                  </a:cubicBezTo>
                  <a:cubicBezTo>
                    <a:pt x="44" y="36"/>
                    <a:pt x="44" y="36"/>
                    <a:pt x="44" y="36"/>
                  </a:cubicBezTo>
                  <a:cubicBezTo>
                    <a:pt x="43" y="36"/>
                    <a:pt x="43" y="36"/>
                    <a:pt x="43" y="36"/>
                  </a:cubicBezTo>
                  <a:cubicBezTo>
                    <a:pt x="44" y="36"/>
                    <a:pt x="44" y="36"/>
                    <a:pt x="44" y="36"/>
                  </a:cubicBezTo>
                  <a:cubicBezTo>
                    <a:pt x="44" y="36"/>
                    <a:pt x="44" y="36"/>
                    <a:pt x="44" y="36"/>
                  </a:cubicBezTo>
                  <a:cubicBezTo>
                    <a:pt x="44" y="35"/>
                    <a:pt x="44" y="34"/>
                    <a:pt x="44" y="33"/>
                  </a:cubicBezTo>
                  <a:cubicBezTo>
                    <a:pt x="44" y="32"/>
                    <a:pt x="45" y="29"/>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7" y="27"/>
                    <a:pt x="49" y="28"/>
                  </a:cubicBezTo>
                  <a:cubicBezTo>
                    <a:pt x="51" y="28"/>
                    <a:pt x="53" y="29"/>
                    <a:pt x="57" y="31"/>
                  </a:cubicBezTo>
                  <a:cubicBezTo>
                    <a:pt x="57" y="31"/>
                    <a:pt x="57" y="31"/>
                    <a:pt x="57" y="31"/>
                  </a:cubicBezTo>
                  <a:cubicBezTo>
                    <a:pt x="57" y="30"/>
                    <a:pt x="57" y="30"/>
                    <a:pt x="57" y="30"/>
                  </a:cubicBezTo>
                  <a:cubicBezTo>
                    <a:pt x="56" y="31"/>
                    <a:pt x="56" y="31"/>
                    <a:pt x="56" y="31"/>
                  </a:cubicBezTo>
                  <a:cubicBezTo>
                    <a:pt x="56" y="31"/>
                    <a:pt x="56" y="31"/>
                    <a:pt x="56" y="31"/>
                  </a:cubicBezTo>
                  <a:cubicBezTo>
                    <a:pt x="56" y="32"/>
                    <a:pt x="56" y="32"/>
                    <a:pt x="56" y="32"/>
                  </a:cubicBezTo>
                  <a:cubicBezTo>
                    <a:pt x="56" y="31"/>
                    <a:pt x="56" y="31"/>
                    <a:pt x="56" y="31"/>
                  </a:cubicBezTo>
                  <a:cubicBezTo>
                    <a:pt x="55" y="29"/>
                    <a:pt x="54" y="26"/>
                    <a:pt x="52" y="24"/>
                  </a:cubicBezTo>
                  <a:cubicBezTo>
                    <a:pt x="49" y="22"/>
                    <a:pt x="46" y="20"/>
                    <a:pt x="43" y="18"/>
                  </a:cubicBezTo>
                  <a:cubicBezTo>
                    <a:pt x="36" y="15"/>
                    <a:pt x="27" y="12"/>
                    <a:pt x="20" y="10"/>
                  </a:cubicBezTo>
                  <a:cubicBezTo>
                    <a:pt x="16" y="9"/>
                    <a:pt x="12" y="8"/>
                    <a:pt x="10" y="7"/>
                  </a:cubicBezTo>
                  <a:cubicBezTo>
                    <a:pt x="7" y="6"/>
                    <a:pt x="5" y="5"/>
                    <a:pt x="4" y="5"/>
                  </a:cubicBezTo>
                  <a:cubicBezTo>
                    <a:pt x="3" y="4"/>
                    <a:pt x="2" y="3"/>
                    <a:pt x="2" y="2"/>
                  </a:cubicBezTo>
                  <a:cubicBezTo>
                    <a:pt x="2" y="2"/>
                    <a:pt x="2" y="2"/>
                    <a:pt x="2" y="1"/>
                  </a:cubicBezTo>
                  <a:cubicBezTo>
                    <a:pt x="2" y="1"/>
                    <a:pt x="2" y="1"/>
                    <a:pt x="2" y="1"/>
                  </a:cubicBezTo>
                  <a:cubicBezTo>
                    <a:pt x="1" y="1"/>
                    <a:pt x="1" y="1"/>
                    <a:pt x="1" y="1"/>
                  </a:cubicBezTo>
                  <a:cubicBezTo>
                    <a:pt x="2" y="1"/>
                    <a:pt x="2" y="1"/>
                    <a:pt x="2" y="1"/>
                  </a:cubicBezTo>
                  <a:cubicBezTo>
                    <a:pt x="2" y="1"/>
                    <a:pt x="2" y="1"/>
                    <a:pt x="2" y="1"/>
                  </a:cubicBezTo>
                  <a:cubicBezTo>
                    <a:pt x="2" y="1"/>
                    <a:pt x="2" y="1"/>
                    <a:pt x="2" y="1"/>
                  </a:cubicBezTo>
                  <a:cubicBezTo>
                    <a:pt x="5" y="2"/>
                    <a:pt x="5" y="2"/>
                    <a:pt x="5" y="2"/>
                  </a:cubicBezTo>
                  <a:cubicBezTo>
                    <a:pt x="3" y="1"/>
                    <a:pt x="3" y="1"/>
                    <a:pt x="3" y="1"/>
                  </a:cubicBezTo>
                  <a:lnTo>
                    <a:pt x="2" y="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52" name="Freeform 369">
              <a:extLst>
                <a:ext uri="{FF2B5EF4-FFF2-40B4-BE49-F238E27FC236}">
                  <a16:creationId xmlns:a16="http://schemas.microsoft.com/office/drawing/2014/main" id="{70368A17-A882-4753-9BB2-86644DC468EC}"/>
                </a:ext>
              </a:extLst>
            </p:cNvPr>
            <p:cNvSpPr>
              <a:spLocks/>
            </p:cNvSpPr>
            <p:nvPr/>
          </p:nvSpPr>
          <p:spPr bwMode="auto">
            <a:xfrm>
              <a:off x="8840788" y="6483350"/>
              <a:ext cx="74613" cy="112712"/>
            </a:xfrm>
            <a:custGeom>
              <a:avLst/>
              <a:gdLst>
                <a:gd name="T0" fmla="*/ 1 w 15"/>
                <a:gd name="T1" fmla="*/ 9 h 22"/>
                <a:gd name="T2" fmla="*/ 1 w 15"/>
                <a:gd name="T3" fmla="*/ 10 h 22"/>
                <a:gd name="T4" fmla="*/ 1 w 15"/>
                <a:gd name="T5" fmla="*/ 10 h 22"/>
                <a:gd name="T6" fmla="*/ 5 w 15"/>
                <a:gd name="T7" fmla="*/ 6 h 22"/>
                <a:gd name="T8" fmla="*/ 12 w 15"/>
                <a:gd name="T9" fmla="*/ 2 h 22"/>
                <a:gd name="T10" fmla="*/ 12 w 15"/>
                <a:gd name="T11" fmla="*/ 1 h 22"/>
                <a:gd name="T12" fmla="*/ 11 w 15"/>
                <a:gd name="T13" fmla="*/ 1 h 22"/>
                <a:gd name="T14" fmla="*/ 12 w 15"/>
                <a:gd name="T15" fmla="*/ 6 h 22"/>
                <a:gd name="T16" fmla="*/ 14 w 15"/>
                <a:gd name="T17" fmla="*/ 10 h 22"/>
                <a:gd name="T18" fmla="*/ 14 w 15"/>
                <a:gd name="T19" fmla="*/ 10 h 22"/>
                <a:gd name="T20" fmla="*/ 14 w 15"/>
                <a:gd name="T21" fmla="*/ 9 h 22"/>
                <a:gd name="T22" fmla="*/ 13 w 15"/>
                <a:gd name="T23" fmla="*/ 10 h 22"/>
                <a:gd name="T24" fmla="*/ 8 w 15"/>
                <a:gd name="T25" fmla="*/ 15 h 22"/>
                <a:gd name="T26" fmla="*/ 5 w 15"/>
                <a:gd name="T27" fmla="*/ 18 h 22"/>
                <a:gd name="T28" fmla="*/ 3 w 15"/>
                <a:gd name="T29" fmla="*/ 20 h 22"/>
                <a:gd name="T30" fmla="*/ 4 w 15"/>
                <a:gd name="T31" fmla="*/ 21 h 22"/>
                <a:gd name="T32" fmla="*/ 4 w 15"/>
                <a:gd name="T33" fmla="*/ 20 h 22"/>
                <a:gd name="T34" fmla="*/ 3 w 15"/>
                <a:gd name="T35" fmla="*/ 19 h 22"/>
                <a:gd name="T36" fmla="*/ 2 w 15"/>
                <a:gd name="T37" fmla="*/ 17 h 22"/>
                <a:gd name="T38" fmla="*/ 2 w 15"/>
                <a:gd name="T39" fmla="*/ 11 h 22"/>
                <a:gd name="T40" fmla="*/ 2 w 15"/>
                <a:gd name="T41" fmla="*/ 9 h 22"/>
                <a:gd name="T42" fmla="*/ 1 w 15"/>
                <a:gd name="T43" fmla="*/ 9 h 22"/>
                <a:gd name="T44" fmla="*/ 1 w 15"/>
                <a:gd name="T45" fmla="*/ 10 h 22"/>
                <a:gd name="T46" fmla="*/ 1 w 15"/>
                <a:gd name="T47" fmla="*/ 9 h 22"/>
                <a:gd name="T48" fmla="*/ 0 w 15"/>
                <a:gd name="T49" fmla="*/ 9 h 22"/>
                <a:gd name="T50" fmla="*/ 0 w 15"/>
                <a:gd name="T51" fmla="*/ 11 h 22"/>
                <a:gd name="T52" fmla="*/ 1 w 15"/>
                <a:gd name="T53" fmla="*/ 19 h 22"/>
                <a:gd name="T54" fmla="*/ 2 w 15"/>
                <a:gd name="T55" fmla="*/ 20 h 22"/>
                <a:gd name="T56" fmla="*/ 3 w 15"/>
                <a:gd name="T57" fmla="*/ 21 h 22"/>
                <a:gd name="T58" fmla="*/ 4 w 15"/>
                <a:gd name="T59" fmla="*/ 22 h 22"/>
                <a:gd name="T60" fmla="*/ 4 w 15"/>
                <a:gd name="T61" fmla="*/ 21 h 22"/>
                <a:gd name="T62" fmla="*/ 6 w 15"/>
                <a:gd name="T63" fmla="*/ 19 h 22"/>
                <a:gd name="T64" fmla="*/ 12 w 15"/>
                <a:gd name="T65" fmla="*/ 14 h 22"/>
                <a:gd name="T66" fmla="*/ 14 w 15"/>
                <a:gd name="T67" fmla="*/ 12 h 22"/>
                <a:gd name="T68" fmla="*/ 15 w 15"/>
                <a:gd name="T69" fmla="*/ 10 h 22"/>
                <a:gd name="T70" fmla="*/ 15 w 15"/>
                <a:gd name="T71" fmla="*/ 9 h 22"/>
                <a:gd name="T72" fmla="*/ 14 w 15"/>
                <a:gd name="T73" fmla="*/ 5 h 22"/>
                <a:gd name="T74" fmla="*/ 13 w 15"/>
                <a:gd name="T75" fmla="*/ 1 h 22"/>
                <a:gd name="T76" fmla="*/ 12 w 15"/>
                <a:gd name="T77" fmla="*/ 0 h 22"/>
                <a:gd name="T78" fmla="*/ 11 w 15"/>
                <a:gd name="T79" fmla="*/ 0 h 22"/>
                <a:gd name="T80" fmla="*/ 4 w 15"/>
                <a:gd name="T81" fmla="*/ 5 h 22"/>
                <a:gd name="T82" fmla="*/ 0 w 15"/>
                <a:gd name="T83" fmla="*/ 8 h 22"/>
                <a:gd name="T84" fmla="*/ 0 w 15"/>
                <a:gd name="T85" fmla="*/ 9 h 22"/>
                <a:gd name="T86" fmla="*/ 1 w 15"/>
                <a:gd name="T87"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 h="22">
                  <a:moveTo>
                    <a:pt x="1" y="9"/>
                  </a:moveTo>
                  <a:cubicBezTo>
                    <a:pt x="1" y="10"/>
                    <a:pt x="1" y="10"/>
                    <a:pt x="1" y="10"/>
                  </a:cubicBezTo>
                  <a:cubicBezTo>
                    <a:pt x="1" y="10"/>
                    <a:pt x="1" y="10"/>
                    <a:pt x="1" y="10"/>
                  </a:cubicBezTo>
                  <a:cubicBezTo>
                    <a:pt x="2" y="9"/>
                    <a:pt x="3" y="8"/>
                    <a:pt x="5" y="6"/>
                  </a:cubicBezTo>
                  <a:cubicBezTo>
                    <a:pt x="7" y="5"/>
                    <a:pt x="10" y="3"/>
                    <a:pt x="12" y="2"/>
                  </a:cubicBezTo>
                  <a:cubicBezTo>
                    <a:pt x="12" y="1"/>
                    <a:pt x="12" y="1"/>
                    <a:pt x="12" y="1"/>
                  </a:cubicBezTo>
                  <a:cubicBezTo>
                    <a:pt x="11" y="1"/>
                    <a:pt x="11" y="1"/>
                    <a:pt x="11" y="1"/>
                  </a:cubicBezTo>
                  <a:cubicBezTo>
                    <a:pt x="11" y="2"/>
                    <a:pt x="12" y="4"/>
                    <a:pt x="12" y="6"/>
                  </a:cubicBezTo>
                  <a:cubicBezTo>
                    <a:pt x="12" y="7"/>
                    <a:pt x="13" y="9"/>
                    <a:pt x="14" y="10"/>
                  </a:cubicBezTo>
                  <a:cubicBezTo>
                    <a:pt x="14" y="10"/>
                    <a:pt x="14" y="10"/>
                    <a:pt x="14" y="10"/>
                  </a:cubicBezTo>
                  <a:cubicBezTo>
                    <a:pt x="14" y="9"/>
                    <a:pt x="14" y="9"/>
                    <a:pt x="14" y="9"/>
                  </a:cubicBezTo>
                  <a:cubicBezTo>
                    <a:pt x="14" y="9"/>
                    <a:pt x="13" y="9"/>
                    <a:pt x="13" y="10"/>
                  </a:cubicBezTo>
                  <a:cubicBezTo>
                    <a:pt x="12" y="11"/>
                    <a:pt x="10" y="13"/>
                    <a:pt x="8" y="15"/>
                  </a:cubicBezTo>
                  <a:cubicBezTo>
                    <a:pt x="6" y="16"/>
                    <a:pt x="5" y="18"/>
                    <a:pt x="5" y="18"/>
                  </a:cubicBezTo>
                  <a:cubicBezTo>
                    <a:pt x="4" y="19"/>
                    <a:pt x="3" y="20"/>
                    <a:pt x="3" y="20"/>
                  </a:cubicBezTo>
                  <a:cubicBezTo>
                    <a:pt x="4" y="21"/>
                    <a:pt x="4" y="21"/>
                    <a:pt x="4" y="21"/>
                  </a:cubicBezTo>
                  <a:cubicBezTo>
                    <a:pt x="4" y="20"/>
                    <a:pt x="4" y="20"/>
                    <a:pt x="4" y="20"/>
                  </a:cubicBezTo>
                  <a:cubicBezTo>
                    <a:pt x="4" y="20"/>
                    <a:pt x="4" y="20"/>
                    <a:pt x="3" y="19"/>
                  </a:cubicBezTo>
                  <a:cubicBezTo>
                    <a:pt x="3" y="19"/>
                    <a:pt x="3" y="18"/>
                    <a:pt x="2" y="17"/>
                  </a:cubicBezTo>
                  <a:cubicBezTo>
                    <a:pt x="2" y="15"/>
                    <a:pt x="2" y="14"/>
                    <a:pt x="2" y="11"/>
                  </a:cubicBezTo>
                  <a:cubicBezTo>
                    <a:pt x="2" y="11"/>
                    <a:pt x="2" y="10"/>
                    <a:pt x="2" y="9"/>
                  </a:cubicBezTo>
                  <a:cubicBezTo>
                    <a:pt x="1" y="9"/>
                    <a:pt x="1" y="9"/>
                    <a:pt x="1" y="9"/>
                  </a:cubicBezTo>
                  <a:cubicBezTo>
                    <a:pt x="1" y="10"/>
                    <a:pt x="1" y="10"/>
                    <a:pt x="1" y="10"/>
                  </a:cubicBezTo>
                  <a:cubicBezTo>
                    <a:pt x="1" y="9"/>
                    <a:pt x="1" y="9"/>
                    <a:pt x="1" y="9"/>
                  </a:cubicBezTo>
                  <a:cubicBezTo>
                    <a:pt x="0" y="9"/>
                    <a:pt x="0" y="9"/>
                    <a:pt x="0" y="9"/>
                  </a:cubicBezTo>
                  <a:cubicBezTo>
                    <a:pt x="0" y="10"/>
                    <a:pt x="0" y="11"/>
                    <a:pt x="0" y="11"/>
                  </a:cubicBezTo>
                  <a:cubicBezTo>
                    <a:pt x="0" y="15"/>
                    <a:pt x="0" y="17"/>
                    <a:pt x="1" y="19"/>
                  </a:cubicBezTo>
                  <a:cubicBezTo>
                    <a:pt x="1" y="19"/>
                    <a:pt x="2" y="20"/>
                    <a:pt x="2" y="20"/>
                  </a:cubicBezTo>
                  <a:cubicBezTo>
                    <a:pt x="2" y="21"/>
                    <a:pt x="3" y="21"/>
                    <a:pt x="3" y="21"/>
                  </a:cubicBezTo>
                  <a:cubicBezTo>
                    <a:pt x="4" y="22"/>
                    <a:pt x="4" y="22"/>
                    <a:pt x="4" y="22"/>
                  </a:cubicBezTo>
                  <a:cubicBezTo>
                    <a:pt x="4" y="21"/>
                    <a:pt x="4" y="21"/>
                    <a:pt x="4" y="21"/>
                  </a:cubicBezTo>
                  <a:cubicBezTo>
                    <a:pt x="5" y="21"/>
                    <a:pt x="5" y="20"/>
                    <a:pt x="6" y="19"/>
                  </a:cubicBezTo>
                  <a:cubicBezTo>
                    <a:pt x="8" y="18"/>
                    <a:pt x="10" y="16"/>
                    <a:pt x="12" y="14"/>
                  </a:cubicBezTo>
                  <a:cubicBezTo>
                    <a:pt x="12" y="13"/>
                    <a:pt x="13" y="12"/>
                    <a:pt x="14" y="12"/>
                  </a:cubicBezTo>
                  <a:cubicBezTo>
                    <a:pt x="14" y="11"/>
                    <a:pt x="15" y="10"/>
                    <a:pt x="15" y="10"/>
                  </a:cubicBezTo>
                  <a:cubicBezTo>
                    <a:pt x="15" y="10"/>
                    <a:pt x="15" y="10"/>
                    <a:pt x="15" y="9"/>
                  </a:cubicBezTo>
                  <a:cubicBezTo>
                    <a:pt x="15" y="8"/>
                    <a:pt x="14" y="7"/>
                    <a:pt x="14" y="5"/>
                  </a:cubicBezTo>
                  <a:cubicBezTo>
                    <a:pt x="13" y="3"/>
                    <a:pt x="13" y="2"/>
                    <a:pt x="13" y="1"/>
                  </a:cubicBezTo>
                  <a:cubicBezTo>
                    <a:pt x="12" y="0"/>
                    <a:pt x="12" y="0"/>
                    <a:pt x="12" y="0"/>
                  </a:cubicBezTo>
                  <a:cubicBezTo>
                    <a:pt x="11" y="0"/>
                    <a:pt x="11" y="0"/>
                    <a:pt x="11" y="0"/>
                  </a:cubicBezTo>
                  <a:cubicBezTo>
                    <a:pt x="9" y="1"/>
                    <a:pt x="6" y="4"/>
                    <a:pt x="4" y="5"/>
                  </a:cubicBezTo>
                  <a:cubicBezTo>
                    <a:pt x="2" y="7"/>
                    <a:pt x="0" y="8"/>
                    <a:pt x="0" y="8"/>
                  </a:cubicBezTo>
                  <a:cubicBezTo>
                    <a:pt x="0" y="9"/>
                    <a:pt x="0" y="9"/>
                    <a:pt x="0" y="9"/>
                  </a:cubicBezTo>
                  <a:lnTo>
                    <a:pt x="1" y="9"/>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53" name="Freeform 370">
              <a:extLst>
                <a:ext uri="{FF2B5EF4-FFF2-40B4-BE49-F238E27FC236}">
                  <a16:creationId xmlns:a16="http://schemas.microsoft.com/office/drawing/2014/main" id="{9D388174-D022-4602-AECE-114F8ACEEBED}"/>
                </a:ext>
              </a:extLst>
            </p:cNvPr>
            <p:cNvSpPr>
              <a:spLocks/>
            </p:cNvSpPr>
            <p:nvPr/>
          </p:nvSpPr>
          <p:spPr bwMode="auto">
            <a:xfrm>
              <a:off x="8836025" y="6483350"/>
              <a:ext cx="84138" cy="112712"/>
            </a:xfrm>
            <a:custGeom>
              <a:avLst/>
              <a:gdLst>
                <a:gd name="T0" fmla="*/ 2 w 17"/>
                <a:gd name="T1" fmla="*/ 10 h 22"/>
                <a:gd name="T2" fmla="*/ 6 w 17"/>
                <a:gd name="T3" fmla="*/ 7 h 22"/>
                <a:gd name="T4" fmla="*/ 13 w 17"/>
                <a:gd name="T5" fmla="*/ 1 h 22"/>
                <a:gd name="T6" fmla="*/ 12 w 17"/>
                <a:gd name="T7" fmla="*/ 1 h 22"/>
                <a:gd name="T8" fmla="*/ 14 w 17"/>
                <a:gd name="T9" fmla="*/ 10 h 22"/>
                <a:gd name="T10" fmla="*/ 16 w 17"/>
                <a:gd name="T11" fmla="*/ 10 h 22"/>
                <a:gd name="T12" fmla="*/ 15 w 17"/>
                <a:gd name="T13" fmla="*/ 9 h 22"/>
                <a:gd name="T14" fmla="*/ 5 w 17"/>
                <a:gd name="T15" fmla="*/ 18 h 22"/>
                <a:gd name="T16" fmla="*/ 4 w 17"/>
                <a:gd name="T17" fmla="*/ 21 h 22"/>
                <a:gd name="T18" fmla="*/ 6 w 17"/>
                <a:gd name="T19" fmla="*/ 20 h 22"/>
                <a:gd name="T20" fmla="*/ 3 w 17"/>
                <a:gd name="T21" fmla="*/ 17 h 22"/>
                <a:gd name="T22" fmla="*/ 3 w 17"/>
                <a:gd name="T23" fmla="*/ 9 h 22"/>
                <a:gd name="T24" fmla="*/ 2 w 17"/>
                <a:gd name="T25" fmla="*/ 10 h 22"/>
                <a:gd name="T26" fmla="*/ 2 w 17"/>
                <a:gd name="T27" fmla="*/ 9 h 22"/>
                <a:gd name="T28" fmla="*/ 0 w 17"/>
                <a:gd name="T29" fmla="*/ 9 h 22"/>
                <a:gd name="T30" fmla="*/ 3 w 17"/>
                <a:gd name="T31" fmla="*/ 21 h 22"/>
                <a:gd name="T32" fmla="*/ 4 w 17"/>
                <a:gd name="T33" fmla="*/ 22 h 22"/>
                <a:gd name="T34" fmla="*/ 5 w 17"/>
                <a:gd name="T35" fmla="*/ 22 h 22"/>
                <a:gd name="T36" fmla="*/ 13 w 17"/>
                <a:gd name="T37" fmla="*/ 14 h 22"/>
                <a:gd name="T38" fmla="*/ 17 w 17"/>
                <a:gd name="T39" fmla="*/ 10 h 22"/>
                <a:gd name="T40" fmla="*/ 14 w 17"/>
                <a:gd name="T41" fmla="*/ 1 h 22"/>
                <a:gd name="T42" fmla="*/ 13 w 17"/>
                <a:gd name="T43" fmla="*/ 0 h 22"/>
                <a:gd name="T44" fmla="*/ 12 w 17"/>
                <a:gd name="T45" fmla="*/ 0 h 22"/>
                <a:gd name="T46" fmla="*/ 1 w 17"/>
                <a:gd name="T47" fmla="*/ 8 h 22"/>
                <a:gd name="T48" fmla="*/ 2 w 17"/>
                <a:gd name="T49" fmla="*/ 9 h 22"/>
                <a:gd name="T50" fmla="*/ 2 w 17"/>
                <a:gd name="T51" fmla="*/ 9 h 22"/>
                <a:gd name="T52" fmla="*/ 1 w 17"/>
                <a:gd name="T53" fmla="*/ 9 h 22"/>
                <a:gd name="T54" fmla="*/ 5 w 17"/>
                <a:gd name="T55" fmla="*/ 6 h 22"/>
                <a:gd name="T56" fmla="*/ 12 w 17"/>
                <a:gd name="T57" fmla="*/ 0 h 22"/>
                <a:gd name="T58" fmla="*/ 14 w 17"/>
                <a:gd name="T59" fmla="*/ 1 h 22"/>
                <a:gd name="T60" fmla="*/ 16 w 17"/>
                <a:gd name="T61" fmla="*/ 9 h 22"/>
                <a:gd name="T62" fmla="*/ 15 w 17"/>
                <a:gd name="T63" fmla="*/ 11 h 22"/>
                <a:gd name="T64" fmla="*/ 5 w 17"/>
                <a:gd name="T65" fmla="*/ 21 h 22"/>
                <a:gd name="T66" fmla="*/ 5 w 17"/>
                <a:gd name="T67" fmla="*/ 21 h 22"/>
                <a:gd name="T68" fmla="*/ 4 w 17"/>
                <a:gd name="T69" fmla="*/ 21 h 22"/>
                <a:gd name="T70" fmla="*/ 1 w 17"/>
                <a:gd name="T71" fmla="*/ 11 h 22"/>
                <a:gd name="T72" fmla="*/ 1 w 17"/>
                <a:gd name="T73" fmla="*/ 9 h 22"/>
                <a:gd name="T74" fmla="*/ 3 w 17"/>
                <a:gd name="T75" fmla="*/ 10 h 22"/>
                <a:gd name="T76" fmla="*/ 3 w 17"/>
                <a:gd name="T77" fmla="*/ 9 h 22"/>
                <a:gd name="T78" fmla="*/ 3 w 17"/>
                <a:gd name="T79" fmla="*/ 17 h 22"/>
                <a:gd name="T80" fmla="*/ 5 w 17"/>
                <a:gd name="T81" fmla="*/ 20 h 22"/>
                <a:gd name="T82" fmla="*/ 4 w 17"/>
                <a:gd name="T83" fmla="*/ 20 h 22"/>
                <a:gd name="T84" fmla="*/ 6 w 17"/>
                <a:gd name="T85" fmla="*/ 19 h 22"/>
                <a:gd name="T86" fmla="*/ 15 w 17"/>
                <a:gd name="T87" fmla="*/ 9 h 22"/>
                <a:gd name="T88" fmla="*/ 15 w 17"/>
                <a:gd name="T89" fmla="*/ 10 h 22"/>
                <a:gd name="T90" fmla="*/ 15 w 17"/>
                <a:gd name="T91" fmla="*/ 10 h 22"/>
                <a:gd name="T92" fmla="*/ 12 w 17"/>
                <a:gd name="T93" fmla="*/ 1 h 22"/>
                <a:gd name="T94" fmla="*/ 13 w 17"/>
                <a:gd name="T95" fmla="*/ 2 h 22"/>
                <a:gd name="T96" fmla="*/ 6 w 17"/>
                <a:gd name="T97" fmla="*/ 6 h 22"/>
                <a:gd name="T98" fmla="*/ 2 w 17"/>
                <a:gd name="T99" fmla="*/ 10 h 22"/>
                <a:gd name="T100" fmla="*/ 2 w 17"/>
                <a:gd name="T101"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 h="22">
                  <a:moveTo>
                    <a:pt x="2" y="9"/>
                  </a:moveTo>
                  <a:cubicBezTo>
                    <a:pt x="1" y="9"/>
                    <a:pt x="1" y="9"/>
                    <a:pt x="1" y="9"/>
                  </a:cubicBezTo>
                  <a:cubicBezTo>
                    <a:pt x="2" y="10"/>
                    <a:pt x="2" y="10"/>
                    <a:pt x="2" y="10"/>
                  </a:cubicBezTo>
                  <a:cubicBezTo>
                    <a:pt x="2" y="10"/>
                    <a:pt x="2" y="10"/>
                    <a:pt x="2" y="10"/>
                  </a:cubicBezTo>
                  <a:cubicBezTo>
                    <a:pt x="3" y="10"/>
                    <a:pt x="3" y="10"/>
                    <a:pt x="3" y="10"/>
                  </a:cubicBezTo>
                  <a:cubicBezTo>
                    <a:pt x="3" y="10"/>
                    <a:pt x="4" y="8"/>
                    <a:pt x="6" y="7"/>
                  </a:cubicBezTo>
                  <a:cubicBezTo>
                    <a:pt x="8" y="5"/>
                    <a:pt x="11" y="3"/>
                    <a:pt x="13" y="2"/>
                  </a:cubicBezTo>
                  <a:cubicBezTo>
                    <a:pt x="14" y="2"/>
                    <a:pt x="14" y="2"/>
                    <a:pt x="14" y="2"/>
                  </a:cubicBezTo>
                  <a:cubicBezTo>
                    <a:pt x="13" y="1"/>
                    <a:pt x="13" y="1"/>
                    <a:pt x="13" y="1"/>
                  </a:cubicBezTo>
                  <a:cubicBezTo>
                    <a:pt x="13" y="1"/>
                    <a:pt x="13" y="1"/>
                    <a:pt x="13" y="1"/>
                  </a:cubicBezTo>
                  <a:cubicBezTo>
                    <a:pt x="12" y="1"/>
                    <a:pt x="12" y="1"/>
                    <a:pt x="12" y="1"/>
                  </a:cubicBezTo>
                  <a:cubicBezTo>
                    <a:pt x="12" y="1"/>
                    <a:pt x="12" y="1"/>
                    <a:pt x="12" y="1"/>
                  </a:cubicBezTo>
                  <a:cubicBezTo>
                    <a:pt x="12" y="1"/>
                    <a:pt x="12" y="1"/>
                    <a:pt x="12" y="1"/>
                  </a:cubicBezTo>
                  <a:cubicBezTo>
                    <a:pt x="12" y="2"/>
                    <a:pt x="12" y="4"/>
                    <a:pt x="13" y="6"/>
                  </a:cubicBezTo>
                  <a:cubicBezTo>
                    <a:pt x="13" y="7"/>
                    <a:pt x="14" y="9"/>
                    <a:pt x="14" y="10"/>
                  </a:cubicBezTo>
                  <a:cubicBezTo>
                    <a:pt x="15" y="11"/>
                    <a:pt x="15" y="11"/>
                    <a:pt x="15" y="11"/>
                  </a:cubicBezTo>
                  <a:cubicBezTo>
                    <a:pt x="16" y="10"/>
                    <a:pt x="16" y="10"/>
                    <a:pt x="16" y="10"/>
                  </a:cubicBezTo>
                  <a:cubicBezTo>
                    <a:pt x="16" y="10"/>
                    <a:pt x="16" y="10"/>
                    <a:pt x="16" y="10"/>
                  </a:cubicBezTo>
                  <a:cubicBezTo>
                    <a:pt x="15" y="9"/>
                    <a:pt x="15" y="9"/>
                    <a:pt x="15" y="9"/>
                  </a:cubicBezTo>
                  <a:cubicBezTo>
                    <a:pt x="15" y="9"/>
                    <a:pt x="15" y="9"/>
                    <a:pt x="15" y="9"/>
                  </a:cubicBezTo>
                  <a:cubicBezTo>
                    <a:pt x="15" y="9"/>
                    <a:pt x="15" y="9"/>
                    <a:pt x="15" y="9"/>
                  </a:cubicBezTo>
                  <a:cubicBezTo>
                    <a:pt x="14" y="9"/>
                    <a:pt x="14" y="9"/>
                    <a:pt x="14" y="9"/>
                  </a:cubicBezTo>
                  <a:cubicBezTo>
                    <a:pt x="13" y="11"/>
                    <a:pt x="10" y="13"/>
                    <a:pt x="8" y="15"/>
                  </a:cubicBezTo>
                  <a:cubicBezTo>
                    <a:pt x="7" y="16"/>
                    <a:pt x="6" y="17"/>
                    <a:pt x="5" y="18"/>
                  </a:cubicBezTo>
                  <a:cubicBezTo>
                    <a:pt x="5" y="19"/>
                    <a:pt x="4" y="20"/>
                    <a:pt x="4" y="20"/>
                  </a:cubicBezTo>
                  <a:cubicBezTo>
                    <a:pt x="3" y="20"/>
                    <a:pt x="3" y="20"/>
                    <a:pt x="3" y="20"/>
                  </a:cubicBezTo>
                  <a:cubicBezTo>
                    <a:pt x="4" y="21"/>
                    <a:pt x="4" y="21"/>
                    <a:pt x="4" y="21"/>
                  </a:cubicBezTo>
                  <a:cubicBezTo>
                    <a:pt x="5" y="21"/>
                    <a:pt x="5" y="21"/>
                    <a:pt x="5" y="21"/>
                  </a:cubicBezTo>
                  <a:cubicBezTo>
                    <a:pt x="5" y="20"/>
                    <a:pt x="5" y="20"/>
                    <a:pt x="5" y="20"/>
                  </a:cubicBezTo>
                  <a:cubicBezTo>
                    <a:pt x="6" y="20"/>
                    <a:pt x="6" y="20"/>
                    <a:pt x="6" y="20"/>
                  </a:cubicBezTo>
                  <a:cubicBezTo>
                    <a:pt x="5" y="20"/>
                    <a:pt x="5" y="20"/>
                    <a:pt x="5" y="20"/>
                  </a:cubicBezTo>
                  <a:cubicBezTo>
                    <a:pt x="5" y="20"/>
                    <a:pt x="5" y="19"/>
                    <a:pt x="5" y="19"/>
                  </a:cubicBezTo>
                  <a:cubicBezTo>
                    <a:pt x="4" y="19"/>
                    <a:pt x="4" y="18"/>
                    <a:pt x="3" y="17"/>
                  </a:cubicBezTo>
                  <a:cubicBezTo>
                    <a:pt x="3" y="15"/>
                    <a:pt x="3" y="14"/>
                    <a:pt x="3" y="11"/>
                  </a:cubicBezTo>
                  <a:cubicBezTo>
                    <a:pt x="3" y="11"/>
                    <a:pt x="3" y="10"/>
                    <a:pt x="3" y="9"/>
                  </a:cubicBezTo>
                  <a:cubicBezTo>
                    <a:pt x="3" y="9"/>
                    <a:pt x="3" y="9"/>
                    <a:pt x="3" y="9"/>
                  </a:cubicBezTo>
                  <a:cubicBezTo>
                    <a:pt x="2" y="9"/>
                    <a:pt x="2" y="9"/>
                    <a:pt x="2" y="9"/>
                  </a:cubicBezTo>
                  <a:cubicBezTo>
                    <a:pt x="1" y="9"/>
                    <a:pt x="1" y="9"/>
                    <a:pt x="1" y="9"/>
                  </a:cubicBezTo>
                  <a:cubicBezTo>
                    <a:pt x="2" y="10"/>
                    <a:pt x="2" y="10"/>
                    <a:pt x="2" y="10"/>
                  </a:cubicBezTo>
                  <a:cubicBezTo>
                    <a:pt x="3" y="10"/>
                    <a:pt x="3" y="10"/>
                    <a:pt x="3" y="10"/>
                  </a:cubicBezTo>
                  <a:cubicBezTo>
                    <a:pt x="2" y="9"/>
                    <a:pt x="2" y="9"/>
                    <a:pt x="2" y="9"/>
                  </a:cubicBezTo>
                  <a:cubicBezTo>
                    <a:pt x="2" y="9"/>
                    <a:pt x="2" y="9"/>
                    <a:pt x="2" y="9"/>
                  </a:cubicBezTo>
                  <a:cubicBezTo>
                    <a:pt x="1" y="9"/>
                    <a:pt x="1" y="9"/>
                    <a:pt x="1" y="9"/>
                  </a:cubicBezTo>
                  <a:cubicBezTo>
                    <a:pt x="1" y="9"/>
                    <a:pt x="1" y="9"/>
                    <a:pt x="1" y="9"/>
                  </a:cubicBezTo>
                  <a:cubicBezTo>
                    <a:pt x="0" y="9"/>
                    <a:pt x="0" y="9"/>
                    <a:pt x="0" y="9"/>
                  </a:cubicBezTo>
                  <a:cubicBezTo>
                    <a:pt x="0" y="10"/>
                    <a:pt x="0" y="11"/>
                    <a:pt x="0" y="11"/>
                  </a:cubicBezTo>
                  <a:cubicBezTo>
                    <a:pt x="0" y="15"/>
                    <a:pt x="1" y="17"/>
                    <a:pt x="2" y="19"/>
                  </a:cubicBezTo>
                  <a:cubicBezTo>
                    <a:pt x="2" y="19"/>
                    <a:pt x="2" y="20"/>
                    <a:pt x="3" y="21"/>
                  </a:cubicBezTo>
                  <a:cubicBezTo>
                    <a:pt x="3" y="21"/>
                    <a:pt x="3" y="21"/>
                    <a:pt x="4" y="22"/>
                  </a:cubicBezTo>
                  <a:cubicBezTo>
                    <a:pt x="4" y="22"/>
                    <a:pt x="4" y="22"/>
                    <a:pt x="4" y="22"/>
                  </a:cubicBezTo>
                  <a:cubicBezTo>
                    <a:pt x="4" y="22"/>
                    <a:pt x="4" y="22"/>
                    <a:pt x="4" y="22"/>
                  </a:cubicBezTo>
                  <a:cubicBezTo>
                    <a:pt x="5" y="22"/>
                    <a:pt x="5" y="22"/>
                    <a:pt x="5" y="22"/>
                  </a:cubicBezTo>
                  <a:cubicBezTo>
                    <a:pt x="5" y="22"/>
                    <a:pt x="5" y="22"/>
                    <a:pt x="5" y="22"/>
                  </a:cubicBezTo>
                  <a:cubicBezTo>
                    <a:pt x="5" y="22"/>
                    <a:pt x="5" y="22"/>
                    <a:pt x="5" y="22"/>
                  </a:cubicBezTo>
                  <a:cubicBezTo>
                    <a:pt x="5" y="22"/>
                    <a:pt x="5" y="22"/>
                    <a:pt x="5" y="22"/>
                  </a:cubicBezTo>
                  <a:cubicBezTo>
                    <a:pt x="6" y="21"/>
                    <a:pt x="7" y="20"/>
                    <a:pt x="8" y="19"/>
                  </a:cubicBezTo>
                  <a:cubicBezTo>
                    <a:pt x="9" y="18"/>
                    <a:pt x="11" y="16"/>
                    <a:pt x="13" y="14"/>
                  </a:cubicBezTo>
                  <a:cubicBezTo>
                    <a:pt x="14" y="13"/>
                    <a:pt x="14" y="12"/>
                    <a:pt x="15" y="12"/>
                  </a:cubicBezTo>
                  <a:cubicBezTo>
                    <a:pt x="16" y="11"/>
                    <a:pt x="16" y="11"/>
                    <a:pt x="16" y="11"/>
                  </a:cubicBezTo>
                  <a:cubicBezTo>
                    <a:pt x="17" y="10"/>
                    <a:pt x="17" y="10"/>
                    <a:pt x="17" y="10"/>
                  </a:cubicBezTo>
                  <a:cubicBezTo>
                    <a:pt x="16" y="9"/>
                    <a:pt x="16" y="9"/>
                    <a:pt x="16" y="9"/>
                  </a:cubicBezTo>
                  <a:cubicBezTo>
                    <a:pt x="16" y="8"/>
                    <a:pt x="15" y="7"/>
                    <a:pt x="15" y="5"/>
                  </a:cubicBezTo>
                  <a:cubicBezTo>
                    <a:pt x="15" y="3"/>
                    <a:pt x="14" y="2"/>
                    <a:pt x="14" y="1"/>
                  </a:cubicBezTo>
                  <a:cubicBezTo>
                    <a:pt x="14" y="0"/>
                    <a:pt x="14" y="0"/>
                    <a:pt x="14" y="0"/>
                  </a:cubicBezTo>
                  <a:cubicBezTo>
                    <a:pt x="13" y="0"/>
                    <a:pt x="13" y="0"/>
                    <a:pt x="13" y="0"/>
                  </a:cubicBezTo>
                  <a:cubicBezTo>
                    <a:pt x="13" y="0"/>
                    <a:pt x="13" y="0"/>
                    <a:pt x="13" y="0"/>
                  </a:cubicBezTo>
                  <a:cubicBezTo>
                    <a:pt x="12" y="0"/>
                    <a:pt x="12" y="0"/>
                    <a:pt x="12" y="0"/>
                  </a:cubicBezTo>
                  <a:cubicBezTo>
                    <a:pt x="12" y="0"/>
                    <a:pt x="12" y="0"/>
                    <a:pt x="12" y="0"/>
                  </a:cubicBezTo>
                  <a:cubicBezTo>
                    <a:pt x="12" y="0"/>
                    <a:pt x="12" y="0"/>
                    <a:pt x="12" y="0"/>
                  </a:cubicBezTo>
                  <a:cubicBezTo>
                    <a:pt x="9" y="1"/>
                    <a:pt x="7" y="3"/>
                    <a:pt x="4" y="5"/>
                  </a:cubicBezTo>
                  <a:cubicBezTo>
                    <a:pt x="2" y="7"/>
                    <a:pt x="1" y="8"/>
                    <a:pt x="1" y="8"/>
                  </a:cubicBezTo>
                  <a:cubicBezTo>
                    <a:pt x="1" y="8"/>
                    <a:pt x="1" y="8"/>
                    <a:pt x="1" y="8"/>
                  </a:cubicBezTo>
                  <a:cubicBezTo>
                    <a:pt x="1" y="9"/>
                    <a:pt x="1" y="9"/>
                    <a:pt x="1" y="9"/>
                  </a:cubicBezTo>
                  <a:cubicBezTo>
                    <a:pt x="0" y="9"/>
                    <a:pt x="0" y="9"/>
                    <a:pt x="0" y="9"/>
                  </a:cubicBezTo>
                  <a:cubicBezTo>
                    <a:pt x="2" y="9"/>
                    <a:pt x="2" y="9"/>
                    <a:pt x="2" y="9"/>
                  </a:cubicBezTo>
                  <a:cubicBezTo>
                    <a:pt x="2" y="9"/>
                    <a:pt x="2" y="9"/>
                    <a:pt x="2" y="9"/>
                  </a:cubicBezTo>
                  <a:cubicBezTo>
                    <a:pt x="1" y="9"/>
                    <a:pt x="1" y="9"/>
                    <a:pt x="1" y="9"/>
                  </a:cubicBezTo>
                  <a:cubicBezTo>
                    <a:pt x="2" y="9"/>
                    <a:pt x="2" y="9"/>
                    <a:pt x="2" y="9"/>
                  </a:cubicBezTo>
                  <a:cubicBezTo>
                    <a:pt x="2" y="9"/>
                    <a:pt x="2" y="9"/>
                    <a:pt x="2" y="9"/>
                  </a:cubicBezTo>
                  <a:cubicBezTo>
                    <a:pt x="1" y="9"/>
                    <a:pt x="1" y="9"/>
                    <a:pt x="1" y="9"/>
                  </a:cubicBezTo>
                  <a:cubicBezTo>
                    <a:pt x="1" y="9"/>
                    <a:pt x="1" y="9"/>
                    <a:pt x="1" y="9"/>
                  </a:cubicBezTo>
                  <a:cubicBezTo>
                    <a:pt x="1" y="8"/>
                    <a:pt x="1" y="8"/>
                    <a:pt x="1" y="8"/>
                  </a:cubicBezTo>
                  <a:cubicBezTo>
                    <a:pt x="1" y="9"/>
                    <a:pt x="1" y="9"/>
                    <a:pt x="1" y="9"/>
                  </a:cubicBezTo>
                  <a:cubicBezTo>
                    <a:pt x="1" y="9"/>
                    <a:pt x="3" y="7"/>
                    <a:pt x="5" y="6"/>
                  </a:cubicBezTo>
                  <a:cubicBezTo>
                    <a:pt x="7" y="4"/>
                    <a:pt x="10" y="2"/>
                    <a:pt x="12" y="0"/>
                  </a:cubicBezTo>
                  <a:cubicBezTo>
                    <a:pt x="12" y="0"/>
                    <a:pt x="12" y="0"/>
                    <a:pt x="12" y="0"/>
                  </a:cubicBezTo>
                  <a:cubicBezTo>
                    <a:pt x="12" y="0"/>
                    <a:pt x="12" y="0"/>
                    <a:pt x="12" y="0"/>
                  </a:cubicBezTo>
                  <a:cubicBezTo>
                    <a:pt x="13" y="0"/>
                    <a:pt x="13" y="0"/>
                    <a:pt x="13" y="0"/>
                  </a:cubicBezTo>
                  <a:cubicBezTo>
                    <a:pt x="13" y="1"/>
                    <a:pt x="13" y="1"/>
                    <a:pt x="13" y="1"/>
                  </a:cubicBezTo>
                  <a:cubicBezTo>
                    <a:pt x="14" y="1"/>
                    <a:pt x="14" y="1"/>
                    <a:pt x="14" y="1"/>
                  </a:cubicBezTo>
                  <a:cubicBezTo>
                    <a:pt x="13" y="1"/>
                    <a:pt x="13" y="1"/>
                    <a:pt x="13" y="1"/>
                  </a:cubicBezTo>
                  <a:cubicBezTo>
                    <a:pt x="14" y="2"/>
                    <a:pt x="14" y="3"/>
                    <a:pt x="14" y="5"/>
                  </a:cubicBezTo>
                  <a:cubicBezTo>
                    <a:pt x="15" y="7"/>
                    <a:pt x="15" y="8"/>
                    <a:pt x="16" y="9"/>
                  </a:cubicBezTo>
                  <a:cubicBezTo>
                    <a:pt x="16" y="10"/>
                    <a:pt x="16" y="10"/>
                    <a:pt x="16" y="10"/>
                  </a:cubicBezTo>
                  <a:cubicBezTo>
                    <a:pt x="16" y="10"/>
                    <a:pt x="16" y="10"/>
                    <a:pt x="16" y="10"/>
                  </a:cubicBezTo>
                  <a:cubicBezTo>
                    <a:pt x="16" y="10"/>
                    <a:pt x="15" y="11"/>
                    <a:pt x="15" y="11"/>
                  </a:cubicBezTo>
                  <a:cubicBezTo>
                    <a:pt x="14" y="12"/>
                    <a:pt x="13" y="13"/>
                    <a:pt x="12" y="14"/>
                  </a:cubicBezTo>
                  <a:cubicBezTo>
                    <a:pt x="11" y="15"/>
                    <a:pt x="9" y="17"/>
                    <a:pt x="7" y="19"/>
                  </a:cubicBezTo>
                  <a:cubicBezTo>
                    <a:pt x="6" y="20"/>
                    <a:pt x="5" y="21"/>
                    <a:pt x="5" y="21"/>
                  </a:cubicBezTo>
                  <a:cubicBezTo>
                    <a:pt x="5" y="21"/>
                    <a:pt x="5" y="21"/>
                    <a:pt x="5" y="21"/>
                  </a:cubicBezTo>
                  <a:cubicBezTo>
                    <a:pt x="5" y="21"/>
                    <a:pt x="5" y="21"/>
                    <a:pt x="5" y="21"/>
                  </a:cubicBezTo>
                  <a:cubicBezTo>
                    <a:pt x="5" y="21"/>
                    <a:pt x="5" y="21"/>
                    <a:pt x="5" y="21"/>
                  </a:cubicBezTo>
                  <a:cubicBezTo>
                    <a:pt x="4" y="21"/>
                    <a:pt x="4" y="21"/>
                    <a:pt x="4" y="21"/>
                  </a:cubicBezTo>
                  <a:cubicBezTo>
                    <a:pt x="4" y="21"/>
                    <a:pt x="4" y="21"/>
                    <a:pt x="4" y="21"/>
                  </a:cubicBezTo>
                  <a:cubicBezTo>
                    <a:pt x="4" y="21"/>
                    <a:pt x="4" y="21"/>
                    <a:pt x="4" y="21"/>
                  </a:cubicBezTo>
                  <a:cubicBezTo>
                    <a:pt x="4" y="21"/>
                    <a:pt x="4" y="21"/>
                    <a:pt x="3" y="20"/>
                  </a:cubicBezTo>
                  <a:cubicBezTo>
                    <a:pt x="3" y="20"/>
                    <a:pt x="3" y="19"/>
                    <a:pt x="2" y="18"/>
                  </a:cubicBezTo>
                  <a:cubicBezTo>
                    <a:pt x="2" y="17"/>
                    <a:pt x="1" y="15"/>
                    <a:pt x="1" y="11"/>
                  </a:cubicBezTo>
                  <a:cubicBezTo>
                    <a:pt x="1" y="11"/>
                    <a:pt x="1" y="10"/>
                    <a:pt x="1" y="9"/>
                  </a:cubicBezTo>
                  <a:cubicBezTo>
                    <a:pt x="1" y="9"/>
                    <a:pt x="1" y="9"/>
                    <a:pt x="1" y="9"/>
                  </a:cubicBezTo>
                  <a:cubicBezTo>
                    <a:pt x="1" y="9"/>
                    <a:pt x="1" y="9"/>
                    <a:pt x="1" y="9"/>
                  </a:cubicBezTo>
                  <a:cubicBezTo>
                    <a:pt x="2" y="9"/>
                    <a:pt x="2" y="9"/>
                    <a:pt x="2" y="9"/>
                  </a:cubicBezTo>
                  <a:cubicBezTo>
                    <a:pt x="2" y="10"/>
                    <a:pt x="2" y="10"/>
                    <a:pt x="2" y="10"/>
                  </a:cubicBezTo>
                  <a:cubicBezTo>
                    <a:pt x="3" y="10"/>
                    <a:pt x="3" y="10"/>
                    <a:pt x="3" y="10"/>
                  </a:cubicBezTo>
                  <a:cubicBezTo>
                    <a:pt x="2" y="9"/>
                    <a:pt x="2" y="9"/>
                    <a:pt x="2" y="9"/>
                  </a:cubicBezTo>
                  <a:cubicBezTo>
                    <a:pt x="3" y="9"/>
                    <a:pt x="3" y="9"/>
                    <a:pt x="3" y="9"/>
                  </a:cubicBezTo>
                  <a:cubicBezTo>
                    <a:pt x="3" y="9"/>
                    <a:pt x="3" y="9"/>
                    <a:pt x="3" y="9"/>
                  </a:cubicBezTo>
                  <a:cubicBezTo>
                    <a:pt x="2" y="9"/>
                    <a:pt x="2" y="9"/>
                    <a:pt x="2" y="9"/>
                  </a:cubicBezTo>
                  <a:cubicBezTo>
                    <a:pt x="2" y="10"/>
                    <a:pt x="2" y="11"/>
                    <a:pt x="2" y="11"/>
                  </a:cubicBezTo>
                  <a:cubicBezTo>
                    <a:pt x="2" y="14"/>
                    <a:pt x="3" y="15"/>
                    <a:pt x="3" y="17"/>
                  </a:cubicBezTo>
                  <a:cubicBezTo>
                    <a:pt x="3" y="18"/>
                    <a:pt x="4" y="19"/>
                    <a:pt x="4" y="19"/>
                  </a:cubicBezTo>
                  <a:cubicBezTo>
                    <a:pt x="5" y="20"/>
                    <a:pt x="5" y="20"/>
                    <a:pt x="5" y="20"/>
                  </a:cubicBezTo>
                  <a:cubicBezTo>
                    <a:pt x="5" y="20"/>
                    <a:pt x="5" y="20"/>
                    <a:pt x="5" y="20"/>
                  </a:cubicBezTo>
                  <a:cubicBezTo>
                    <a:pt x="5" y="20"/>
                    <a:pt x="5" y="20"/>
                    <a:pt x="5" y="20"/>
                  </a:cubicBezTo>
                  <a:cubicBezTo>
                    <a:pt x="5" y="20"/>
                    <a:pt x="5" y="20"/>
                    <a:pt x="5" y="20"/>
                  </a:cubicBezTo>
                  <a:cubicBezTo>
                    <a:pt x="4" y="20"/>
                    <a:pt x="4" y="20"/>
                    <a:pt x="4" y="20"/>
                  </a:cubicBezTo>
                  <a:cubicBezTo>
                    <a:pt x="4" y="20"/>
                    <a:pt x="4" y="20"/>
                    <a:pt x="4" y="20"/>
                  </a:cubicBezTo>
                  <a:cubicBezTo>
                    <a:pt x="4" y="20"/>
                    <a:pt x="4" y="20"/>
                    <a:pt x="4" y="20"/>
                  </a:cubicBezTo>
                  <a:cubicBezTo>
                    <a:pt x="4" y="20"/>
                    <a:pt x="5" y="19"/>
                    <a:pt x="6" y="19"/>
                  </a:cubicBezTo>
                  <a:cubicBezTo>
                    <a:pt x="7" y="18"/>
                    <a:pt x="8" y="17"/>
                    <a:pt x="9" y="16"/>
                  </a:cubicBezTo>
                  <a:cubicBezTo>
                    <a:pt x="11" y="13"/>
                    <a:pt x="13" y="11"/>
                    <a:pt x="14" y="10"/>
                  </a:cubicBezTo>
                  <a:cubicBezTo>
                    <a:pt x="15" y="10"/>
                    <a:pt x="15" y="9"/>
                    <a:pt x="15" y="9"/>
                  </a:cubicBezTo>
                  <a:cubicBezTo>
                    <a:pt x="15" y="9"/>
                    <a:pt x="15" y="9"/>
                    <a:pt x="15" y="9"/>
                  </a:cubicBezTo>
                  <a:cubicBezTo>
                    <a:pt x="15" y="9"/>
                    <a:pt x="15" y="9"/>
                    <a:pt x="15" y="9"/>
                  </a:cubicBezTo>
                  <a:cubicBezTo>
                    <a:pt x="15" y="10"/>
                    <a:pt x="15" y="10"/>
                    <a:pt x="15" y="10"/>
                  </a:cubicBezTo>
                  <a:cubicBezTo>
                    <a:pt x="15" y="10"/>
                    <a:pt x="15" y="10"/>
                    <a:pt x="15" y="10"/>
                  </a:cubicBezTo>
                  <a:cubicBezTo>
                    <a:pt x="15" y="10"/>
                    <a:pt x="15" y="10"/>
                    <a:pt x="15" y="10"/>
                  </a:cubicBezTo>
                  <a:cubicBezTo>
                    <a:pt x="15" y="10"/>
                    <a:pt x="15" y="10"/>
                    <a:pt x="15" y="10"/>
                  </a:cubicBezTo>
                  <a:cubicBezTo>
                    <a:pt x="14" y="9"/>
                    <a:pt x="14" y="7"/>
                    <a:pt x="13" y="5"/>
                  </a:cubicBezTo>
                  <a:cubicBezTo>
                    <a:pt x="13" y="4"/>
                    <a:pt x="12" y="2"/>
                    <a:pt x="12" y="1"/>
                  </a:cubicBezTo>
                  <a:cubicBezTo>
                    <a:pt x="12" y="1"/>
                    <a:pt x="12" y="1"/>
                    <a:pt x="12" y="1"/>
                  </a:cubicBezTo>
                  <a:cubicBezTo>
                    <a:pt x="12" y="1"/>
                    <a:pt x="12" y="1"/>
                    <a:pt x="12" y="1"/>
                  </a:cubicBezTo>
                  <a:cubicBezTo>
                    <a:pt x="13" y="1"/>
                    <a:pt x="13" y="1"/>
                    <a:pt x="13" y="1"/>
                  </a:cubicBezTo>
                  <a:cubicBezTo>
                    <a:pt x="13" y="2"/>
                    <a:pt x="13" y="2"/>
                    <a:pt x="13" y="2"/>
                  </a:cubicBezTo>
                  <a:cubicBezTo>
                    <a:pt x="13" y="2"/>
                    <a:pt x="13" y="2"/>
                    <a:pt x="13" y="2"/>
                  </a:cubicBezTo>
                  <a:cubicBezTo>
                    <a:pt x="13" y="1"/>
                    <a:pt x="13" y="1"/>
                    <a:pt x="13" y="1"/>
                  </a:cubicBezTo>
                  <a:cubicBezTo>
                    <a:pt x="11" y="3"/>
                    <a:pt x="8" y="4"/>
                    <a:pt x="6" y="6"/>
                  </a:cubicBezTo>
                  <a:cubicBezTo>
                    <a:pt x="4" y="8"/>
                    <a:pt x="2" y="9"/>
                    <a:pt x="2" y="10"/>
                  </a:cubicBezTo>
                  <a:cubicBezTo>
                    <a:pt x="2" y="10"/>
                    <a:pt x="2" y="10"/>
                    <a:pt x="2" y="10"/>
                  </a:cubicBezTo>
                  <a:cubicBezTo>
                    <a:pt x="2" y="10"/>
                    <a:pt x="2" y="10"/>
                    <a:pt x="2" y="10"/>
                  </a:cubicBezTo>
                  <a:cubicBezTo>
                    <a:pt x="3" y="10"/>
                    <a:pt x="3" y="10"/>
                    <a:pt x="3" y="10"/>
                  </a:cubicBezTo>
                  <a:cubicBezTo>
                    <a:pt x="2" y="9"/>
                    <a:pt x="2" y="9"/>
                    <a:pt x="2" y="9"/>
                  </a:cubicBezTo>
                  <a:cubicBezTo>
                    <a:pt x="2" y="9"/>
                    <a:pt x="2" y="9"/>
                    <a:pt x="2" y="9"/>
                  </a:cubicBezTo>
                  <a:cubicBezTo>
                    <a:pt x="2" y="9"/>
                    <a:pt x="2" y="9"/>
                    <a:pt x="2" y="9"/>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54" name="Freeform 371">
              <a:extLst>
                <a:ext uri="{FF2B5EF4-FFF2-40B4-BE49-F238E27FC236}">
                  <a16:creationId xmlns:a16="http://schemas.microsoft.com/office/drawing/2014/main" id="{7A4E580C-720F-4B08-900C-F1DA45D7BED0}"/>
                </a:ext>
              </a:extLst>
            </p:cNvPr>
            <p:cNvSpPr>
              <a:spLocks/>
            </p:cNvSpPr>
            <p:nvPr/>
          </p:nvSpPr>
          <p:spPr bwMode="auto">
            <a:xfrm>
              <a:off x="8789988" y="6559550"/>
              <a:ext cx="65088" cy="103187"/>
            </a:xfrm>
            <a:custGeom>
              <a:avLst/>
              <a:gdLst>
                <a:gd name="T0" fmla="*/ 3 w 13"/>
                <a:gd name="T1" fmla="*/ 19 h 20"/>
                <a:gd name="T2" fmla="*/ 4 w 13"/>
                <a:gd name="T3" fmla="*/ 19 h 20"/>
                <a:gd name="T4" fmla="*/ 4 w 13"/>
                <a:gd name="T5" fmla="*/ 19 h 20"/>
                <a:gd name="T6" fmla="*/ 4 w 13"/>
                <a:gd name="T7" fmla="*/ 19 h 20"/>
                <a:gd name="T8" fmla="*/ 4 w 13"/>
                <a:gd name="T9" fmla="*/ 19 h 20"/>
                <a:gd name="T10" fmla="*/ 4 w 13"/>
                <a:gd name="T11" fmla="*/ 19 h 20"/>
                <a:gd name="T12" fmla="*/ 4 w 13"/>
                <a:gd name="T13" fmla="*/ 19 h 20"/>
                <a:gd name="T14" fmla="*/ 2 w 13"/>
                <a:gd name="T15" fmla="*/ 13 h 20"/>
                <a:gd name="T16" fmla="*/ 7 w 13"/>
                <a:gd name="T17" fmla="*/ 1 h 20"/>
                <a:gd name="T18" fmla="*/ 6 w 13"/>
                <a:gd name="T19" fmla="*/ 0 h 20"/>
                <a:gd name="T20" fmla="*/ 5 w 13"/>
                <a:gd name="T21" fmla="*/ 1 h 20"/>
                <a:gd name="T22" fmla="*/ 7 w 13"/>
                <a:gd name="T23" fmla="*/ 4 h 20"/>
                <a:gd name="T24" fmla="*/ 11 w 13"/>
                <a:gd name="T25" fmla="*/ 8 h 20"/>
                <a:gd name="T26" fmla="*/ 12 w 13"/>
                <a:gd name="T27" fmla="*/ 8 h 20"/>
                <a:gd name="T28" fmla="*/ 11 w 13"/>
                <a:gd name="T29" fmla="*/ 7 h 20"/>
                <a:gd name="T30" fmla="*/ 9 w 13"/>
                <a:gd name="T31" fmla="*/ 9 h 20"/>
                <a:gd name="T32" fmla="*/ 6 w 13"/>
                <a:gd name="T33" fmla="*/ 14 h 20"/>
                <a:gd name="T34" fmla="*/ 2 w 13"/>
                <a:gd name="T35" fmla="*/ 19 h 20"/>
                <a:gd name="T36" fmla="*/ 3 w 13"/>
                <a:gd name="T37" fmla="*/ 19 h 20"/>
                <a:gd name="T38" fmla="*/ 4 w 13"/>
                <a:gd name="T39" fmla="*/ 19 h 20"/>
                <a:gd name="T40" fmla="*/ 3 w 13"/>
                <a:gd name="T41" fmla="*/ 19 h 20"/>
                <a:gd name="T42" fmla="*/ 4 w 13"/>
                <a:gd name="T43" fmla="*/ 20 h 20"/>
                <a:gd name="T44" fmla="*/ 6 w 13"/>
                <a:gd name="T45" fmla="*/ 17 h 20"/>
                <a:gd name="T46" fmla="*/ 10 w 13"/>
                <a:gd name="T47" fmla="*/ 12 h 20"/>
                <a:gd name="T48" fmla="*/ 11 w 13"/>
                <a:gd name="T49" fmla="*/ 10 h 20"/>
                <a:gd name="T50" fmla="*/ 12 w 13"/>
                <a:gd name="T51" fmla="*/ 8 h 20"/>
                <a:gd name="T52" fmla="*/ 12 w 13"/>
                <a:gd name="T53" fmla="*/ 7 h 20"/>
                <a:gd name="T54" fmla="*/ 8 w 13"/>
                <a:gd name="T55" fmla="*/ 3 h 20"/>
                <a:gd name="T56" fmla="*/ 7 w 13"/>
                <a:gd name="T57" fmla="*/ 0 h 20"/>
                <a:gd name="T58" fmla="*/ 6 w 13"/>
                <a:gd name="T59" fmla="*/ 0 h 20"/>
                <a:gd name="T60" fmla="*/ 5 w 13"/>
                <a:gd name="T61" fmla="*/ 0 h 20"/>
                <a:gd name="T62" fmla="*/ 0 w 13"/>
                <a:gd name="T63" fmla="*/ 13 h 20"/>
                <a:gd name="T64" fmla="*/ 2 w 13"/>
                <a:gd name="T65" fmla="*/ 20 h 20"/>
                <a:gd name="T66" fmla="*/ 3 w 13"/>
                <a:gd name="T67" fmla="*/ 20 h 20"/>
                <a:gd name="T68" fmla="*/ 4 w 13"/>
                <a:gd name="T69" fmla="*/ 20 h 20"/>
                <a:gd name="T70" fmla="*/ 3 w 13"/>
                <a:gd name="T7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 h="20">
                  <a:moveTo>
                    <a:pt x="3" y="19"/>
                  </a:move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2" y="16"/>
                    <a:pt x="2" y="13"/>
                  </a:cubicBezTo>
                  <a:cubicBezTo>
                    <a:pt x="2" y="10"/>
                    <a:pt x="3" y="6"/>
                    <a:pt x="7" y="1"/>
                  </a:cubicBezTo>
                  <a:cubicBezTo>
                    <a:pt x="6" y="0"/>
                    <a:pt x="6" y="0"/>
                    <a:pt x="6" y="0"/>
                  </a:cubicBezTo>
                  <a:cubicBezTo>
                    <a:pt x="5" y="1"/>
                    <a:pt x="5" y="1"/>
                    <a:pt x="5" y="1"/>
                  </a:cubicBezTo>
                  <a:cubicBezTo>
                    <a:pt x="5" y="2"/>
                    <a:pt x="6" y="3"/>
                    <a:pt x="7" y="4"/>
                  </a:cubicBezTo>
                  <a:cubicBezTo>
                    <a:pt x="7" y="5"/>
                    <a:pt x="9" y="7"/>
                    <a:pt x="11" y="8"/>
                  </a:cubicBezTo>
                  <a:cubicBezTo>
                    <a:pt x="12" y="8"/>
                    <a:pt x="12" y="8"/>
                    <a:pt x="12" y="8"/>
                  </a:cubicBezTo>
                  <a:cubicBezTo>
                    <a:pt x="11" y="7"/>
                    <a:pt x="11" y="7"/>
                    <a:pt x="11" y="7"/>
                  </a:cubicBezTo>
                  <a:cubicBezTo>
                    <a:pt x="11" y="8"/>
                    <a:pt x="10" y="8"/>
                    <a:pt x="9" y="9"/>
                  </a:cubicBezTo>
                  <a:cubicBezTo>
                    <a:pt x="8" y="10"/>
                    <a:pt x="7" y="12"/>
                    <a:pt x="6" y="14"/>
                  </a:cubicBezTo>
                  <a:cubicBezTo>
                    <a:pt x="4" y="16"/>
                    <a:pt x="3" y="17"/>
                    <a:pt x="2" y="19"/>
                  </a:cubicBezTo>
                  <a:cubicBezTo>
                    <a:pt x="3" y="19"/>
                    <a:pt x="3" y="19"/>
                    <a:pt x="3" y="19"/>
                  </a:cubicBezTo>
                  <a:cubicBezTo>
                    <a:pt x="4" y="19"/>
                    <a:pt x="4" y="19"/>
                    <a:pt x="4" y="19"/>
                  </a:cubicBezTo>
                  <a:cubicBezTo>
                    <a:pt x="3" y="19"/>
                    <a:pt x="3" y="19"/>
                    <a:pt x="3" y="19"/>
                  </a:cubicBezTo>
                  <a:cubicBezTo>
                    <a:pt x="4" y="20"/>
                    <a:pt x="4" y="20"/>
                    <a:pt x="4" y="20"/>
                  </a:cubicBezTo>
                  <a:cubicBezTo>
                    <a:pt x="4" y="19"/>
                    <a:pt x="5" y="18"/>
                    <a:pt x="6" y="17"/>
                  </a:cubicBezTo>
                  <a:cubicBezTo>
                    <a:pt x="7" y="15"/>
                    <a:pt x="8" y="13"/>
                    <a:pt x="10" y="12"/>
                  </a:cubicBezTo>
                  <a:cubicBezTo>
                    <a:pt x="10" y="11"/>
                    <a:pt x="11" y="10"/>
                    <a:pt x="11" y="10"/>
                  </a:cubicBezTo>
                  <a:cubicBezTo>
                    <a:pt x="12" y="9"/>
                    <a:pt x="12" y="9"/>
                    <a:pt x="12" y="8"/>
                  </a:cubicBezTo>
                  <a:cubicBezTo>
                    <a:pt x="13" y="8"/>
                    <a:pt x="13" y="7"/>
                    <a:pt x="12" y="7"/>
                  </a:cubicBezTo>
                  <a:cubicBezTo>
                    <a:pt x="10" y="5"/>
                    <a:pt x="9" y="4"/>
                    <a:pt x="8" y="3"/>
                  </a:cubicBezTo>
                  <a:cubicBezTo>
                    <a:pt x="7" y="2"/>
                    <a:pt x="7" y="1"/>
                    <a:pt x="7" y="0"/>
                  </a:cubicBezTo>
                  <a:cubicBezTo>
                    <a:pt x="7" y="0"/>
                    <a:pt x="6" y="0"/>
                    <a:pt x="6" y="0"/>
                  </a:cubicBezTo>
                  <a:cubicBezTo>
                    <a:pt x="6" y="0"/>
                    <a:pt x="5" y="0"/>
                    <a:pt x="5" y="0"/>
                  </a:cubicBezTo>
                  <a:cubicBezTo>
                    <a:pt x="1" y="5"/>
                    <a:pt x="0" y="9"/>
                    <a:pt x="0" y="13"/>
                  </a:cubicBezTo>
                  <a:cubicBezTo>
                    <a:pt x="0" y="17"/>
                    <a:pt x="2" y="20"/>
                    <a:pt x="2" y="20"/>
                  </a:cubicBezTo>
                  <a:cubicBezTo>
                    <a:pt x="3" y="20"/>
                    <a:pt x="3" y="20"/>
                    <a:pt x="3" y="20"/>
                  </a:cubicBezTo>
                  <a:cubicBezTo>
                    <a:pt x="4" y="20"/>
                    <a:pt x="4" y="20"/>
                    <a:pt x="4" y="20"/>
                  </a:cubicBezTo>
                  <a:lnTo>
                    <a:pt x="3" y="19"/>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55" name="Freeform 372">
              <a:extLst>
                <a:ext uri="{FF2B5EF4-FFF2-40B4-BE49-F238E27FC236}">
                  <a16:creationId xmlns:a16="http://schemas.microsoft.com/office/drawing/2014/main" id="{F751679A-ED93-4E91-BCD8-39F8EF7DCC7F}"/>
                </a:ext>
              </a:extLst>
            </p:cNvPr>
            <p:cNvSpPr>
              <a:spLocks/>
            </p:cNvSpPr>
            <p:nvPr/>
          </p:nvSpPr>
          <p:spPr bwMode="auto">
            <a:xfrm>
              <a:off x="8789988" y="6554788"/>
              <a:ext cx="65088" cy="112712"/>
            </a:xfrm>
            <a:custGeom>
              <a:avLst/>
              <a:gdLst>
                <a:gd name="T0" fmla="*/ 4 w 13"/>
                <a:gd name="T1" fmla="*/ 20 h 22"/>
                <a:gd name="T2" fmla="*/ 4 w 13"/>
                <a:gd name="T3" fmla="*/ 20 h 22"/>
                <a:gd name="T4" fmla="*/ 4 w 13"/>
                <a:gd name="T5" fmla="*/ 20 h 22"/>
                <a:gd name="T6" fmla="*/ 4 w 13"/>
                <a:gd name="T7" fmla="*/ 20 h 22"/>
                <a:gd name="T8" fmla="*/ 4 w 13"/>
                <a:gd name="T9" fmla="*/ 20 h 22"/>
                <a:gd name="T10" fmla="*/ 2 w 13"/>
                <a:gd name="T11" fmla="*/ 14 h 22"/>
                <a:gd name="T12" fmla="*/ 2 w 13"/>
                <a:gd name="T13" fmla="*/ 14 h 22"/>
                <a:gd name="T14" fmla="*/ 7 w 13"/>
                <a:gd name="T15" fmla="*/ 2 h 22"/>
                <a:gd name="T16" fmla="*/ 6 w 13"/>
                <a:gd name="T17" fmla="*/ 1 h 22"/>
                <a:gd name="T18" fmla="*/ 5 w 13"/>
                <a:gd name="T19" fmla="*/ 2 h 22"/>
                <a:gd name="T20" fmla="*/ 11 w 13"/>
                <a:gd name="T21" fmla="*/ 10 h 22"/>
                <a:gd name="T22" fmla="*/ 11 w 13"/>
                <a:gd name="T23" fmla="*/ 8 h 22"/>
                <a:gd name="T24" fmla="*/ 9 w 13"/>
                <a:gd name="T25" fmla="*/ 10 h 22"/>
                <a:gd name="T26" fmla="*/ 2 w 13"/>
                <a:gd name="T27" fmla="*/ 20 h 22"/>
                <a:gd name="T28" fmla="*/ 4 w 13"/>
                <a:gd name="T29" fmla="*/ 20 h 22"/>
                <a:gd name="T30" fmla="*/ 3 w 13"/>
                <a:gd name="T31" fmla="*/ 20 h 22"/>
                <a:gd name="T32" fmla="*/ 4 w 13"/>
                <a:gd name="T33" fmla="*/ 21 h 22"/>
                <a:gd name="T34" fmla="*/ 12 w 13"/>
                <a:gd name="T35" fmla="*/ 11 h 22"/>
                <a:gd name="T36" fmla="*/ 12 w 13"/>
                <a:gd name="T37" fmla="*/ 8 h 22"/>
                <a:gd name="T38" fmla="*/ 6 w 13"/>
                <a:gd name="T39" fmla="*/ 0 h 22"/>
                <a:gd name="T40" fmla="*/ 0 w 13"/>
                <a:gd name="T41" fmla="*/ 14 h 22"/>
                <a:gd name="T42" fmla="*/ 0 w 13"/>
                <a:gd name="T43" fmla="*/ 14 h 22"/>
                <a:gd name="T44" fmla="*/ 3 w 13"/>
                <a:gd name="T45" fmla="*/ 22 h 22"/>
                <a:gd name="T46" fmla="*/ 3 w 13"/>
                <a:gd name="T47" fmla="*/ 20 h 22"/>
                <a:gd name="T48" fmla="*/ 3 w 13"/>
                <a:gd name="T49" fmla="*/ 20 h 22"/>
                <a:gd name="T50" fmla="*/ 4 w 13"/>
                <a:gd name="T51" fmla="*/ 21 h 22"/>
                <a:gd name="T52" fmla="*/ 3 w 13"/>
                <a:gd name="T53" fmla="*/ 21 h 22"/>
                <a:gd name="T54" fmla="*/ 1 w 13"/>
                <a:gd name="T55" fmla="*/ 14 h 22"/>
                <a:gd name="T56" fmla="*/ 1 w 13"/>
                <a:gd name="T57" fmla="*/ 14 h 22"/>
                <a:gd name="T58" fmla="*/ 1 w 13"/>
                <a:gd name="T59" fmla="*/ 14 h 22"/>
                <a:gd name="T60" fmla="*/ 6 w 13"/>
                <a:gd name="T61" fmla="*/ 1 h 22"/>
                <a:gd name="T62" fmla="*/ 8 w 13"/>
                <a:gd name="T63" fmla="*/ 4 h 22"/>
                <a:gd name="T64" fmla="*/ 12 w 13"/>
                <a:gd name="T65" fmla="*/ 9 h 22"/>
                <a:gd name="T66" fmla="*/ 6 w 13"/>
                <a:gd name="T67" fmla="*/ 18 h 22"/>
                <a:gd name="T68" fmla="*/ 4 w 13"/>
                <a:gd name="T69" fmla="*/ 20 h 22"/>
                <a:gd name="T70" fmla="*/ 4 w 13"/>
                <a:gd name="T71" fmla="*/ 20 h 22"/>
                <a:gd name="T72" fmla="*/ 2 w 13"/>
                <a:gd name="T73" fmla="*/ 20 h 22"/>
                <a:gd name="T74" fmla="*/ 10 w 13"/>
                <a:gd name="T75" fmla="*/ 10 h 22"/>
                <a:gd name="T76" fmla="*/ 11 w 13"/>
                <a:gd name="T77" fmla="*/ 8 h 22"/>
                <a:gd name="T78" fmla="*/ 11 w 13"/>
                <a:gd name="T79" fmla="*/ 9 h 22"/>
                <a:gd name="T80" fmla="*/ 5 w 13"/>
                <a:gd name="T81" fmla="*/ 2 h 22"/>
                <a:gd name="T82" fmla="*/ 6 w 13"/>
                <a:gd name="T83" fmla="*/ 2 h 22"/>
                <a:gd name="T84" fmla="*/ 6 w 13"/>
                <a:gd name="T85" fmla="*/ 2 h 22"/>
                <a:gd name="T86" fmla="*/ 2 w 13"/>
                <a:gd name="T87" fmla="*/ 14 h 22"/>
                <a:gd name="T88" fmla="*/ 4 w 13"/>
                <a:gd name="T89" fmla="*/ 20 h 22"/>
                <a:gd name="T90" fmla="*/ 4 w 13"/>
                <a:gd name="T91" fmla="*/ 20 h 22"/>
                <a:gd name="T92" fmla="*/ 4 w 13"/>
                <a:gd name="T93" fmla="*/ 20 h 22"/>
                <a:gd name="T94" fmla="*/ 4 w 13"/>
                <a:gd name="T95" fmla="*/ 20 h 22"/>
                <a:gd name="T96" fmla="*/ 4 w 13"/>
                <a:gd name="T97" fmla="*/ 20 h 22"/>
                <a:gd name="T98" fmla="*/ 4 w 13"/>
                <a:gd name="T99" fmla="*/ 20 h 22"/>
                <a:gd name="T100" fmla="*/ 3 w 13"/>
                <a:gd name="T10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22">
                  <a:moveTo>
                    <a:pt x="3" y="20"/>
                  </a:moveTo>
                  <a:cubicBezTo>
                    <a:pt x="3" y="21"/>
                    <a:pt x="3" y="21"/>
                    <a:pt x="3" y="21"/>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2" y="17"/>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1"/>
                    <a:pt x="3" y="7"/>
                    <a:pt x="7" y="2"/>
                  </a:cubicBezTo>
                  <a:cubicBezTo>
                    <a:pt x="7" y="2"/>
                    <a:pt x="7" y="2"/>
                    <a:pt x="7" y="2"/>
                  </a:cubicBezTo>
                  <a:cubicBezTo>
                    <a:pt x="6" y="1"/>
                    <a:pt x="6" y="1"/>
                    <a:pt x="6" y="1"/>
                  </a:cubicBezTo>
                  <a:cubicBezTo>
                    <a:pt x="6" y="1"/>
                    <a:pt x="6" y="1"/>
                    <a:pt x="6" y="1"/>
                  </a:cubicBezTo>
                  <a:cubicBezTo>
                    <a:pt x="5" y="2"/>
                    <a:pt x="5" y="2"/>
                    <a:pt x="5" y="2"/>
                  </a:cubicBezTo>
                  <a:cubicBezTo>
                    <a:pt x="5" y="2"/>
                    <a:pt x="5" y="2"/>
                    <a:pt x="5" y="2"/>
                  </a:cubicBezTo>
                  <a:cubicBezTo>
                    <a:pt x="5" y="2"/>
                    <a:pt x="5" y="2"/>
                    <a:pt x="5" y="2"/>
                  </a:cubicBezTo>
                  <a:cubicBezTo>
                    <a:pt x="5" y="3"/>
                    <a:pt x="6" y="4"/>
                    <a:pt x="6" y="5"/>
                  </a:cubicBezTo>
                  <a:cubicBezTo>
                    <a:pt x="7" y="7"/>
                    <a:pt x="9" y="8"/>
                    <a:pt x="11" y="10"/>
                  </a:cubicBezTo>
                  <a:cubicBezTo>
                    <a:pt x="11" y="10"/>
                    <a:pt x="11" y="10"/>
                    <a:pt x="11" y="10"/>
                  </a:cubicBezTo>
                  <a:cubicBezTo>
                    <a:pt x="12" y="9"/>
                    <a:pt x="12" y="9"/>
                    <a:pt x="12" y="9"/>
                  </a:cubicBezTo>
                  <a:cubicBezTo>
                    <a:pt x="12" y="9"/>
                    <a:pt x="12" y="9"/>
                    <a:pt x="12" y="9"/>
                  </a:cubicBezTo>
                  <a:cubicBezTo>
                    <a:pt x="11" y="8"/>
                    <a:pt x="11" y="8"/>
                    <a:pt x="11" y="8"/>
                  </a:cubicBezTo>
                  <a:cubicBezTo>
                    <a:pt x="11" y="8"/>
                    <a:pt x="11" y="8"/>
                    <a:pt x="11" y="8"/>
                  </a:cubicBezTo>
                  <a:cubicBezTo>
                    <a:pt x="11" y="8"/>
                    <a:pt x="11" y="8"/>
                    <a:pt x="11" y="8"/>
                  </a:cubicBezTo>
                  <a:cubicBezTo>
                    <a:pt x="10" y="8"/>
                    <a:pt x="10" y="9"/>
                    <a:pt x="9" y="10"/>
                  </a:cubicBezTo>
                  <a:cubicBezTo>
                    <a:pt x="8" y="11"/>
                    <a:pt x="7" y="13"/>
                    <a:pt x="5" y="15"/>
                  </a:cubicBezTo>
                  <a:cubicBezTo>
                    <a:pt x="4" y="17"/>
                    <a:pt x="3" y="18"/>
                    <a:pt x="2" y="20"/>
                  </a:cubicBezTo>
                  <a:cubicBezTo>
                    <a:pt x="2" y="20"/>
                    <a:pt x="2" y="20"/>
                    <a:pt x="2" y="20"/>
                  </a:cubicBezTo>
                  <a:cubicBezTo>
                    <a:pt x="3" y="21"/>
                    <a:pt x="3" y="21"/>
                    <a:pt x="3" y="21"/>
                  </a:cubicBezTo>
                  <a:cubicBezTo>
                    <a:pt x="3" y="21"/>
                    <a:pt x="3" y="21"/>
                    <a:pt x="3" y="21"/>
                  </a:cubicBezTo>
                  <a:cubicBezTo>
                    <a:pt x="4" y="20"/>
                    <a:pt x="4" y="20"/>
                    <a:pt x="4" y="20"/>
                  </a:cubicBezTo>
                  <a:cubicBezTo>
                    <a:pt x="4" y="20"/>
                    <a:pt x="4" y="20"/>
                    <a:pt x="4" y="20"/>
                  </a:cubicBezTo>
                  <a:cubicBezTo>
                    <a:pt x="3" y="20"/>
                    <a:pt x="3" y="20"/>
                    <a:pt x="3" y="20"/>
                  </a:cubicBezTo>
                  <a:cubicBezTo>
                    <a:pt x="3" y="20"/>
                    <a:pt x="3" y="20"/>
                    <a:pt x="3" y="20"/>
                  </a:cubicBezTo>
                  <a:cubicBezTo>
                    <a:pt x="4" y="21"/>
                    <a:pt x="4" y="21"/>
                    <a:pt x="4" y="21"/>
                  </a:cubicBezTo>
                  <a:cubicBezTo>
                    <a:pt x="4" y="21"/>
                    <a:pt x="4" y="21"/>
                    <a:pt x="4" y="21"/>
                  </a:cubicBezTo>
                  <a:cubicBezTo>
                    <a:pt x="4" y="21"/>
                    <a:pt x="4" y="21"/>
                    <a:pt x="4" y="21"/>
                  </a:cubicBezTo>
                  <a:cubicBezTo>
                    <a:pt x="5" y="20"/>
                    <a:pt x="5" y="19"/>
                    <a:pt x="6" y="18"/>
                  </a:cubicBezTo>
                  <a:cubicBezTo>
                    <a:pt x="7" y="16"/>
                    <a:pt x="9" y="14"/>
                    <a:pt x="10" y="13"/>
                  </a:cubicBezTo>
                  <a:cubicBezTo>
                    <a:pt x="11" y="12"/>
                    <a:pt x="11" y="11"/>
                    <a:pt x="12" y="11"/>
                  </a:cubicBezTo>
                  <a:cubicBezTo>
                    <a:pt x="12" y="10"/>
                    <a:pt x="12" y="10"/>
                    <a:pt x="13" y="9"/>
                  </a:cubicBezTo>
                  <a:cubicBezTo>
                    <a:pt x="13" y="9"/>
                    <a:pt x="13" y="9"/>
                    <a:pt x="13" y="9"/>
                  </a:cubicBezTo>
                  <a:cubicBezTo>
                    <a:pt x="13" y="8"/>
                    <a:pt x="13" y="8"/>
                    <a:pt x="12" y="8"/>
                  </a:cubicBezTo>
                  <a:cubicBezTo>
                    <a:pt x="10" y="6"/>
                    <a:pt x="9" y="5"/>
                    <a:pt x="8" y="4"/>
                  </a:cubicBezTo>
                  <a:cubicBezTo>
                    <a:pt x="8" y="3"/>
                    <a:pt x="7" y="2"/>
                    <a:pt x="7" y="1"/>
                  </a:cubicBezTo>
                  <a:cubicBezTo>
                    <a:pt x="7" y="1"/>
                    <a:pt x="6" y="0"/>
                    <a:pt x="6" y="0"/>
                  </a:cubicBezTo>
                  <a:cubicBezTo>
                    <a:pt x="6" y="0"/>
                    <a:pt x="6" y="0"/>
                    <a:pt x="6" y="0"/>
                  </a:cubicBezTo>
                  <a:cubicBezTo>
                    <a:pt x="5" y="0"/>
                    <a:pt x="5" y="0"/>
                    <a:pt x="5" y="1"/>
                  </a:cubicBezTo>
                  <a:cubicBezTo>
                    <a:pt x="1" y="6"/>
                    <a:pt x="0" y="10"/>
                    <a:pt x="0" y="14"/>
                  </a:cubicBezTo>
                  <a:cubicBezTo>
                    <a:pt x="0" y="14"/>
                    <a:pt x="0" y="14"/>
                    <a:pt x="0" y="14"/>
                  </a:cubicBezTo>
                  <a:cubicBezTo>
                    <a:pt x="0" y="14"/>
                    <a:pt x="0" y="14"/>
                    <a:pt x="0" y="14"/>
                  </a:cubicBezTo>
                  <a:cubicBezTo>
                    <a:pt x="0" y="14"/>
                    <a:pt x="0" y="14"/>
                    <a:pt x="0" y="14"/>
                  </a:cubicBezTo>
                  <a:cubicBezTo>
                    <a:pt x="0" y="18"/>
                    <a:pt x="2" y="21"/>
                    <a:pt x="2" y="21"/>
                  </a:cubicBezTo>
                  <a:cubicBezTo>
                    <a:pt x="2" y="21"/>
                    <a:pt x="3" y="22"/>
                    <a:pt x="3" y="22"/>
                  </a:cubicBezTo>
                  <a:cubicBezTo>
                    <a:pt x="3" y="22"/>
                    <a:pt x="3" y="22"/>
                    <a:pt x="3" y="22"/>
                  </a:cubicBezTo>
                  <a:cubicBezTo>
                    <a:pt x="4" y="21"/>
                    <a:pt x="4" y="21"/>
                    <a:pt x="4" y="21"/>
                  </a:cubicBezTo>
                  <a:cubicBezTo>
                    <a:pt x="4" y="21"/>
                    <a:pt x="4" y="21"/>
                    <a:pt x="4" y="21"/>
                  </a:cubicBezTo>
                  <a:cubicBezTo>
                    <a:pt x="3" y="20"/>
                    <a:pt x="3" y="20"/>
                    <a:pt x="3" y="20"/>
                  </a:cubicBezTo>
                  <a:cubicBezTo>
                    <a:pt x="3" y="20"/>
                    <a:pt x="3" y="20"/>
                    <a:pt x="3" y="20"/>
                  </a:cubicBezTo>
                  <a:cubicBezTo>
                    <a:pt x="3" y="21"/>
                    <a:pt x="3" y="21"/>
                    <a:pt x="3" y="21"/>
                  </a:cubicBezTo>
                  <a:cubicBezTo>
                    <a:pt x="3" y="20"/>
                    <a:pt x="3" y="20"/>
                    <a:pt x="3" y="20"/>
                  </a:cubicBezTo>
                  <a:cubicBezTo>
                    <a:pt x="3" y="21"/>
                    <a:pt x="3" y="21"/>
                    <a:pt x="3" y="21"/>
                  </a:cubicBezTo>
                  <a:cubicBezTo>
                    <a:pt x="4" y="21"/>
                    <a:pt x="4" y="21"/>
                    <a:pt x="4" y="21"/>
                  </a:cubicBezTo>
                  <a:cubicBezTo>
                    <a:pt x="4" y="21"/>
                    <a:pt x="4" y="21"/>
                    <a:pt x="4" y="21"/>
                  </a:cubicBezTo>
                  <a:cubicBezTo>
                    <a:pt x="4" y="21"/>
                    <a:pt x="4" y="21"/>
                    <a:pt x="4" y="21"/>
                  </a:cubicBezTo>
                  <a:cubicBezTo>
                    <a:pt x="3" y="21"/>
                    <a:pt x="3" y="21"/>
                    <a:pt x="3" y="21"/>
                  </a:cubicBezTo>
                  <a:cubicBezTo>
                    <a:pt x="3" y="21"/>
                    <a:pt x="3" y="21"/>
                    <a:pt x="3" y="21"/>
                  </a:cubicBezTo>
                  <a:cubicBezTo>
                    <a:pt x="3" y="21"/>
                    <a:pt x="3" y="21"/>
                    <a:pt x="3" y="21"/>
                  </a:cubicBezTo>
                  <a:cubicBezTo>
                    <a:pt x="3" y="21"/>
                    <a:pt x="1" y="18"/>
                    <a:pt x="1" y="14"/>
                  </a:cubicBezTo>
                  <a:cubicBezTo>
                    <a:pt x="1" y="14"/>
                    <a:pt x="1" y="14"/>
                    <a:pt x="1" y="14"/>
                  </a:cubicBezTo>
                  <a:cubicBezTo>
                    <a:pt x="1" y="14"/>
                    <a:pt x="1" y="14"/>
                    <a:pt x="1" y="14"/>
                  </a:cubicBezTo>
                  <a:cubicBezTo>
                    <a:pt x="0" y="14"/>
                    <a:pt x="0" y="14"/>
                    <a:pt x="0" y="14"/>
                  </a:cubicBezTo>
                  <a:cubicBezTo>
                    <a:pt x="1" y="14"/>
                    <a:pt x="1" y="14"/>
                    <a:pt x="1" y="14"/>
                  </a:cubicBezTo>
                  <a:cubicBezTo>
                    <a:pt x="1" y="14"/>
                    <a:pt x="1" y="14"/>
                    <a:pt x="1" y="14"/>
                  </a:cubicBezTo>
                  <a:cubicBezTo>
                    <a:pt x="0" y="14"/>
                    <a:pt x="0" y="14"/>
                    <a:pt x="0" y="14"/>
                  </a:cubicBezTo>
                  <a:cubicBezTo>
                    <a:pt x="1" y="14"/>
                    <a:pt x="1" y="14"/>
                    <a:pt x="1" y="14"/>
                  </a:cubicBezTo>
                  <a:cubicBezTo>
                    <a:pt x="1" y="14"/>
                    <a:pt x="1" y="14"/>
                    <a:pt x="1" y="14"/>
                  </a:cubicBezTo>
                  <a:cubicBezTo>
                    <a:pt x="1" y="10"/>
                    <a:pt x="2" y="6"/>
                    <a:pt x="5" y="1"/>
                  </a:cubicBezTo>
                  <a:cubicBezTo>
                    <a:pt x="6" y="1"/>
                    <a:pt x="6" y="1"/>
                    <a:pt x="6" y="1"/>
                  </a:cubicBezTo>
                  <a:cubicBezTo>
                    <a:pt x="6" y="1"/>
                    <a:pt x="6" y="1"/>
                    <a:pt x="6" y="1"/>
                  </a:cubicBezTo>
                  <a:cubicBezTo>
                    <a:pt x="6" y="1"/>
                    <a:pt x="6" y="1"/>
                    <a:pt x="6" y="1"/>
                  </a:cubicBezTo>
                  <a:cubicBezTo>
                    <a:pt x="7" y="2"/>
                    <a:pt x="7" y="3"/>
                    <a:pt x="8" y="4"/>
                  </a:cubicBezTo>
                  <a:cubicBezTo>
                    <a:pt x="9" y="5"/>
                    <a:pt x="10" y="7"/>
                    <a:pt x="12" y="8"/>
                  </a:cubicBezTo>
                  <a:cubicBezTo>
                    <a:pt x="12" y="9"/>
                    <a:pt x="12" y="9"/>
                    <a:pt x="12" y="9"/>
                  </a:cubicBezTo>
                  <a:cubicBezTo>
                    <a:pt x="12" y="9"/>
                    <a:pt x="12" y="9"/>
                    <a:pt x="12" y="9"/>
                  </a:cubicBezTo>
                  <a:cubicBezTo>
                    <a:pt x="12" y="9"/>
                    <a:pt x="12" y="10"/>
                    <a:pt x="11" y="10"/>
                  </a:cubicBezTo>
                  <a:cubicBezTo>
                    <a:pt x="11" y="11"/>
                    <a:pt x="10" y="12"/>
                    <a:pt x="9" y="12"/>
                  </a:cubicBezTo>
                  <a:cubicBezTo>
                    <a:pt x="8" y="14"/>
                    <a:pt x="7" y="16"/>
                    <a:pt x="6" y="18"/>
                  </a:cubicBezTo>
                  <a:cubicBezTo>
                    <a:pt x="5" y="19"/>
                    <a:pt x="4" y="20"/>
                    <a:pt x="4" y="21"/>
                  </a:cubicBezTo>
                  <a:cubicBezTo>
                    <a:pt x="4" y="21"/>
                    <a:pt x="4" y="21"/>
                    <a:pt x="4" y="21"/>
                  </a:cubicBezTo>
                  <a:cubicBezTo>
                    <a:pt x="4" y="20"/>
                    <a:pt x="4" y="20"/>
                    <a:pt x="4" y="20"/>
                  </a:cubicBezTo>
                  <a:cubicBezTo>
                    <a:pt x="4" y="20"/>
                    <a:pt x="4" y="20"/>
                    <a:pt x="4" y="20"/>
                  </a:cubicBezTo>
                  <a:cubicBezTo>
                    <a:pt x="4" y="20"/>
                    <a:pt x="4" y="20"/>
                    <a:pt x="4" y="20"/>
                  </a:cubicBezTo>
                  <a:cubicBezTo>
                    <a:pt x="4" y="20"/>
                    <a:pt x="4" y="20"/>
                    <a:pt x="4" y="20"/>
                  </a:cubicBezTo>
                  <a:cubicBezTo>
                    <a:pt x="3" y="20"/>
                    <a:pt x="3" y="20"/>
                    <a:pt x="3" y="20"/>
                  </a:cubicBezTo>
                  <a:cubicBezTo>
                    <a:pt x="2" y="20"/>
                    <a:pt x="2" y="20"/>
                    <a:pt x="2" y="20"/>
                  </a:cubicBezTo>
                  <a:cubicBezTo>
                    <a:pt x="2" y="20"/>
                    <a:pt x="2" y="20"/>
                    <a:pt x="2" y="20"/>
                  </a:cubicBezTo>
                  <a:cubicBezTo>
                    <a:pt x="3" y="20"/>
                    <a:pt x="3" y="20"/>
                    <a:pt x="3" y="20"/>
                  </a:cubicBezTo>
                  <a:cubicBezTo>
                    <a:pt x="3" y="19"/>
                    <a:pt x="4" y="17"/>
                    <a:pt x="6" y="15"/>
                  </a:cubicBezTo>
                  <a:cubicBezTo>
                    <a:pt x="7" y="13"/>
                    <a:pt x="9" y="12"/>
                    <a:pt x="10" y="10"/>
                  </a:cubicBezTo>
                  <a:cubicBezTo>
                    <a:pt x="10" y="9"/>
                    <a:pt x="11" y="9"/>
                    <a:pt x="11" y="8"/>
                  </a:cubicBezTo>
                  <a:cubicBezTo>
                    <a:pt x="11" y="8"/>
                    <a:pt x="11" y="8"/>
                    <a:pt x="11" y="8"/>
                  </a:cubicBezTo>
                  <a:cubicBezTo>
                    <a:pt x="11" y="8"/>
                    <a:pt x="11" y="8"/>
                    <a:pt x="11" y="8"/>
                  </a:cubicBezTo>
                  <a:cubicBezTo>
                    <a:pt x="11" y="9"/>
                    <a:pt x="11" y="9"/>
                    <a:pt x="11" y="9"/>
                  </a:cubicBezTo>
                  <a:cubicBezTo>
                    <a:pt x="11" y="9"/>
                    <a:pt x="11" y="9"/>
                    <a:pt x="11" y="9"/>
                  </a:cubicBezTo>
                  <a:cubicBezTo>
                    <a:pt x="11" y="9"/>
                    <a:pt x="11" y="9"/>
                    <a:pt x="11" y="9"/>
                  </a:cubicBezTo>
                  <a:cubicBezTo>
                    <a:pt x="11" y="9"/>
                    <a:pt x="11" y="9"/>
                    <a:pt x="11" y="9"/>
                  </a:cubicBezTo>
                  <a:cubicBezTo>
                    <a:pt x="9" y="8"/>
                    <a:pt x="8" y="6"/>
                    <a:pt x="7" y="5"/>
                  </a:cubicBezTo>
                  <a:cubicBezTo>
                    <a:pt x="6" y="4"/>
                    <a:pt x="6" y="3"/>
                    <a:pt x="5" y="2"/>
                  </a:cubicBezTo>
                  <a:cubicBezTo>
                    <a:pt x="5" y="2"/>
                    <a:pt x="5" y="2"/>
                    <a:pt x="5" y="2"/>
                  </a:cubicBezTo>
                  <a:cubicBezTo>
                    <a:pt x="5" y="2"/>
                    <a:pt x="5" y="2"/>
                    <a:pt x="5" y="2"/>
                  </a:cubicBezTo>
                  <a:cubicBezTo>
                    <a:pt x="6" y="2"/>
                    <a:pt x="6" y="2"/>
                    <a:pt x="6" y="2"/>
                  </a:cubicBezTo>
                  <a:cubicBezTo>
                    <a:pt x="6" y="2"/>
                    <a:pt x="6" y="2"/>
                    <a:pt x="6" y="2"/>
                  </a:cubicBezTo>
                  <a:cubicBezTo>
                    <a:pt x="7" y="2"/>
                    <a:pt x="7" y="2"/>
                    <a:pt x="7" y="2"/>
                  </a:cubicBezTo>
                  <a:cubicBezTo>
                    <a:pt x="6" y="2"/>
                    <a:pt x="6" y="2"/>
                    <a:pt x="6" y="2"/>
                  </a:cubicBezTo>
                  <a:cubicBezTo>
                    <a:pt x="3" y="7"/>
                    <a:pt x="2" y="11"/>
                    <a:pt x="2" y="14"/>
                  </a:cubicBezTo>
                  <a:cubicBezTo>
                    <a:pt x="2" y="14"/>
                    <a:pt x="2" y="14"/>
                    <a:pt x="2" y="14"/>
                  </a:cubicBezTo>
                  <a:cubicBezTo>
                    <a:pt x="2" y="14"/>
                    <a:pt x="2" y="14"/>
                    <a:pt x="2" y="14"/>
                  </a:cubicBezTo>
                  <a:cubicBezTo>
                    <a:pt x="2" y="14"/>
                    <a:pt x="2" y="14"/>
                    <a:pt x="2" y="14"/>
                  </a:cubicBezTo>
                  <a:cubicBezTo>
                    <a:pt x="2" y="18"/>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3" y="20"/>
                    <a:pt x="3" y="20"/>
                    <a:pt x="3" y="20"/>
                  </a:cubicBezTo>
                  <a:cubicBezTo>
                    <a:pt x="3" y="20"/>
                    <a:pt x="3" y="20"/>
                    <a:pt x="3" y="20"/>
                  </a:cubicBezTo>
                  <a:cubicBezTo>
                    <a:pt x="3" y="21"/>
                    <a:pt x="3" y="21"/>
                    <a:pt x="3" y="21"/>
                  </a:cubicBezTo>
                  <a:lnTo>
                    <a:pt x="3" y="2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56" name="Freeform 373">
              <a:extLst>
                <a:ext uri="{FF2B5EF4-FFF2-40B4-BE49-F238E27FC236}">
                  <a16:creationId xmlns:a16="http://schemas.microsoft.com/office/drawing/2014/main" id="{AEE9FA79-35E7-4DA7-AE6F-38583CE22725}"/>
                </a:ext>
              </a:extLst>
            </p:cNvPr>
            <p:cNvSpPr>
              <a:spLocks/>
            </p:cNvSpPr>
            <p:nvPr/>
          </p:nvSpPr>
          <p:spPr bwMode="auto">
            <a:xfrm>
              <a:off x="8896350" y="6391275"/>
              <a:ext cx="234950" cy="466725"/>
            </a:xfrm>
            <a:custGeom>
              <a:avLst/>
              <a:gdLst>
                <a:gd name="T0" fmla="*/ 3 w 47"/>
                <a:gd name="T1" fmla="*/ 1 h 91"/>
                <a:gd name="T2" fmla="*/ 0 w 47"/>
                <a:gd name="T3" fmla="*/ 19 h 91"/>
                <a:gd name="T4" fmla="*/ 9 w 47"/>
                <a:gd name="T5" fmla="*/ 39 h 91"/>
                <a:gd name="T6" fmla="*/ 15 w 47"/>
                <a:gd name="T7" fmla="*/ 46 h 91"/>
                <a:gd name="T8" fmla="*/ 27 w 47"/>
                <a:gd name="T9" fmla="*/ 62 h 91"/>
                <a:gd name="T10" fmla="*/ 32 w 47"/>
                <a:gd name="T11" fmla="*/ 90 h 91"/>
                <a:gd name="T12" fmla="*/ 34 w 47"/>
                <a:gd name="T13" fmla="*/ 91 h 91"/>
                <a:gd name="T14" fmla="*/ 40 w 47"/>
                <a:gd name="T15" fmla="*/ 84 h 91"/>
                <a:gd name="T16" fmla="*/ 40 w 47"/>
                <a:gd name="T17" fmla="*/ 82 h 91"/>
                <a:gd name="T18" fmla="*/ 42 w 47"/>
                <a:gd name="T19" fmla="*/ 87 h 91"/>
                <a:gd name="T20" fmla="*/ 45 w 47"/>
                <a:gd name="T21" fmla="*/ 90 h 91"/>
                <a:gd name="T22" fmla="*/ 47 w 47"/>
                <a:gd name="T23" fmla="*/ 81 h 91"/>
                <a:gd name="T24" fmla="*/ 26 w 47"/>
                <a:gd name="T25" fmla="*/ 45 h 91"/>
                <a:gd name="T26" fmla="*/ 10 w 47"/>
                <a:gd name="T27" fmla="*/ 23 h 91"/>
                <a:gd name="T28" fmla="*/ 7 w 47"/>
                <a:gd name="T29" fmla="*/ 2 h 91"/>
                <a:gd name="T30" fmla="*/ 5 w 47"/>
                <a:gd name="T31" fmla="*/ 0 h 91"/>
                <a:gd name="T32" fmla="*/ 4 w 47"/>
                <a:gd name="T33" fmla="*/ 0 h 91"/>
                <a:gd name="T34" fmla="*/ 3 w 47"/>
                <a:gd name="T35" fmla="*/ 1 h 91"/>
                <a:gd name="T36" fmla="*/ 3 w 47"/>
                <a:gd name="T37" fmla="*/ 2 h 91"/>
                <a:gd name="T38" fmla="*/ 6 w 47"/>
                <a:gd name="T39" fmla="*/ 3 h 91"/>
                <a:gd name="T40" fmla="*/ 5 w 47"/>
                <a:gd name="T41" fmla="*/ 2 h 91"/>
                <a:gd name="T42" fmla="*/ 8 w 47"/>
                <a:gd name="T43" fmla="*/ 23 h 91"/>
                <a:gd name="T44" fmla="*/ 24 w 47"/>
                <a:gd name="T45" fmla="*/ 46 h 91"/>
                <a:gd name="T46" fmla="*/ 45 w 47"/>
                <a:gd name="T47" fmla="*/ 81 h 91"/>
                <a:gd name="T48" fmla="*/ 44 w 47"/>
                <a:gd name="T49" fmla="*/ 88 h 91"/>
                <a:gd name="T50" fmla="*/ 44 w 47"/>
                <a:gd name="T51" fmla="*/ 89 h 91"/>
                <a:gd name="T52" fmla="*/ 45 w 47"/>
                <a:gd name="T53" fmla="*/ 89 h 91"/>
                <a:gd name="T54" fmla="*/ 41 w 47"/>
                <a:gd name="T55" fmla="*/ 82 h 91"/>
                <a:gd name="T56" fmla="*/ 39 w 47"/>
                <a:gd name="T57" fmla="*/ 82 h 91"/>
                <a:gd name="T58" fmla="*/ 33 w 47"/>
                <a:gd name="T59" fmla="*/ 90 h 91"/>
                <a:gd name="T60" fmla="*/ 34 w 47"/>
                <a:gd name="T61" fmla="*/ 91 h 91"/>
                <a:gd name="T62" fmla="*/ 27 w 47"/>
                <a:gd name="T63" fmla="*/ 58 h 91"/>
                <a:gd name="T64" fmla="*/ 17 w 47"/>
                <a:gd name="T65" fmla="*/ 46 h 91"/>
                <a:gd name="T66" fmla="*/ 13 w 47"/>
                <a:gd name="T67" fmla="*/ 41 h 91"/>
                <a:gd name="T68" fmla="*/ 2 w 47"/>
                <a:gd name="T69" fmla="*/ 19 h 91"/>
                <a:gd name="T70" fmla="*/ 3 w 47"/>
                <a:gd name="T71" fmla="*/ 5 h 91"/>
                <a:gd name="T72" fmla="*/ 4 w 47"/>
                <a:gd name="T73" fmla="*/ 2 h 91"/>
                <a:gd name="T74" fmla="*/ 4 w 47"/>
                <a:gd name="T75" fmla="*/ 1 h 91"/>
                <a:gd name="T76" fmla="*/ 3 w 47"/>
                <a:gd name="T77" fmla="*/ 1 h 91"/>
                <a:gd name="T78" fmla="*/ 3 w 47"/>
                <a:gd name="T79"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91">
                  <a:moveTo>
                    <a:pt x="3" y="1"/>
                  </a:moveTo>
                  <a:cubicBezTo>
                    <a:pt x="3" y="1"/>
                    <a:pt x="3" y="1"/>
                    <a:pt x="3" y="1"/>
                  </a:cubicBezTo>
                  <a:cubicBezTo>
                    <a:pt x="3" y="1"/>
                    <a:pt x="0" y="7"/>
                    <a:pt x="0" y="15"/>
                  </a:cubicBezTo>
                  <a:cubicBezTo>
                    <a:pt x="0" y="16"/>
                    <a:pt x="0" y="18"/>
                    <a:pt x="0" y="19"/>
                  </a:cubicBezTo>
                  <a:cubicBezTo>
                    <a:pt x="0" y="22"/>
                    <a:pt x="1" y="25"/>
                    <a:pt x="2" y="28"/>
                  </a:cubicBezTo>
                  <a:cubicBezTo>
                    <a:pt x="4" y="32"/>
                    <a:pt x="7" y="36"/>
                    <a:pt x="9" y="39"/>
                  </a:cubicBezTo>
                  <a:cubicBezTo>
                    <a:pt x="10" y="41"/>
                    <a:pt x="12" y="42"/>
                    <a:pt x="13" y="43"/>
                  </a:cubicBezTo>
                  <a:cubicBezTo>
                    <a:pt x="13" y="45"/>
                    <a:pt x="14" y="45"/>
                    <a:pt x="15" y="46"/>
                  </a:cubicBezTo>
                  <a:cubicBezTo>
                    <a:pt x="15" y="46"/>
                    <a:pt x="15" y="46"/>
                    <a:pt x="16" y="47"/>
                  </a:cubicBezTo>
                  <a:cubicBezTo>
                    <a:pt x="18" y="49"/>
                    <a:pt x="23" y="55"/>
                    <a:pt x="27" y="62"/>
                  </a:cubicBezTo>
                  <a:cubicBezTo>
                    <a:pt x="31" y="69"/>
                    <a:pt x="33" y="71"/>
                    <a:pt x="33" y="81"/>
                  </a:cubicBezTo>
                  <a:cubicBezTo>
                    <a:pt x="33" y="84"/>
                    <a:pt x="33" y="87"/>
                    <a:pt x="32" y="90"/>
                  </a:cubicBezTo>
                  <a:cubicBezTo>
                    <a:pt x="32" y="91"/>
                    <a:pt x="32" y="91"/>
                    <a:pt x="33" y="91"/>
                  </a:cubicBezTo>
                  <a:cubicBezTo>
                    <a:pt x="33" y="91"/>
                    <a:pt x="33" y="91"/>
                    <a:pt x="34" y="91"/>
                  </a:cubicBezTo>
                  <a:cubicBezTo>
                    <a:pt x="36" y="90"/>
                    <a:pt x="37" y="88"/>
                    <a:pt x="39" y="87"/>
                  </a:cubicBezTo>
                  <a:cubicBezTo>
                    <a:pt x="39" y="86"/>
                    <a:pt x="40" y="85"/>
                    <a:pt x="40" y="84"/>
                  </a:cubicBezTo>
                  <a:cubicBezTo>
                    <a:pt x="40" y="84"/>
                    <a:pt x="41" y="83"/>
                    <a:pt x="41" y="82"/>
                  </a:cubicBezTo>
                  <a:cubicBezTo>
                    <a:pt x="40" y="82"/>
                    <a:pt x="40" y="82"/>
                    <a:pt x="40" y="82"/>
                  </a:cubicBezTo>
                  <a:cubicBezTo>
                    <a:pt x="39" y="83"/>
                    <a:pt x="39" y="83"/>
                    <a:pt x="39" y="83"/>
                  </a:cubicBezTo>
                  <a:cubicBezTo>
                    <a:pt x="40" y="84"/>
                    <a:pt x="41" y="86"/>
                    <a:pt x="42" y="87"/>
                  </a:cubicBezTo>
                  <a:cubicBezTo>
                    <a:pt x="43" y="88"/>
                    <a:pt x="44" y="89"/>
                    <a:pt x="44" y="89"/>
                  </a:cubicBezTo>
                  <a:cubicBezTo>
                    <a:pt x="44" y="90"/>
                    <a:pt x="44" y="90"/>
                    <a:pt x="45" y="90"/>
                  </a:cubicBezTo>
                  <a:cubicBezTo>
                    <a:pt x="45" y="90"/>
                    <a:pt x="45" y="90"/>
                    <a:pt x="46" y="89"/>
                  </a:cubicBezTo>
                  <a:cubicBezTo>
                    <a:pt x="46" y="89"/>
                    <a:pt x="47" y="86"/>
                    <a:pt x="47" y="81"/>
                  </a:cubicBezTo>
                  <a:cubicBezTo>
                    <a:pt x="47" y="74"/>
                    <a:pt x="46" y="72"/>
                    <a:pt x="40" y="63"/>
                  </a:cubicBezTo>
                  <a:cubicBezTo>
                    <a:pt x="33" y="54"/>
                    <a:pt x="29" y="49"/>
                    <a:pt x="26" y="45"/>
                  </a:cubicBezTo>
                  <a:cubicBezTo>
                    <a:pt x="22" y="41"/>
                    <a:pt x="20" y="39"/>
                    <a:pt x="17" y="34"/>
                  </a:cubicBezTo>
                  <a:cubicBezTo>
                    <a:pt x="14" y="30"/>
                    <a:pt x="12" y="27"/>
                    <a:pt x="10" y="23"/>
                  </a:cubicBezTo>
                  <a:cubicBezTo>
                    <a:pt x="8" y="18"/>
                    <a:pt x="7" y="13"/>
                    <a:pt x="7" y="7"/>
                  </a:cubicBezTo>
                  <a:cubicBezTo>
                    <a:pt x="7" y="5"/>
                    <a:pt x="7" y="4"/>
                    <a:pt x="7" y="2"/>
                  </a:cubicBezTo>
                  <a:cubicBezTo>
                    <a:pt x="7" y="1"/>
                    <a:pt x="7" y="1"/>
                    <a:pt x="6" y="1"/>
                  </a:cubicBezTo>
                  <a:cubicBezTo>
                    <a:pt x="6" y="1"/>
                    <a:pt x="5" y="1"/>
                    <a:pt x="5" y="0"/>
                  </a:cubicBezTo>
                  <a:cubicBezTo>
                    <a:pt x="4" y="0"/>
                    <a:pt x="4" y="0"/>
                    <a:pt x="4" y="0"/>
                  </a:cubicBezTo>
                  <a:cubicBezTo>
                    <a:pt x="4" y="0"/>
                    <a:pt x="4" y="0"/>
                    <a:pt x="4" y="0"/>
                  </a:cubicBezTo>
                  <a:cubicBezTo>
                    <a:pt x="4" y="0"/>
                    <a:pt x="4" y="0"/>
                    <a:pt x="4" y="0"/>
                  </a:cubicBezTo>
                  <a:cubicBezTo>
                    <a:pt x="3" y="0"/>
                    <a:pt x="3" y="0"/>
                    <a:pt x="3" y="1"/>
                  </a:cubicBezTo>
                  <a:cubicBezTo>
                    <a:pt x="3" y="1"/>
                    <a:pt x="3" y="1"/>
                    <a:pt x="3" y="1"/>
                  </a:cubicBezTo>
                  <a:cubicBezTo>
                    <a:pt x="3" y="2"/>
                    <a:pt x="3" y="2"/>
                    <a:pt x="3" y="2"/>
                  </a:cubicBezTo>
                  <a:cubicBezTo>
                    <a:pt x="3" y="2"/>
                    <a:pt x="4" y="2"/>
                    <a:pt x="4" y="2"/>
                  </a:cubicBezTo>
                  <a:cubicBezTo>
                    <a:pt x="5" y="2"/>
                    <a:pt x="5" y="2"/>
                    <a:pt x="6" y="3"/>
                  </a:cubicBezTo>
                  <a:cubicBezTo>
                    <a:pt x="6" y="2"/>
                    <a:pt x="6" y="2"/>
                    <a:pt x="6" y="2"/>
                  </a:cubicBezTo>
                  <a:cubicBezTo>
                    <a:pt x="5" y="2"/>
                    <a:pt x="5" y="2"/>
                    <a:pt x="5" y="2"/>
                  </a:cubicBezTo>
                  <a:cubicBezTo>
                    <a:pt x="5" y="3"/>
                    <a:pt x="5" y="5"/>
                    <a:pt x="5" y="7"/>
                  </a:cubicBezTo>
                  <a:cubicBezTo>
                    <a:pt x="5" y="14"/>
                    <a:pt x="6" y="19"/>
                    <a:pt x="8" y="23"/>
                  </a:cubicBezTo>
                  <a:cubicBezTo>
                    <a:pt x="10" y="28"/>
                    <a:pt x="13" y="31"/>
                    <a:pt x="15" y="35"/>
                  </a:cubicBezTo>
                  <a:cubicBezTo>
                    <a:pt x="18" y="40"/>
                    <a:pt x="21" y="43"/>
                    <a:pt x="24" y="46"/>
                  </a:cubicBezTo>
                  <a:cubicBezTo>
                    <a:pt x="28" y="50"/>
                    <a:pt x="32" y="55"/>
                    <a:pt x="38" y="64"/>
                  </a:cubicBezTo>
                  <a:cubicBezTo>
                    <a:pt x="45" y="73"/>
                    <a:pt x="45" y="75"/>
                    <a:pt x="45" y="81"/>
                  </a:cubicBezTo>
                  <a:cubicBezTo>
                    <a:pt x="45" y="83"/>
                    <a:pt x="45" y="85"/>
                    <a:pt x="44" y="87"/>
                  </a:cubicBezTo>
                  <a:cubicBezTo>
                    <a:pt x="44" y="87"/>
                    <a:pt x="44" y="88"/>
                    <a:pt x="44" y="88"/>
                  </a:cubicBezTo>
                  <a:cubicBezTo>
                    <a:pt x="44" y="89"/>
                    <a:pt x="44" y="89"/>
                    <a:pt x="44" y="89"/>
                  </a:cubicBezTo>
                  <a:cubicBezTo>
                    <a:pt x="44" y="89"/>
                    <a:pt x="44" y="89"/>
                    <a:pt x="44" y="89"/>
                  </a:cubicBezTo>
                  <a:cubicBezTo>
                    <a:pt x="44" y="89"/>
                    <a:pt x="44" y="89"/>
                    <a:pt x="44" y="89"/>
                  </a:cubicBezTo>
                  <a:cubicBezTo>
                    <a:pt x="45" y="89"/>
                    <a:pt x="45" y="89"/>
                    <a:pt x="45" y="89"/>
                  </a:cubicBezTo>
                  <a:cubicBezTo>
                    <a:pt x="45" y="88"/>
                    <a:pt x="45" y="88"/>
                    <a:pt x="45" y="88"/>
                  </a:cubicBezTo>
                  <a:cubicBezTo>
                    <a:pt x="45" y="88"/>
                    <a:pt x="43" y="84"/>
                    <a:pt x="41" y="82"/>
                  </a:cubicBezTo>
                  <a:cubicBezTo>
                    <a:pt x="40" y="81"/>
                    <a:pt x="40" y="81"/>
                    <a:pt x="40" y="81"/>
                  </a:cubicBezTo>
                  <a:cubicBezTo>
                    <a:pt x="39" y="82"/>
                    <a:pt x="39" y="82"/>
                    <a:pt x="39" y="82"/>
                  </a:cubicBezTo>
                  <a:cubicBezTo>
                    <a:pt x="39" y="82"/>
                    <a:pt x="39" y="83"/>
                    <a:pt x="38" y="84"/>
                  </a:cubicBezTo>
                  <a:cubicBezTo>
                    <a:pt x="38" y="86"/>
                    <a:pt x="35" y="88"/>
                    <a:pt x="33" y="90"/>
                  </a:cubicBezTo>
                  <a:cubicBezTo>
                    <a:pt x="33" y="90"/>
                    <a:pt x="33" y="90"/>
                    <a:pt x="33" y="90"/>
                  </a:cubicBezTo>
                  <a:cubicBezTo>
                    <a:pt x="34" y="91"/>
                    <a:pt x="34" y="91"/>
                    <a:pt x="34" y="91"/>
                  </a:cubicBezTo>
                  <a:cubicBezTo>
                    <a:pt x="35" y="87"/>
                    <a:pt x="35" y="84"/>
                    <a:pt x="35" y="81"/>
                  </a:cubicBezTo>
                  <a:cubicBezTo>
                    <a:pt x="35" y="69"/>
                    <a:pt x="32" y="65"/>
                    <a:pt x="27" y="58"/>
                  </a:cubicBezTo>
                  <a:cubicBezTo>
                    <a:pt x="24" y="54"/>
                    <a:pt x="22" y="51"/>
                    <a:pt x="20" y="49"/>
                  </a:cubicBezTo>
                  <a:cubicBezTo>
                    <a:pt x="19" y="47"/>
                    <a:pt x="18" y="47"/>
                    <a:pt x="17" y="46"/>
                  </a:cubicBezTo>
                  <a:cubicBezTo>
                    <a:pt x="17" y="45"/>
                    <a:pt x="16" y="45"/>
                    <a:pt x="16" y="45"/>
                  </a:cubicBezTo>
                  <a:cubicBezTo>
                    <a:pt x="15" y="44"/>
                    <a:pt x="14" y="43"/>
                    <a:pt x="13" y="41"/>
                  </a:cubicBezTo>
                  <a:cubicBezTo>
                    <a:pt x="11" y="39"/>
                    <a:pt x="8" y="35"/>
                    <a:pt x="6" y="31"/>
                  </a:cubicBezTo>
                  <a:cubicBezTo>
                    <a:pt x="4" y="27"/>
                    <a:pt x="2" y="23"/>
                    <a:pt x="2" y="19"/>
                  </a:cubicBezTo>
                  <a:cubicBezTo>
                    <a:pt x="2" y="18"/>
                    <a:pt x="1" y="16"/>
                    <a:pt x="1" y="15"/>
                  </a:cubicBezTo>
                  <a:cubicBezTo>
                    <a:pt x="1" y="11"/>
                    <a:pt x="2" y="8"/>
                    <a:pt x="3" y="5"/>
                  </a:cubicBezTo>
                  <a:cubicBezTo>
                    <a:pt x="3" y="4"/>
                    <a:pt x="4" y="3"/>
                    <a:pt x="4" y="2"/>
                  </a:cubicBezTo>
                  <a:cubicBezTo>
                    <a:pt x="4" y="2"/>
                    <a:pt x="4" y="2"/>
                    <a:pt x="4" y="2"/>
                  </a:cubicBezTo>
                  <a:cubicBezTo>
                    <a:pt x="4" y="1"/>
                    <a:pt x="4" y="1"/>
                    <a:pt x="4" y="1"/>
                  </a:cubicBezTo>
                  <a:cubicBezTo>
                    <a:pt x="4" y="1"/>
                    <a:pt x="4" y="1"/>
                    <a:pt x="4" y="1"/>
                  </a:cubicBezTo>
                  <a:cubicBezTo>
                    <a:pt x="4" y="1"/>
                    <a:pt x="4" y="1"/>
                    <a:pt x="4" y="1"/>
                  </a:cubicBezTo>
                  <a:cubicBezTo>
                    <a:pt x="3" y="1"/>
                    <a:pt x="3" y="1"/>
                    <a:pt x="3" y="1"/>
                  </a:cubicBezTo>
                  <a:cubicBezTo>
                    <a:pt x="3" y="2"/>
                    <a:pt x="3" y="2"/>
                    <a:pt x="3" y="2"/>
                  </a:cubicBezTo>
                  <a:lnTo>
                    <a:pt x="3" y="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57" name="Freeform 374">
              <a:extLst>
                <a:ext uri="{FF2B5EF4-FFF2-40B4-BE49-F238E27FC236}">
                  <a16:creationId xmlns:a16="http://schemas.microsoft.com/office/drawing/2014/main" id="{3A19BE83-93AB-4513-8136-1C45CE70870B}"/>
                </a:ext>
              </a:extLst>
            </p:cNvPr>
            <p:cNvSpPr>
              <a:spLocks/>
            </p:cNvSpPr>
            <p:nvPr/>
          </p:nvSpPr>
          <p:spPr bwMode="auto">
            <a:xfrm>
              <a:off x="8890000" y="6391275"/>
              <a:ext cx="241300" cy="471487"/>
            </a:xfrm>
            <a:custGeom>
              <a:avLst/>
              <a:gdLst>
                <a:gd name="T0" fmla="*/ 3 w 48"/>
                <a:gd name="T1" fmla="*/ 0 h 92"/>
                <a:gd name="T2" fmla="*/ 13 w 48"/>
                <a:gd name="T3" fmla="*/ 44 h 92"/>
                <a:gd name="T4" fmla="*/ 33 w 48"/>
                <a:gd name="T5" fmla="*/ 90 h 92"/>
                <a:gd name="T6" fmla="*/ 40 w 48"/>
                <a:gd name="T7" fmla="*/ 87 h 92"/>
                <a:gd name="T8" fmla="*/ 41 w 48"/>
                <a:gd name="T9" fmla="*/ 82 h 92"/>
                <a:gd name="T10" fmla="*/ 44 w 48"/>
                <a:gd name="T11" fmla="*/ 89 h 92"/>
                <a:gd name="T12" fmla="*/ 45 w 48"/>
                <a:gd name="T13" fmla="*/ 90 h 92"/>
                <a:gd name="T14" fmla="*/ 46 w 48"/>
                <a:gd name="T15" fmla="*/ 90 h 92"/>
                <a:gd name="T16" fmla="*/ 48 w 48"/>
                <a:gd name="T17" fmla="*/ 80 h 92"/>
                <a:gd name="T18" fmla="*/ 8 w 48"/>
                <a:gd name="T19" fmla="*/ 7 h 92"/>
                <a:gd name="T20" fmla="*/ 5 w 48"/>
                <a:gd name="T21" fmla="*/ 0 h 92"/>
                <a:gd name="T22" fmla="*/ 3 w 48"/>
                <a:gd name="T23" fmla="*/ 1 h 92"/>
                <a:gd name="T24" fmla="*/ 5 w 48"/>
                <a:gd name="T25" fmla="*/ 2 h 92"/>
                <a:gd name="T26" fmla="*/ 6 w 48"/>
                <a:gd name="T27" fmla="*/ 1 h 92"/>
                <a:gd name="T28" fmla="*/ 16 w 48"/>
                <a:gd name="T29" fmla="*/ 35 h 92"/>
                <a:gd name="T30" fmla="*/ 45 w 48"/>
                <a:gd name="T31" fmla="*/ 88 h 92"/>
                <a:gd name="T32" fmla="*/ 45 w 48"/>
                <a:gd name="T33" fmla="*/ 88 h 92"/>
                <a:gd name="T34" fmla="*/ 44 w 48"/>
                <a:gd name="T35" fmla="*/ 89 h 92"/>
                <a:gd name="T36" fmla="*/ 47 w 48"/>
                <a:gd name="T37" fmla="*/ 88 h 92"/>
                <a:gd name="T38" fmla="*/ 39 w 48"/>
                <a:gd name="T39" fmla="*/ 84 h 92"/>
                <a:gd name="T40" fmla="*/ 35 w 48"/>
                <a:gd name="T41" fmla="*/ 91 h 92"/>
                <a:gd name="T42" fmla="*/ 21 w 48"/>
                <a:gd name="T43" fmla="*/ 48 h 92"/>
                <a:gd name="T44" fmla="*/ 3 w 48"/>
                <a:gd name="T45" fmla="*/ 19 h 92"/>
                <a:gd name="T46" fmla="*/ 5 w 48"/>
                <a:gd name="T47" fmla="*/ 2 h 92"/>
                <a:gd name="T48" fmla="*/ 6 w 48"/>
                <a:gd name="T49" fmla="*/ 1 h 92"/>
                <a:gd name="T50" fmla="*/ 4 w 48"/>
                <a:gd name="T51" fmla="*/ 2 h 92"/>
                <a:gd name="T52" fmla="*/ 4 w 48"/>
                <a:gd name="T53" fmla="*/ 1 h 92"/>
                <a:gd name="T54" fmla="*/ 5 w 48"/>
                <a:gd name="T55" fmla="*/ 1 h 92"/>
                <a:gd name="T56" fmla="*/ 5 w 48"/>
                <a:gd name="T57" fmla="*/ 1 h 92"/>
                <a:gd name="T58" fmla="*/ 2 w 48"/>
                <a:gd name="T59" fmla="*/ 19 h 92"/>
                <a:gd name="T60" fmla="*/ 21 w 48"/>
                <a:gd name="T61" fmla="*/ 49 h 92"/>
                <a:gd name="T62" fmla="*/ 35 w 48"/>
                <a:gd name="T63" fmla="*/ 90 h 92"/>
                <a:gd name="T64" fmla="*/ 40 w 48"/>
                <a:gd name="T65" fmla="*/ 84 h 92"/>
                <a:gd name="T66" fmla="*/ 46 w 48"/>
                <a:gd name="T67" fmla="*/ 89 h 92"/>
                <a:gd name="T68" fmla="*/ 45 w 48"/>
                <a:gd name="T69" fmla="*/ 89 h 92"/>
                <a:gd name="T70" fmla="*/ 45 w 48"/>
                <a:gd name="T71" fmla="*/ 88 h 92"/>
                <a:gd name="T72" fmla="*/ 26 w 48"/>
                <a:gd name="T73" fmla="*/ 46 h 92"/>
                <a:gd name="T74" fmla="*/ 6 w 48"/>
                <a:gd name="T75" fmla="*/ 2 h 92"/>
                <a:gd name="T76" fmla="*/ 7 w 48"/>
                <a:gd name="T77" fmla="*/ 2 h 92"/>
                <a:gd name="T78" fmla="*/ 5 w 48"/>
                <a:gd name="T79" fmla="*/ 1 h 92"/>
                <a:gd name="T80" fmla="*/ 4 w 48"/>
                <a:gd name="T81" fmla="*/ 0 h 92"/>
                <a:gd name="T82" fmla="*/ 7 w 48"/>
                <a:gd name="T83" fmla="*/ 1 h 92"/>
                <a:gd name="T84" fmla="*/ 18 w 48"/>
                <a:gd name="T85" fmla="*/ 34 h 92"/>
                <a:gd name="T86" fmla="*/ 46 w 48"/>
                <a:gd name="T87" fmla="*/ 89 h 92"/>
                <a:gd name="T88" fmla="*/ 45 w 48"/>
                <a:gd name="T89" fmla="*/ 89 h 92"/>
                <a:gd name="T90" fmla="*/ 40 w 48"/>
                <a:gd name="T91" fmla="*/ 83 h 92"/>
                <a:gd name="T92" fmla="*/ 42 w 48"/>
                <a:gd name="T93" fmla="*/ 82 h 92"/>
                <a:gd name="T94" fmla="*/ 34 w 48"/>
                <a:gd name="T95" fmla="*/ 91 h 92"/>
                <a:gd name="T96" fmla="*/ 28 w 48"/>
                <a:gd name="T97" fmla="*/ 61 h 92"/>
                <a:gd name="T98" fmla="*/ 4 w 48"/>
                <a:gd name="T99" fmla="*/ 27 h 92"/>
                <a:gd name="T100" fmla="*/ 4 w 48"/>
                <a:gd name="T10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92">
                  <a:moveTo>
                    <a:pt x="4" y="1"/>
                  </a:moveTo>
                  <a:cubicBezTo>
                    <a:pt x="5" y="1"/>
                    <a:pt x="5" y="1"/>
                    <a:pt x="5" y="1"/>
                  </a:cubicBezTo>
                  <a:cubicBezTo>
                    <a:pt x="4" y="0"/>
                    <a:pt x="4" y="0"/>
                    <a:pt x="4" y="0"/>
                  </a:cubicBezTo>
                  <a:cubicBezTo>
                    <a:pt x="3" y="0"/>
                    <a:pt x="3" y="0"/>
                    <a:pt x="3" y="0"/>
                  </a:cubicBezTo>
                  <a:cubicBezTo>
                    <a:pt x="3" y="0"/>
                    <a:pt x="3" y="0"/>
                    <a:pt x="3" y="0"/>
                  </a:cubicBezTo>
                  <a:cubicBezTo>
                    <a:pt x="3" y="0"/>
                    <a:pt x="0" y="6"/>
                    <a:pt x="0" y="15"/>
                  </a:cubicBezTo>
                  <a:cubicBezTo>
                    <a:pt x="0" y="16"/>
                    <a:pt x="0" y="18"/>
                    <a:pt x="1" y="19"/>
                  </a:cubicBezTo>
                  <a:cubicBezTo>
                    <a:pt x="1" y="22"/>
                    <a:pt x="2" y="25"/>
                    <a:pt x="3" y="28"/>
                  </a:cubicBezTo>
                  <a:cubicBezTo>
                    <a:pt x="5" y="32"/>
                    <a:pt x="8" y="36"/>
                    <a:pt x="10" y="39"/>
                  </a:cubicBezTo>
                  <a:cubicBezTo>
                    <a:pt x="11" y="41"/>
                    <a:pt x="12" y="43"/>
                    <a:pt x="13" y="44"/>
                  </a:cubicBezTo>
                  <a:cubicBezTo>
                    <a:pt x="14" y="45"/>
                    <a:pt x="15" y="46"/>
                    <a:pt x="15" y="46"/>
                  </a:cubicBezTo>
                  <a:cubicBezTo>
                    <a:pt x="16" y="46"/>
                    <a:pt x="16" y="47"/>
                    <a:pt x="17" y="47"/>
                  </a:cubicBezTo>
                  <a:cubicBezTo>
                    <a:pt x="19" y="50"/>
                    <a:pt x="24" y="55"/>
                    <a:pt x="28" y="62"/>
                  </a:cubicBezTo>
                  <a:cubicBezTo>
                    <a:pt x="32" y="69"/>
                    <a:pt x="34" y="71"/>
                    <a:pt x="34" y="81"/>
                  </a:cubicBezTo>
                  <a:cubicBezTo>
                    <a:pt x="34" y="84"/>
                    <a:pt x="34" y="87"/>
                    <a:pt x="33" y="90"/>
                  </a:cubicBezTo>
                  <a:cubicBezTo>
                    <a:pt x="33" y="90"/>
                    <a:pt x="33" y="90"/>
                    <a:pt x="33" y="90"/>
                  </a:cubicBezTo>
                  <a:cubicBezTo>
                    <a:pt x="33" y="91"/>
                    <a:pt x="33" y="91"/>
                    <a:pt x="33" y="91"/>
                  </a:cubicBezTo>
                  <a:cubicBezTo>
                    <a:pt x="34" y="92"/>
                    <a:pt x="34" y="92"/>
                    <a:pt x="34" y="92"/>
                  </a:cubicBezTo>
                  <a:cubicBezTo>
                    <a:pt x="35" y="91"/>
                    <a:pt x="35" y="91"/>
                    <a:pt x="35" y="91"/>
                  </a:cubicBezTo>
                  <a:cubicBezTo>
                    <a:pt x="37" y="90"/>
                    <a:pt x="39" y="89"/>
                    <a:pt x="40" y="87"/>
                  </a:cubicBezTo>
                  <a:cubicBezTo>
                    <a:pt x="40" y="86"/>
                    <a:pt x="41" y="85"/>
                    <a:pt x="41" y="85"/>
                  </a:cubicBezTo>
                  <a:cubicBezTo>
                    <a:pt x="42" y="84"/>
                    <a:pt x="42" y="83"/>
                    <a:pt x="42" y="82"/>
                  </a:cubicBezTo>
                  <a:cubicBezTo>
                    <a:pt x="42" y="82"/>
                    <a:pt x="42" y="82"/>
                    <a:pt x="42" y="82"/>
                  </a:cubicBezTo>
                  <a:cubicBezTo>
                    <a:pt x="41" y="82"/>
                    <a:pt x="41" y="82"/>
                    <a:pt x="41" y="82"/>
                  </a:cubicBezTo>
                  <a:cubicBezTo>
                    <a:pt x="41" y="82"/>
                    <a:pt x="41" y="82"/>
                    <a:pt x="41" y="82"/>
                  </a:cubicBezTo>
                  <a:cubicBezTo>
                    <a:pt x="40" y="83"/>
                    <a:pt x="40" y="83"/>
                    <a:pt x="40" y="83"/>
                  </a:cubicBezTo>
                  <a:cubicBezTo>
                    <a:pt x="40" y="83"/>
                    <a:pt x="40" y="83"/>
                    <a:pt x="40" y="83"/>
                  </a:cubicBezTo>
                  <a:cubicBezTo>
                    <a:pt x="40" y="83"/>
                    <a:pt x="40" y="83"/>
                    <a:pt x="40" y="83"/>
                  </a:cubicBezTo>
                  <a:cubicBezTo>
                    <a:pt x="41" y="84"/>
                    <a:pt x="42" y="86"/>
                    <a:pt x="43" y="87"/>
                  </a:cubicBezTo>
                  <a:cubicBezTo>
                    <a:pt x="44" y="88"/>
                    <a:pt x="44" y="89"/>
                    <a:pt x="44" y="89"/>
                  </a:cubicBezTo>
                  <a:cubicBezTo>
                    <a:pt x="45" y="89"/>
                    <a:pt x="45" y="89"/>
                    <a:pt x="45" y="89"/>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90"/>
                    <a:pt x="45" y="90"/>
                    <a:pt x="45" y="90"/>
                  </a:cubicBezTo>
                  <a:cubicBezTo>
                    <a:pt x="45" y="90"/>
                    <a:pt x="45" y="90"/>
                    <a:pt x="46" y="90"/>
                  </a:cubicBezTo>
                  <a:cubicBezTo>
                    <a:pt x="46" y="90"/>
                    <a:pt x="46" y="90"/>
                    <a:pt x="46" y="90"/>
                  </a:cubicBezTo>
                  <a:cubicBezTo>
                    <a:pt x="46" y="90"/>
                    <a:pt x="47" y="90"/>
                    <a:pt x="47" y="89"/>
                  </a:cubicBezTo>
                  <a:cubicBezTo>
                    <a:pt x="47" y="89"/>
                    <a:pt x="47" y="89"/>
                    <a:pt x="47" y="89"/>
                  </a:cubicBezTo>
                  <a:cubicBezTo>
                    <a:pt x="47" y="89"/>
                    <a:pt x="48" y="86"/>
                    <a:pt x="48" y="81"/>
                  </a:cubicBezTo>
                  <a:cubicBezTo>
                    <a:pt x="48" y="80"/>
                    <a:pt x="48" y="80"/>
                    <a:pt x="48" y="80"/>
                  </a:cubicBezTo>
                  <a:cubicBezTo>
                    <a:pt x="48" y="74"/>
                    <a:pt x="48" y="72"/>
                    <a:pt x="41" y="63"/>
                  </a:cubicBezTo>
                  <a:cubicBezTo>
                    <a:pt x="35" y="54"/>
                    <a:pt x="30" y="49"/>
                    <a:pt x="27" y="45"/>
                  </a:cubicBezTo>
                  <a:cubicBezTo>
                    <a:pt x="24" y="41"/>
                    <a:pt x="21" y="38"/>
                    <a:pt x="18" y="34"/>
                  </a:cubicBezTo>
                  <a:cubicBezTo>
                    <a:pt x="16" y="30"/>
                    <a:pt x="13" y="27"/>
                    <a:pt x="11" y="22"/>
                  </a:cubicBezTo>
                  <a:cubicBezTo>
                    <a:pt x="9" y="18"/>
                    <a:pt x="8" y="13"/>
                    <a:pt x="8" y="7"/>
                  </a:cubicBezTo>
                  <a:cubicBezTo>
                    <a:pt x="8" y="5"/>
                    <a:pt x="8" y="4"/>
                    <a:pt x="8" y="2"/>
                  </a:cubicBezTo>
                  <a:cubicBezTo>
                    <a:pt x="8" y="2"/>
                    <a:pt x="8" y="2"/>
                    <a:pt x="8" y="2"/>
                  </a:cubicBezTo>
                  <a:cubicBezTo>
                    <a:pt x="8" y="1"/>
                    <a:pt x="8" y="1"/>
                    <a:pt x="7" y="0"/>
                  </a:cubicBezTo>
                  <a:cubicBezTo>
                    <a:pt x="7"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3" y="0"/>
                  </a:cubicBezTo>
                  <a:cubicBezTo>
                    <a:pt x="3" y="1"/>
                    <a:pt x="3" y="1"/>
                    <a:pt x="3" y="1"/>
                  </a:cubicBezTo>
                  <a:cubicBezTo>
                    <a:pt x="4" y="1"/>
                    <a:pt x="4" y="1"/>
                    <a:pt x="4" y="1"/>
                  </a:cubicBezTo>
                  <a:cubicBezTo>
                    <a:pt x="4" y="2"/>
                    <a:pt x="4" y="2"/>
                    <a:pt x="4" y="2"/>
                  </a:cubicBezTo>
                  <a:cubicBezTo>
                    <a:pt x="4" y="2"/>
                    <a:pt x="4" y="2"/>
                    <a:pt x="4" y="2"/>
                  </a:cubicBezTo>
                  <a:cubicBezTo>
                    <a:pt x="4" y="2"/>
                    <a:pt x="4" y="2"/>
                    <a:pt x="4" y="2"/>
                  </a:cubicBezTo>
                  <a:cubicBezTo>
                    <a:pt x="4" y="2"/>
                    <a:pt x="5" y="2"/>
                    <a:pt x="5" y="2"/>
                  </a:cubicBezTo>
                  <a:cubicBezTo>
                    <a:pt x="6" y="3"/>
                    <a:pt x="6" y="3"/>
                    <a:pt x="7" y="3"/>
                  </a:cubicBezTo>
                  <a:cubicBezTo>
                    <a:pt x="7" y="3"/>
                    <a:pt x="7" y="3"/>
                    <a:pt x="7" y="3"/>
                  </a:cubicBezTo>
                  <a:cubicBezTo>
                    <a:pt x="8" y="2"/>
                    <a:pt x="8" y="2"/>
                    <a:pt x="8" y="2"/>
                  </a:cubicBezTo>
                  <a:cubicBezTo>
                    <a:pt x="8" y="1"/>
                    <a:pt x="8" y="1"/>
                    <a:pt x="8" y="1"/>
                  </a:cubicBezTo>
                  <a:cubicBezTo>
                    <a:pt x="6" y="1"/>
                    <a:pt x="6" y="1"/>
                    <a:pt x="6" y="1"/>
                  </a:cubicBezTo>
                  <a:cubicBezTo>
                    <a:pt x="6" y="1"/>
                    <a:pt x="6" y="1"/>
                    <a:pt x="6" y="1"/>
                  </a:cubicBezTo>
                  <a:cubicBezTo>
                    <a:pt x="6" y="2"/>
                    <a:pt x="6" y="2"/>
                    <a:pt x="6" y="2"/>
                  </a:cubicBezTo>
                  <a:cubicBezTo>
                    <a:pt x="6" y="3"/>
                    <a:pt x="6" y="5"/>
                    <a:pt x="6" y="7"/>
                  </a:cubicBezTo>
                  <a:cubicBezTo>
                    <a:pt x="6" y="14"/>
                    <a:pt x="7" y="19"/>
                    <a:pt x="9" y="23"/>
                  </a:cubicBezTo>
                  <a:cubicBezTo>
                    <a:pt x="11" y="28"/>
                    <a:pt x="14" y="32"/>
                    <a:pt x="16" y="35"/>
                  </a:cubicBezTo>
                  <a:cubicBezTo>
                    <a:pt x="19" y="40"/>
                    <a:pt x="22" y="43"/>
                    <a:pt x="25" y="47"/>
                  </a:cubicBezTo>
                  <a:cubicBezTo>
                    <a:pt x="29" y="51"/>
                    <a:pt x="33" y="55"/>
                    <a:pt x="39" y="64"/>
                  </a:cubicBezTo>
                  <a:cubicBezTo>
                    <a:pt x="45" y="73"/>
                    <a:pt x="45" y="75"/>
                    <a:pt x="46" y="81"/>
                  </a:cubicBezTo>
                  <a:cubicBezTo>
                    <a:pt x="46" y="83"/>
                    <a:pt x="45" y="85"/>
                    <a:pt x="45" y="86"/>
                  </a:cubicBezTo>
                  <a:cubicBezTo>
                    <a:pt x="45" y="87"/>
                    <a:pt x="45" y="88"/>
                    <a:pt x="45" y="88"/>
                  </a:cubicBezTo>
                  <a:cubicBezTo>
                    <a:pt x="45" y="88"/>
                    <a:pt x="45" y="88"/>
                    <a:pt x="45" y="88"/>
                  </a:cubicBezTo>
                  <a:cubicBezTo>
                    <a:pt x="45" y="88"/>
                    <a:pt x="45" y="88"/>
                    <a:pt x="45" y="88"/>
                  </a:cubicBezTo>
                  <a:cubicBezTo>
                    <a:pt x="45" y="88"/>
                    <a:pt x="45" y="88"/>
                    <a:pt x="45" y="88"/>
                  </a:cubicBezTo>
                  <a:cubicBezTo>
                    <a:pt x="45" y="89"/>
                    <a:pt x="45" y="89"/>
                    <a:pt x="45" y="89"/>
                  </a:cubicBezTo>
                  <a:cubicBezTo>
                    <a:pt x="45" y="88"/>
                    <a:pt x="45" y="88"/>
                    <a:pt x="45" y="88"/>
                  </a:cubicBezTo>
                  <a:cubicBezTo>
                    <a:pt x="45" y="89"/>
                    <a:pt x="45" y="89"/>
                    <a:pt x="45" y="89"/>
                  </a:cubicBezTo>
                  <a:cubicBezTo>
                    <a:pt x="45" y="89"/>
                    <a:pt x="45" y="89"/>
                    <a:pt x="45" y="89"/>
                  </a:cubicBezTo>
                  <a:cubicBezTo>
                    <a:pt x="45" y="89"/>
                    <a:pt x="45" y="89"/>
                    <a:pt x="45" y="89"/>
                  </a:cubicBezTo>
                  <a:cubicBezTo>
                    <a:pt x="45" y="89"/>
                    <a:pt x="45" y="89"/>
                    <a:pt x="45" y="89"/>
                  </a:cubicBezTo>
                  <a:cubicBezTo>
                    <a:pt x="44" y="89"/>
                    <a:pt x="44" y="89"/>
                    <a:pt x="44" y="89"/>
                  </a:cubicBezTo>
                  <a:cubicBezTo>
                    <a:pt x="46" y="89"/>
                    <a:pt x="46" y="89"/>
                    <a:pt x="46" y="89"/>
                  </a:cubicBezTo>
                  <a:cubicBezTo>
                    <a:pt x="46" y="89"/>
                    <a:pt x="46" y="89"/>
                    <a:pt x="46" y="89"/>
                  </a:cubicBezTo>
                  <a:cubicBezTo>
                    <a:pt x="47" y="89"/>
                    <a:pt x="47" y="89"/>
                    <a:pt x="47" y="89"/>
                  </a:cubicBezTo>
                  <a:cubicBezTo>
                    <a:pt x="47" y="88"/>
                    <a:pt x="47" y="88"/>
                    <a:pt x="47" y="88"/>
                  </a:cubicBezTo>
                  <a:cubicBezTo>
                    <a:pt x="47" y="88"/>
                    <a:pt x="47" y="88"/>
                    <a:pt x="47" y="88"/>
                  </a:cubicBezTo>
                  <a:cubicBezTo>
                    <a:pt x="47" y="88"/>
                    <a:pt x="44" y="84"/>
                    <a:pt x="42" y="82"/>
                  </a:cubicBezTo>
                  <a:cubicBezTo>
                    <a:pt x="42" y="81"/>
                    <a:pt x="41" y="81"/>
                    <a:pt x="41" y="81"/>
                  </a:cubicBezTo>
                  <a:cubicBezTo>
                    <a:pt x="41" y="81"/>
                    <a:pt x="41" y="81"/>
                    <a:pt x="41" y="81"/>
                  </a:cubicBezTo>
                  <a:cubicBezTo>
                    <a:pt x="40" y="81"/>
                    <a:pt x="40" y="82"/>
                    <a:pt x="40" y="82"/>
                  </a:cubicBezTo>
                  <a:cubicBezTo>
                    <a:pt x="40" y="82"/>
                    <a:pt x="40" y="83"/>
                    <a:pt x="39" y="84"/>
                  </a:cubicBezTo>
                  <a:cubicBezTo>
                    <a:pt x="38" y="85"/>
                    <a:pt x="36" y="88"/>
                    <a:pt x="34" y="89"/>
                  </a:cubicBezTo>
                  <a:cubicBezTo>
                    <a:pt x="33" y="90"/>
                    <a:pt x="33" y="90"/>
                    <a:pt x="33" y="90"/>
                  </a:cubicBezTo>
                  <a:cubicBezTo>
                    <a:pt x="34" y="91"/>
                    <a:pt x="34" y="91"/>
                    <a:pt x="34" y="91"/>
                  </a:cubicBezTo>
                  <a:cubicBezTo>
                    <a:pt x="34" y="91"/>
                    <a:pt x="34" y="91"/>
                    <a:pt x="34" y="91"/>
                  </a:cubicBezTo>
                  <a:cubicBezTo>
                    <a:pt x="35" y="91"/>
                    <a:pt x="35" y="91"/>
                    <a:pt x="35" y="91"/>
                  </a:cubicBezTo>
                  <a:cubicBezTo>
                    <a:pt x="35" y="91"/>
                    <a:pt x="35" y="91"/>
                    <a:pt x="35" y="91"/>
                  </a:cubicBezTo>
                  <a:cubicBezTo>
                    <a:pt x="35" y="91"/>
                    <a:pt x="35" y="91"/>
                    <a:pt x="35" y="91"/>
                  </a:cubicBezTo>
                  <a:cubicBezTo>
                    <a:pt x="36" y="87"/>
                    <a:pt x="36" y="84"/>
                    <a:pt x="36" y="81"/>
                  </a:cubicBezTo>
                  <a:cubicBezTo>
                    <a:pt x="36" y="69"/>
                    <a:pt x="33" y="65"/>
                    <a:pt x="28" y="57"/>
                  </a:cubicBezTo>
                  <a:cubicBezTo>
                    <a:pt x="26" y="54"/>
                    <a:pt x="23" y="51"/>
                    <a:pt x="21" y="48"/>
                  </a:cubicBezTo>
                  <a:cubicBezTo>
                    <a:pt x="20" y="47"/>
                    <a:pt x="19" y="46"/>
                    <a:pt x="18" y="46"/>
                  </a:cubicBezTo>
                  <a:cubicBezTo>
                    <a:pt x="18" y="45"/>
                    <a:pt x="17" y="45"/>
                    <a:pt x="17" y="44"/>
                  </a:cubicBezTo>
                  <a:cubicBezTo>
                    <a:pt x="17" y="44"/>
                    <a:pt x="16" y="43"/>
                    <a:pt x="14" y="41"/>
                  </a:cubicBezTo>
                  <a:cubicBezTo>
                    <a:pt x="12" y="38"/>
                    <a:pt x="10" y="35"/>
                    <a:pt x="7" y="31"/>
                  </a:cubicBezTo>
                  <a:cubicBezTo>
                    <a:pt x="5" y="27"/>
                    <a:pt x="3" y="22"/>
                    <a:pt x="3" y="19"/>
                  </a:cubicBezTo>
                  <a:cubicBezTo>
                    <a:pt x="3" y="18"/>
                    <a:pt x="3" y="16"/>
                    <a:pt x="3" y="15"/>
                  </a:cubicBezTo>
                  <a:cubicBezTo>
                    <a:pt x="3" y="11"/>
                    <a:pt x="3" y="8"/>
                    <a:pt x="4" y="5"/>
                  </a:cubicBezTo>
                  <a:cubicBezTo>
                    <a:pt x="5" y="4"/>
                    <a:pt x="5" y="3"/>
                    <a:pt x="5" y="2"/>
                  </a:cubicBezTo>
                  <a:cubicBezTo>
                    <a:pt x="5" y="2"/>
                    <a:pt x="5" y="2"/>
                    <a:pt x="5" y="2"/>
                  </a:cubicBezTo>
                  <a:cubicBezTo>
                    <a:pt x="5" y="2"/>
                    <a:pt x="5" y="2"/>
                    <a:pt x="5" y="2"/>
                  </a:cubicBezTo>
                  <a:cubicBezTo>
                    <a:pt x="5" y="1"/>
                    <a:pt x="5" y="1"/>
                    <a:pt x="5" y="1"/>
                  </a:cubicBezTo>
                  <a:cubicBezTo>
                    <a:pt x="5" y="2"/>
                    <a:pt x="5" y="2"/>
                    <a:pt x="5" y="2"/>
                  </a:cubicBezTo>
                  <a:cubicBezTo>
                    <a:pt x="6" y="1"/>
                    <a:pt x="6" y="1"/>
                    <a:pt x="6" y="1"/>
                  </a:cubicBezTo>
                  <a:cubicBezTo>
                    <a:pt x="6" y="1"/>
                    <a:pt x="6" y="1"/>
                    <a:pt x="6" y="1"/>
                  </a:cubicBezTo>
                  <a:cubicBezTo>
                    <a:pt x="6" y="1"/>
                    <a:pt x="6" y="1"/>
                    <a:pt x="6" y="1"/>
                  </a:cubicBezTo>
                  <a:cubicBezTo>
                    <a:pt x="6" y="1"/>
                    <a:pt x="6" y="1"/>
                    <a:pt x="6" y="1"/>
                  </a:cubicBezTo>
                  <a:cubicBezTo>
                    <a:pt x="5" y="1"/>
                    <a:pt x="5" y="1"/>
                    <a:pt x="5" y="1"/>
                  </a:cubicBezTo>
                  <a:cubicBezTo>
                    <a:pt x="4" y="1"/>
                    <a:pt x="4" y="1"/>
                    <a:pt x="4" y="1"/>
                  </a:cubicBezTo>
                  <a:cubicBezTo>
                    <a:pt x="4" y="2"/>
                    <a:pt x="4" y="2"/>
                    <a:pt x="4" y="2"/>
                  </a:cubicBezTo>
                  <a:cubicBezTo>
                    <a:pt x="4" y="2"/>
                    <a:pt x="4" y="2"/>
                    <a:pt x="4" y="2"/>
                  </a:cubicBezTo>
                  <a:cubicBezTo>
                    <a:pt x="5" y="1"/>
                    <a:pt x="5" y="1"/>
                    <a:pt x="5" y="1"/>
                  </a:cubicBezTo>
                  <a:cubicBezTo>
                    <a:pt x="5" y="1"/>
                    <a:pt x="5" y="1"/>
                    <a:pt x="5" y="1"/>
                  </a:cubicBezTo>
                  <a:cubicBezTo>
                    <a:pt x="5" y="1"/>
                    <a:pt x="5" y="1"/>
                    <a:pt x="5" y="1"/>
                  </a:cubicBezTo>
                  <a:cubicBezTo>
                    <a:pt x="4" y="1"/>
                    <a:pt x="4" y="1"/>
                    <a:pt x="4" y="1"/>
                  </a:cubicBezTo>
                  <a:cubicBezTo>
                    <a:pt x="4" y="1"/>
                    <a:pt x="4" y="1"/>
                    <a:pt x="4" y="1"/>
                  </a:cubicBezTo>
                  <a:cubicBezTo>
                    <a:pt x="4" y="2"/>
                    <a:pt x="4" y="2"/>
                    <a:pt x="4" y="2"/>
                  </a:cubicBezTo>
                  <a:cubicBezTo>
                    <a:pt x="4" y="2"/>
                    <a:pt x="4" y="2"/>
                    <a:pt x="4" y="2"/>
                  </a:cubicBezTo>
                  <a:cubicBezTo>
                    <a:pt x="5" y="1"/>
                    <a:pt x="5" y="1"/>
                    <a:pt x="5" y="1"/>
                  </a:cubicBezTo>
                  <a:cubicBezTo>
                    <a:pt x="5" y="2"/>
                    <a:pt x="5" y="2"/>
                    <a:pt x="5" y="2"/>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2"/>
                    <a:pt x="5" y="2"/>
                    <a:pt x="5" y="2"/>
                  </a:cubicBezTo>
                  <a:cubicBezTo>
                    <a:pt x="4" y="3"/>
                    <a:pt x="4" y="4"/>
                    <a:pt x="4" y="5"/>
                  </a:cubicBezTo>
                  <a:cubicBezTo>
                    <a:pt x="3" y="8"/>
                    <a:pt x="2" y="11"/>
                    <a:pt x="2" y="15"/>
                  </a:cubicBezTo>
                  <a:cubicBezTo>
                    <a:pt x="2" y="16"/>
                    <a:pt x="2" y="18"/>
                    <a:pt x="2" y="19"/>
                  </a:cubicBezTo>
                  <a:cubicBezTo>
                    <a:pt x="3" y="23"/>
                    <a:pt x="5" y="27"/>
                    <a:pt x="7" y="31"/>
                  </a:cubicBezTo>
                  <a:cubicBezTo>
                    <a:pt x="9" y="35"/>
                    <a:pt x="12" y="39"/>
                    <a:pt x="14" y="41"/>
                  </a:cubicBezTo>
                  <a:cubicBezTo>
                    <a:pt x="15" y="43"/>
                    <a:pt x="16" y="44"/>
                    <a:pt x="17" y="45"/>
                  </a:cubicBezTo>
                  <a:cubicBezTo>
                    <a:pt x="17" y="45"/>
                    <a:pt x="17" y="45"/>
                    <a:pt x="18" y="46"/>
                  </a:cubicBezTo>
                  <a:cubicBezTo>
                    <a:pt x="19" y="47"/>
                    <a:pt x="20" y="48"/>
                    <a:pt x="21" y="49"/>
                  </a:cubicBezTo>
                  <a:cubicBezTo>
                    <a:pt x="23" y="51"/>
                    <a:pt x="25" y="54"/>
                    <a:pt x="28" y="58"/>
                  </a:cubicBezTo>
                  <a:cubicBezTo>
                    <a:pt x="32" y="65"/>
                    <a:pt x="36" y="69"/>
                    <a:pt x="36" y="81"/>
                  </a:cubicBezTo>
                  <a:cubicBezTo>
                    <a:pt x="36" y="84"/>
                    <a:pt x="35" y="87"/>
                    <a:pt x="35" y="91"/>
                  </a:cubicBezTo>
                  <a:cubicBezTo>
                    <a:pt x="35" y="91"/>
                    <a:pt x="35" y="91"/>
                    <a:pt x="35" y="91"/>
                  </a:cubicBezTo>
                  <a:cubicBezTo>
                    <a:pt x="35" y="90"/>
                    <a:pt x="35" y="90"/>
                    <a:pt x="35" y="90"/>
                  </a:cubicBezTo>
                  <a:cubicBezTo>
                    <a:pt x="34" y="90"/>
                    <a:pt x="34" y="90"/>
                    <a:pt x="34" y="90"/>
                  </a:cubicBezTo>
                  <a:cubicBezTo>
                    <a:pt x="34" y="89"/>
                    <a:pt x="34" y="89"/>
                    <a:pt x="34" y="89"/>
                  </a:cubicBezTo>
                  <a:cubicBezTo>
                    <a:pt x="34" y="90"/>
                    <a:pt x="34" y="90"/>
                    <a:pt x="34" y="90"/>
                  </a:cubicBezTo>
                  <a:cubicBezTo>
                    <a:pt x="34" y="90"/>
                    <a:pt x="34" y="90"/>
                    <a:pt x="34" y="90"/>
                  </a:cubicBezTo>
                  <a:cubicBezTo>
                    <a:pt x="37" y="88"/>
                    <a:pt x="39" y="86"/>
                    <a:pt x="40" y="84"/>
                  </a:cubicBezTo>
                  <a:cubicBezTo>
                    <a:pt x="40" y="83"/>
                    <a:pt x="40" y="83"/>
                    <a:pt x="40" y="82"/>
                  </a:cubicBezTo>
                  <a:cubicBezTo>
                    <a:pt x="41" y="82"/>
                    <a:pt x="41" y="82"/>
                    <a:pt x="41" y="82"/>
                  </a:cubicBezTo>
                  <a:cubicBezTo>
                    <a:pt x="41" y="82"/>
                    <a:pt x="41" y="82"/>
                    <a:pt x="41" y="82"/>
                  </a:cubicBezTo>
                  <a:cubicBezTo>
                    <a:pt x="41" y="82"/>
                    <a:pt x="41" y="82"/>
                    <a:pt x="41" y="82"/>
                  </a:cubicBezTo>
                  <a:cubicBezTo>
                    <a:pt x="43" y="85"/>
                    <a:pt x="46" y="89"/>
                    <a:pt x="46" y="89"/>
                  </a:cubicBezTo>
                  <a:cubicBezTo>
                    <a:pt x="46" y="88"/>
                    <a:pt x="46" y="88"/>
                    <a:pt x="46" y="88"/>
                  </a:cubicBezTo>
                  <a:cubicBezTo>
                    <a:pt x="46" y="88"/>
                    <a:pt x="46" y="88"/>
                    <a:pt x="46" y="88"/>
                  </a:cubicBezTo>
                  <a:cubicBezTo>
                    <a:pt x="46" y="89"/>
                    <a:pt x="46" y="89"/>
                    <a:pt x="46" y="89"/>
                  </a:cubicBezTo>
                  <a:cubicBezTo>
                    <a:pt x="45" y="88"/>
                    <a:pt x="45" y="88"/>
                    <a:pt x="45" y="88"/>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8"/>
                    <a:pt x="45" y="88"/>
                    <a:pt x="45" y="88"/>
                  </a:cubicBezTo>
                  <a:cubicBezTo>
                    <a:pt x="45" y="88"/>
                    <a:pt x="45" y="88"/>
                    <a:pt x="45" y="88"/>
                  </a:cubicBezTo>
                  <a:cubicBezTo>
                    <a:pt x="45" y="88"/>
                    <a:pt x="45" y="87"/>
                    <a:pt x="46" y="87"/>
                  </a:cubicBezTo>
                  <a:cubicBezTo>
                    <a:pt x="46" y="85"/>
                    <a:pt x="46" y="83"/>
                    <a:pt x="46" y="81"/>
                  </a:cubicBezTo>
                  <a:cubicBezTo>
                    <a:pt x="46" y="75"/>
                    <a:pt x="46" y="73"/>
                    <a:pt x="39" y="64"/>
                  </a:cubicBezTo>
                  <a:cubicBezTo>
                    <a:pt x="33" y="55"/>
                    <a:pt x="29" y="50"/>
                    <a:pt x="26" y="46"/>
                  </a:cubicBezTo>
                  <a:cubicBezTo>
                    <a:pt x="22" y="42"/>
                    <a:pt x="20" y="39"/>
                    <a:pt x="17" y="35"/>
                  </a:cubicBezTo>
                  <a:cubicBezTo>
                    <a:pt x="14" y="31"/>
                    <a:pt x="11" y="28"/>
                    <a:pt x="10" y="23"/>
                  </a:cubicBezTo>
                  <a:cubicBezTo>
                    <a:pt x="8" y="19"/>
                    <a:pt x="6" y="14"/>
                    <a:pt x="6" y="7"/>
                  </a:cubicBezTo>
                  <a:cubicBezTo>
                    <a:pt x="6" y="5"/>
                    <a:pt x="6" y="3"/>
                    <a:pt x="7" y="2"/>
                  </a:cubicBezTo>
                  <a:cubicBezTo>
                    <a:pt x="6" y="2"/>
                    <a:pt x="6" y="2"/>
                    <a:pt x="6" y="2"/>
                  </a:cubicBezTo>
                  <a:cubicBezTo>
                    <a:pt x="6" y="2"/>
                    <a:pt x="6" y="2"/>
                    <a:pt x="6" y="2"/>
                  </a:cubicBezTo>
                  <a:cubicBezTo>
                    <a:pt x="7" y="2"/>
                    <a:pt x="7" y="2"/>
                    <a:pt x="7" y="2"/>
                  </a:cubicBezTo>
                  <a:cubicBezTo>
                    <a:pt x="7" y="2"/>
                    <a:pt x="7" y="2"/>
                    <a:pt x="7" y="2"/>
                  </a:cubicBezTo>
                  <a:cubicBezTo>
                    <a:pt x="7" y="3"/>
                    <a:pt x="7" y="3"/>
                    <a:pt x="7" y="3"/>
                  </a:cubicBezTo>
                  <a:cubicBezTo>
                    <a:pt x="7" y="2"/>
                    <a:pt x="7" y="2"/>
                    <a:pt x="7" y="2"/>
                  </a:cubicBezTo>
                  <a:cubicBezTo>
                    <a:pt x="7" y="2"/>
                    <a:pt x="6" y="2"/>
                    <a:pt x="5" y="2"/>
                  </a:cubicBezTo>
                  <a:cubicBezTo>
                    <a:pt x="5" y="2"/>
                    <a:pt x="4" y="2"/>
                    <a:pt x="4" y="2"/>
                  </a:cubicBezTo>
                  <a:cubicBezTo>
                    <a:pt x="4" y="2"/>
                    <a:pt x="4" y="2"/>
                    <a:pt x="4" y="2"/>
                  </a:cubicBezTo>
                  <a:cubicBezTo>
                    <a:pt x="4" y="2"/>
                    <a:pt x="4" y="2"/>
                    <a:pt x="4" y="2"/>
                  </a:cubicBezTo>
                  <a:cubicBezTo>
                    <a:pt x="5" y="1"/>
                    <a:pt x="5" y="1"/>
                    <a:pt x="5" y="1"/>
                  </a:cubicBezTo>
                  <a:cubicBezTo>
                    <a:pt x="5" y="1"/>
                    <a:pt x="5" y="1"/>
                    <a:pt x="5" y="1"/>
                  </a:cubicBezTo>
                  <a:cubicBezTo>
                    <a:pt x="4" y="0"/>
                    <a:pt x="4" y="0"/>
                    <a:pt x="4" y="0"/>
                  </a:cubicBezTo>
                  <a:cubicBezTo>
                    <a:pt x="4" y="1"/>
                    <a:pt x="4" y="1"/>
                    <a:pt x="4" y="1"/>
                  </a:cubicBezTo>
                  <a:cubicBezTo>
                    <a:pt x="4" y="1"/>
                    <a:pt x="4" y="1"/>
                    <a:pt x="4" y="1"/>
                  </a:cubicBezTo>
                  <a:cubicBezTo>
                    <a:pt x="4" y="0"/>
                    <a:pt x="4" y="0"/>
                    <a:pt x="4" y="0"/>
                  </a:cubicBezTo>
                  <a:cubicBezTo>
                    <a:pt x="5" y="0"/>
                    <a:pt x="5" y="0"/>
                    <a:pt x="5" y="0"/>
                  </a:cubicBezTo>
                  <a:cubicBezTo>
                    <a:pt x="5" y="0"/>
                    <a:pt x="5" y="0"/>
                    <a:pt x="5" y="0"/>
                  </a:cubicBezTo>
                  <a:cubicBezTo>
                    <a:pt x="5" y="0"/>
                    <a:pt x="5" y="0"/>
                    <a:pt x="5" y="0"/>
                  </a:cubicBezTo>
                  <a:cubicBezTo>
                    <a:pt x="5" y="0"/>
                    <a:pt x="5" y="1"/>
                    <a:pt x="6" y="1"/>
                  </a:cubicBezTo>
                  <a:cubicBezTo>
                    <a:pt x="6" y="1"/>
                    <a:pt x="7" y="1"/>
                    <a:pt x="7" y="1"/>
                  </a:cubicBezTo>
                  <a:cubicBezTo>
                    <a:pt x="8" y="1"/>
                    <a:pt x="8" y="1"/>
                    <a:pt x="8" y="2"/>
                  </a:cubicBezTo>
                  <a:cubicBezTo>
                    <a:pt x="8" y="2"/>
                    <a:pt x="8" y="2"/>
                    <a:pt x="8" y="2"/>
                  </a:cubicBezTo>
                  <a:cubicBezTo>
                    <a:pt x="8" y="4"/>
                    <a:pt x="8" y="5"/>
                    <a:pt x="8" y="7"/>
                  </a:cubicBezTo>
                  <a:cubicBezTo>
                    <a:pt x="8" y="13"/>
                    <a:pt x="9" y="18"/>
                    <a:pt x="11" y="23"/>
                  </a:cubicBezTo>
                  <a:cubicBezTo>
                    <a:pt x="13" y="27"/>
                    <a:pt x="15" y="31"/>
                    <a:pt x="18" y="34"/>
                  </a:cubicBezTo>
                  <a:cubicBezTo>
                    <a:pt x="21" y="39"/>
                    <a:pt x="23" y="42"/>
                    <a:pt x="26" y="46"/>
                  </a:cubicBezTo>
                  <a:cubicBezTo>
                    <a:pt x="30" y="49"/>
                    <a:pt x="34" y="54"/>
                    <a:pt x="40" y="63"/>
                  </a:cubicBezTo>
                  <a:cubicBezTo>
                    <a:pt x="47" y="72"/>
                    <a:pt x="47" y="74"/>
                    <a:pt x="47" y="80"/>
                  </a:cubicBezTo>
                  <a:cubicBezTo>
                    <a:pt x="47" y="81"/>
                    <a:pt x="47" y="81"/>
                    <a:pt x="47" y="81"/>
                  </a:cubicBezTo>
                  <a:cubicBezTo>
                    <a:pt x="47" y="86"/>
                    <a:pt x="46" y="89"/>
                    <a:pt x="46" y="89"/>
                  </a:cubicBezTo>
                  <a:cubicBezTo>
                    <a:pt x="47" y="89"/>
                    <a:pt x="47" y="89"/>
                    <a:pt x="47" y="89"/>
                  </a:cubicBezTo>
                  <a:cubicBezTo>
                    <a:pt x="46" y="89"/>
                    <a:pt x="46" y="89"/>
                    <a:pt x="46" y="89"/>
                  </a:cubicBezTo>
                  <a:cubicBezTo>
                    <a:pt x="46" y="90"/>
                    <a:pt x="46" y="90"/>
                    <a:pt x="46" y="90"/>
                  </a:cubicBezTo>
                  <a:cubicBezTo>
                    <a:pt x="46" y="90"/>
                    <a:pt x="46" y="90"/>
                    <a:pt x="46"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4" y="88"/>
                    <a:pt x="44" y="87"/>
                  </a:cubicBezTo>
                  <a:cubicBezTo>
                    <a:pt x="43" y="86"/>
                    <a:pt x="41" y="84"/>
                    <a:pt x="40" y="83"/>
                  </a:cubicBezTo>
                  <a:cubicBezTo>
                    <a:pt x="40" y="83"/>
                    <a:pt x="40" y="83"/>
                    <a:pt x="40" y="83"/>
                  </a:cubicBezTo>
                  <a:cubicBezTo>
                    <a:pt x="40" y="83"/>
                    <a:pt x="40" y="83"/>
                    <a:pt x="40" y="83"/>
                  </a:cubicBezTo>
                  <a:cubicBezTo>
                    <a:pt x="41" y="83"/>
                    <a:pt x="41" y="83"/>
                    <a:pt x="41" y="83"/>
                  </a:cubicBezTo>
                  <a:cubicBezTo>
                    <a:pt x="42" y="83"/>
                    <a:pt x="42" y="83"/>
                    <a:pt x="42" y="83"/>
                  </a:cubicBezTo>
                  <a:cubicBezTo>
                    <a:pt x="42" y="82"/>
                    <a:pt x="42" y="82"/>
                    <a:pt x="42" y="82"/>
                  </a:cubicBezTo>
                  <a:cubicBezTo>
                    <a:pt x="42" y="82"/>
                    <a:pt x="42" y="82"/>
                    <a:pt x="42" y="82"/>
                  </a:cubicBezTo>
                  <a:cubicBezTo>
                    <a:pt x="41" y="83"/>
                    <a:pt x="41" y="84"/>
                    <a:pt x="41" y="84"/>
                  </a:cubicBezTo>
                  <a:cubicBezTo>
                    <a:pt x="40" y="85"/>
                    <a:pt x="40" y="86"/>
                    <a:pt x="39" y="87"/>
                  </a:cubicBezTo>
                  <a:cubicBezTo>
                    <a:pt x="38" y="88"/>
                    <a:pt x="36" y="90"/>
                    <a:pt x="34" y="91"/>
                  </a:cubicBezTo>
                  <a:cubicBezTo>
                    <a:pt x="34" y="91"/>
                    <a:pt x="34" y="91"/>
                    <a:pt x="34" y="91"/>
                  </a:cubicBezTo>
                  <a:cubicBezTo>
                    <a:pt x="34" y="91"/>
                    <a:pt x="34" y="91"/>
                    <a:pt x="34" y="91"/>
                  </a:cubicBezTo>
                  <a:cubicBezTo>
                    <a:pt x="34" y="90"/>
                    <a:pt x="34" y="90"/>
                    <a:pt x="34" y="90"/>
                  </a:cubicBezTo>
                  <a:cubicBezTo>
                    <a:pt x="34" y="90"/>
                    <a:pt x="34" y="90"/>
                    <a:pt x="34" y="90"/>
                  </a:cubicBezTo>
                  <a:cubicBezTo>
                    <a:pt x="34" y="87"/>
                    <a:pt x="35" y="84"/>
                    <a:pt x="35" y="81"/>
                  </a:cubicBezTo>
                  <a:cubicBezTo>
                    <a:pt x="35" y="71"/>
                    <a:pt x="32" y="68"/>
                    <a:pt x="28" y="61"/>
                  </a:cubicBezTo>
                  <a:cubicBezTo>
                    <a:pt x="24" y="54"/>
                    <a:pt x="19" y="49"/>
                    <a:pt x="17" y="47"/>
                  </a:cubicBezTo>
                  <a:cubicBezTo>
                    <a:pt x="16" y="46"/>
                    <a:pt x="16" y="46"/>
                    <a:pt x="16" y="46"/>
                  </a:cubicBezTo>
                  <a:cubicBezTo>
                    <a:pt x="15" y="45"/>
                    <a:pt x="15" y="44"/>
                    <a:pt x="14" y="43"/>
                  </a:cubicBezTo>
                  <a:cubicBezTo>
                    <a:pt x="13" y="42"/>
                    <a:pt x="12" y="41"/>
                    <a:pt x="11" y="39"/>
                  </a:cubicBezTo>
                  <a:cubicBezTo>
                    <a:pt x="8" y="36"/>
                    <a:pt x="5" y="32"/>
                    <a:pt x="4" y="27"/>
                  </a:cubicBezTo>
                  <a:cubicBezTo>
                    <a:pt x="2" y="25"/>
                    <a:pt x="1" y="22"/>
                    <a:pt x="1" y="19"/>
                  </a:cubicBezTo>
                  <a:cubicBezTo>
                    <a:pt x="1" y="18"/>
                    <a:pt x="1" y="16"/>
                    <a:pt x="1" y="15"/>
                  </a:cubicBezTo>
                  <a:cubicBezTo>
                    <a:pt x="1" y="7"/>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58" name="Freeform 375">
              <a:extLst>
                <a:ext uri="{FF2B5EF4-FFF2-40B4-BE49-F238E27FC236}">
                  <a16:creationId xmlns:a16="http://schemas.microsoft.com/office/drawing/2014/main" id="{F161C17F-C2F9-4235-AE5C-2ED0CA96E011}"/>
                </a:ext>
              </a:extLst>
            </p:cNvPr>
            <p:cNvSpPr>
              <a:spLocks/>
            </p:cNvSpPr>
            <p:nvPr/>
          </p:nvSpPr>
          <p:spPr bwMode="auto">
            <a:xfrm>
              <a:off x="8810625" y="6642100"/>
              <a:ext cx="146050" cy="133350"/>
            </a:xfrm>
            <a:custGeom>
              <a:avLst/>
              <a:gdLst>
                <a:gd name="T0" fmla="*/ 1 w 29"/>
                <a:gd name="T1" fmla="*/ 2 h 26"/>
                <a:gd name="T2" fmla="*/ 1 w 29"/>
                <a:gd name="T3" fmla="*/ 1 h 26"/>
                <a:gd name="T4" fmla="*/ 1 w 29"/>
                <a:gd name="T5" fmla="*/ 2 h 26"/>
                <a:gd name="T6" fmla="*/ 1 w 29"/>
                <a:gd name="T7" fmla="*/ 2 h 26"/>
                <a:gd name="T8" fmla="*/ 1 w 29"/>
                <a:gd name="T9" fmla="*/ 1 h 26"/>
                <a:gd name="T10" fmla="*/ 1 w 29"/>
                <a:gd name="T11" fmla="*/ 2 h 26"/>
                <a:gd name="T12" fmla="*/ 3 w 29"/>
                <a:gd name="T13" fmla="*/ 2 h 26"/>
                <a:gd name="T14" fmla="*/ 13 w 29"/>
                <a:gd name="T15" fmla="*/ 5 h 26"/>
                <a:gd name="T16" fmla="*/ 27 w 29"/>
                <a:gd name="T17" fmla="*/ 26 h 26"/>
                <a:gd name="T18" fmla="*/ 28 w 29"/>
                <a:gd name="T19" fmla="*/ 26 h 26"/>
                <a:gd name="T20" fmla="*/ 28 w 29"/>
                <a:gd name="T21" fmla="*/ 25 h 26"/>
                <a:gd name="T22" fmla="*/ 14 w 29"/>
                <a:gd name="T23" fmla="*/ 4 h 26"/>
                <a:gd name="T24" fmla="*/ 3 w 29"/>
                <a:gd name="T25" fmla="*/ 0 h 26"/>
                <a:gd name="T26" fmla="*/ 1 w 29"/>
                <a:gd name="T27" fmla="*/ 0 h 26"/>
                <a:gd name="T28" fmla="*/ 0 w 29"/>
                <a:gd name="T29" fmla="*/ 1 h 26"/>
                <a:gd name="T30" fmla="*/ 1 w 29"/>
                <a:gd name="T3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26">
                  <a:moveTo>
                    <a:pt x="1" y="2"/>
                  </a:moveTo>
                  <a:cubicBezTo>
                    <a:pt x="1" y="1"/>
                    <a:pt x="1" y="1"/>
                    <a:pt x="1" y="1"/>
                  </a:cubicBezTo>
                  <a:cubicBezTo>
                    <a:pt x="1" y="2"/>
                    <a:pt x="1" y="2"/>
                    <a:pt x="1" y="2"/>
                  </a:cubicBezTo>
                  <a:cubicBezTo>
                    <a:pt x="1" y="2"/>
                    <a:pt x="1" y="2"/>
                    <a:pt x="1" y="2"/>
                  </a:cubicBezTo>
                  <a:cubicBezTo>
                    <a:pt x="1" y="1"/>
                    <a:pt x="1" y="1"/>
                    <a:pt x="1" y="1"/>
                  </a:cubicBezTo>
                  <a:cubicBezTo>
                    <a:pt x="1" y="2"/>
                    <a:pt x="1" y="2"/>
                    <a:pt x="1" y="2"/>
                  </a:cubicBezTo>
                  <a:cubicBezTo>
                    <a:pt x="1" y="2"/>
                    <a:pt x="2" y="2"/>
                    <a:pt x="3" y="2"/>
                  </a:cubicBezTo>
                  <a:cubicBezTo>
                    <a:pt x="4" y="2"/>
                    <a:pt x="8" y="2"/>
                    <a:pt x="13" y="5"/>
                  </a:cubicBezTo>
                  <a:cubicBezTo>
                    <a:pt x="17" y="9"/>
                    <a:pt x="22" y="15"/>
                    <a:pt x="27" y="26"/>
                  </a:cubicBezTo>
                  <a:cubicBezTo>
                    <a:pt x="27" y="26"/>
                    <a:pt x="28" y="26"/>
                    <a:pt x="28" y="26"/>
                  </a:cubicBezTo>
                  <a:cubicBezTo>
                    <a:pt x="28" y="26"/>
                    <a:pt x="29" y="26"/>
                    <a:pt x="28" y="25"/>
                  </a:cubicBezTo>
                  <a:cubicBezTo>
                    <a:pt x="24" y="14"/>
                    <a:pt x="18" y="7"/>
                    <a:pt x="14" y="4"/>
                  </a:cubicBezTo>
                  <a:cubicBezTo>
                    <a:pt x="9" y="0"/>
                    <a:pt x="5" y="0"/>
                    <a:pt x="3" y="0"/>
                  </a:cubicBezTo>
                  <a:cubicBezTo>
                    <a:pt x="1" y="0"/>
                    <a:pt x="1" y="0"/>
                    <a:pt x="1" y="0"/>
                  </a:cubicBezTo>
                  <a:cubicBezTo>
                    <a:pt x="0" y="0"/>
                    <a:pt x="0" y="1"/>
                    <a:pt x="0" y="1"/>
                  </a:cubicBezTo>
                  <a:cubicBezTo>
                    <a:pt x="0" y="2"/>
                    <a:pt x="1"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59" name="Freeform 376">
              <a:extLst>
                <a:ext uri="{FF2B5EF4-FFF2-40B4-BE49-F238E27FC236}">
                  <a16:creationId xmlns:a16="http://schemas.microsoft.com/office/drawing/2014/main" id="{435CF0FE-B6C9-4C5C-A4D9-C41006F733BD}"/>
                </a:ext>
              </a:extLst>
            </p:cNvPr>
            <p:cNvSpPr>
              <a:spLocks/>
            </p:cNvSpPr>
            <p:nvPr/>
          </p:nvSpPr>
          <p:spPr bwMode="auto">
            <a:xfrm>
              <a:off x="8810625" y="6637338"/>
              <a:ext cx="146050" cy="144462"/>
            </a:xfrm>
            <a:custGeom>
              <a:avLst/>
              <a:gdLst>
                <a:gd name="T0" fmla="*/ 1 w 29"/>
                <a:gd name="T1" fmla="*/ 3 h 28"/>
                <a:gd name="T2" fmla="*/ 1 w 29"/>
                <a:gd name="T3" fmla="*/ 2 h 28"/>
                <a:gd name="T4" fmla="*/ 1 w 29"/>
                <a:gd name="T5" fmla="*/ 3 h 28"/>
                <a:gd name="T6" fmla="*/ 1 w 29"/>
                <a:gd name="T7" fmla="*/ 3 h 28"/>
                <a:gd name="T8" fmla="*/ 1 w 29"/>
                <a:gd name="T9" fmla="*/ 2 h 28"/>
                <a:gd name="T10" fmla="*/ 1 w 29"/>
                <a:gd name="T11" fmla="*/ 3 h 28"/>
                <a:gd name="T12" fmla="*/ 3 w 29"/>
                <a:gd name="T13" fmla="*/ 3 h 28"/>
                <a:gd name="T14" fmla="*/ 27 w 29"/>
                <a:gd name="T15" fmla="*/ 27 h 28"/>
                <a:gd name="T16" fmla="*/ 28 w 29"/>
                <a:gd name="T17" fmla="*/ 28 h 28"/>
                <a:gd name="T18" fmla="*/ 29 w 29"/>
                <a:gd name="T19" fmla="*/ 26 h 28"/>
                <a:gd name="T20" fmla="*/ 3 w 29"/>
                <a:gd name="T21" fmla="*/ 0 h 28"/>
                <a:gd name="T22" fmla="*/ 3 w 29"/>
                <a:gd name="T23" fmla="*/ 1 h 28"/>
                <a:gd name="T24" fmla="*/ 1 w 29"/>
                <a:gd name="T25" fmla="*/ 1 h 28"/>
                <a:gd name="T26" fmla="*/ 0 w 29"/>
                <a:gd name="T27" fmla="*/ 2 h 28"/>
                <a:gd name="T28" fmla="*/ 0 w 29"/>
                <a:gd name="T29" fmla="*/ 2 h 28"/>
                <a:gd name="T30" fmla="*/ 1 w 29"/>
                <a:gd name="T31" fmla="*/ 3 h 28"/>
                <a:gd name="T32" fmla="*/ 1 w 29"/>
                <a:gd name="T33" fmla="*/ 3 h 28"/>
                <a:gd name="T34" fmla="*/ 1 w 29"/>
                <a:gd name="T35" fmla="*/ 2 h 28"/>
                <a:gd name="T36" fmla="*/ 0 w 29"/>
                <a:gd name="T37" fmla="*/ 2 h 28"/>
                <a:gd name="T38" fmla="*/ 0 w 29"/>
                <a:gd name="T39" fmla="*/ 2 h 28"/>
                <a:gd name="T40" fmla="*/ 1 w 29"/>
                <a:gd name="T41" fmla="*/ 1 h 28"/>
                <a:gd name="T42" fmla="*/ 3 w 29"/>
                <a:gd name="T43" fmla="*/ 1 h 28"/>
                <a:gd name="T44" fmla="*/ 3 w 29"/>
                <a:gd name="T45" fmla="*/ 1 h 28"/>
                <a:gd name="T46" fmla="*/ 3 w 29"/>
                <a:gd name="T47" fmla="*/ 1 h 28"/>
                <a:gd name="T48" fmla="*/ 3 w 29"/>
                <a:gd name="T49" fmla="*/ 1 h 28"/>
                <a:gd name="T50" fmla="*/ 28 w 29"/>
                <a:gd name="T51" fmla="*/ 26 h 28"/>
                <a:gd name="T52" fmla="*/ 28 w 29"/>
                <a:gd name="T53" fmla="*/ 27 h 28"/>
                <a:gd name="T54" fmla="*/ 27 w 29"/>
                <a:gd name="T55" fmla="*/ 27 h 28"/>
                <a:gd name="T56" fmla="*/ 3 w 29"/>
                <a:gd name="T57" fmla="*/ 2 h 28"/>
                <a:gd name="T58" fmla="*/ 1 w 29"/>
                <a:gd name="T59" fmla="*/ 3 h 28"/>
                <a:gd name="T60" fmla="*/ 1 w 29"/>
                <a:gd name="T61" fmla="*/ 2 h 28"/>
                <a:gd name="T62" fmla="*/ 1 w 29"/>
                <a:gd name="T63" fmla="*/ 3 h 28"/>
                <a:gd name="T64" fmla="*/ 1 w 29"/>
                <a:gd name="T65" fmla="*/ 2 h 28"/>
                <a:gd name="T66" fmla="*/ 1 w 29"/>
                <a:gd name="T67" fmla="*/ 3 h 28"/>
                <a:gd name="T68" fmla="*/ 1 w 29"/>
                <a:gd name="T69" fmla="*/ 2 h 28"/>
                <a:gd name="T70" fmla="*/ 1 w 29"/>
                <a:gd name="T71" fmla="*/ 3 h 28"/>
                <a:gd name="T72" fmla="*/ 1 w 29"/>
                <a:gd name="T7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28">
                  <a:moveTo>
                    <a:pt x="1" y="3"/>
                  </a:moveTo>
                  <a:cubicBezTo>
                    <a:pt x="1" y="3"/>
                    <a:pt x="1" y="3"/>
                    <a:pt x="1" y="3"/>
                  </a:cubicBezTo>
                  <a:cubicBezTo>
                    <a:pt x="1" y="2"/>
                    <a:pt x="1" y="2"/>
                    <a:pt x="1" y="2"/>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3"/>
                    <a:pt x="1" y="3"/>
                    <a:pt x="1" y="3"/>
                  </a:cubicBezTo>
                  <a:cubicBezTo>
                    <a:pt x="1" y="3"/>
                    <a:pt x="1" y="3"/>
                    <a:pt x="1" y="3"/>
                  </a:cubicBezTo>
                  <a:cubicBezTo>
                    <a:pt x="1" y="3"/>
                    <a:pt x="1" y="3"/>
                    <a:pt x="1" y="3"/>
                  </a:cubicBezTo>
                  <a:cubicBezTo>
                    <a:pt x="1" y="3"/>
                    <a:pt x="2" y="3"/>
                    <a:pt x="3" y="3"/>
                  </a:cubicBezTo>
                  <a:cubicBezTo>
                    <a:pt x="4" y="3"/>
                    <a:pt x="8" y="3"/>
                    <a:pt x="12" y="7"/>
                  </a:cubicBezTo>
                  <a:cubicBezTo>
                    <a:pt x="17" y="10"/>
                    <a:pt x="22" y="16"/>
                    <a:pt x="27" y="27"/>
                  </a:cubicBezTo>
                  <a:cubicBezTo>
                    <a:pt x="27" y="27"/>
                    <a:pt x="27" y="28"/>
                    <a:pt x="28" y="28"/>
                  </a:cubicBezTo>
                  <a:cubicBezTo>
                    <a:pt x="28" y="28"/>
                    <a:pt x="28" y="28"/>
                    <a:pt x="28" y="28"/>
                  </a:cubicBezTo>
                  <a:cubicBezTo>
                    <a:pt x="29" y="27"/>
                    <a:pt x="29" y="27"/>
                    <a:pt x="29" y="26"/>
                  </a:cubicBezTo>
                  <a:cubicBezTo>
                    <a:pt x="29" y="26"/>
                    <a:pt x="29" y="26"/>
                    <a:pt x="29" y="26"/>
                  </a:cubicBezTo>
                  <a:cubicBezTo>
                    <a:pt x="24" y="15"/>
                    <a:pt x="19" y="8"/>
                    <a:pt x="14" y="5"/>
                  </a:cubicBezTo>
                  <a:cubicBezTo>
                    <a:pt x="9" y="1"/>
                    <a:pt x="5" y="0"/>
                    <a:pt x="3" y="0"/>
                  </a:cubicBezTo>
                  <a:cubicBezTo>
                    <a:pt x="2" y="0"/>
                    <a:pt x="2" y="0"/>
                    <a:pt x="2" y="0"/>
                  </a:cubicBezTo>
                  <a:cubicBezTo>
                    <a:pt x="3" y="1"/>
                    <a:pt x="3" y="1"/>
                    <a:pt x="3" y="1"/>
                  </a:cubicBezTo>
                  <a:cubicBezTo>
                    <a:pt x="3" y="0"/>
                    <a:pt x="3" y="0"/>
                    <a:pt x="3" y="0"/>
                  </a:cubicBezTo>
                  <a:cubicBezTo>
                    <a:pt x="1" y="0"/>
                    <a:pt x="1" y="1"/>
                    <a:pt x="1" y="1"/>
                  </a:cubicBezTo>
                  <a:cubicBezTo>
                    <a:pt x="0" y="1"/>
                    <a:pt x="0" y="1"/>
                    <a:pt x="0" y="2"/>
                  </a:cubicBezTo>
                  <a:cubicBezTo>
                    <a:pt x="0" y="2"/>
                    <a:pt x="0" y="2"/>
                    <a:pt x="0" y="2"/>
                  </a:cubicBezTo>
                  <a:cubicBezTo>
                    <a:pt x="0" y="2"/>
                    <a:pt x="0" y="2"/>
                    <a:pt x="0" y="2"/>
                  </a:cubicBezTo>
                  <a:cubicBezTo>
                    <a:pt x="0" y="2"/>
                    <a:pt x="0" y="2"/>
                    <a:pt x="0" y="2"/>
                  </a:cubicBezTo>
                  <a:cubicBezTo>
                    <a:pt x="0" y="3"/>
                    <a:pt x="0"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0" y="2"/>
                    <a:pt x="0" y="2"/>
                  </a:cubicBezTo>
                  <a:cubicBezTo>
                    <a:pt x="0" y="2"/>
                    <a:pt x="0" y="2"/>
                    <a:pt x="0" y="2"/>
                  </a:cubicBezTo>
                  <a:cubicBezTo>
                    <a:pt x="0" y="2"/>
                    <a:pt x="0" y="2"/>
                    <a:pt x="0" y="2"/>
                  </a:cubicBezTo>
                  <a:cubicBezTo>
                    <a:pt x="0" y="2"/>
                    <a:pt x="0" y="2"/>
                    <a:pt x="0" y="2"/>
                  </a:cubicBezTo>
                  <a:cubicBezTo>
                    <a:pt x="0" y="2"/>
                    <a:pt x="0" y="1"/>
                    <a:pt x="1" y="1"/>
                  </a:cubicBezTo>
                  <a:cubicBezTo>
                    <a:pt x="1" y="1"/>
                    <a:pt x="1"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5" y="1"/>
                    <a:pt x="9" y="2"/>
                    <a:pt x="14" y="5"/>
                  </a:cubicBezTo>
                  <a:cubicBezTo>
                    <a:pt x="18" y="9"/>
                    <a:pt x="24" y="15"/>
                    <a:pt x="28" y="26"/>
                  </a:cubicBezTo>
                  <a:cubicBezTo>
                    <a:pt x="28" y="26"/>
                    <a:pt x="28" y="26"/>
                    <a:pt x="28" y="26"/>
                  </a:cubicBezTo>
                  <a:cubicBezTo>
                    <a:pt x="28" y="27"/>
                    <a:pt x="28" y="27"/>
                    <a:pt x="28" y="27"/>
                  </a:cubicBezTo>
                  <a:cubicBezTo>
                    <a:pt x="28" y="27"/>
                    <a:pt x="28" y="27"/>
                    <a:pt x="28" y="27"/>
                  </a:cubicBezTo>
                  <a:cubicBezTo>
                    <a:pt x="27" y="27"/>
                    <a:pt x="27" y="27"/>
                    <a:pt x="27" y="27"/>
                  </a:cubicBezTo>
                  <a:cubicBezTo>
                    <a:pt x="22" y="15"/>
                    <a:pt x="17" y="9"/>
                    <a:pt x="13" y="6"/>
                  </a:cubicBezTo>
                  <a:cubicBezTo>
                    <a:pt x="8" y="3"/>
                    <a:pt x="4" y="2"/>
                    <a:pt x="3" y="2"/>
                  </a:cubicBezTo>
                  <a:cubicBezTo>
                    <a:pt x="2" y="2"/>
                    <a:pt x="1" y="2"/>
                    <a:pt x="1" y="2"/>
                  </a:cubicBezTo>
                  <a:cubicBezTo>
                    <a:pt x="1" y="3"/>
                    <a:pt x="1" y="3"/>
                    <a:pt x="1" y="3"/>
                  </a:cubicBezTo>
                  <a:cubicBezTo>
                    <a:pt x="1" y="3"/>
                    <a:pt x="1" y="3"/>
                    <a:pt x="1" y="3"/>
                  </a:cubicBezTo>
                  <a:cubicBezTo>
                    <a:pt x="1" y="2"/>
                    <a:pt x="1" y="2"/>
                    <a:pt x="1" y="2"/>
                  </a:cubicBezTo>
                  <a:cubicBezTo>
                    <a:pt x="1" y="2"/>
                    <a:pt x="1" y="2"/>
                    <a:pt x="1" y="2"/>
                  </a:cubicBezTo>
                  <a:cubicBezTo>
                    <a:pt x="1" y="3"/>
                    <a:pt x="1" y="3"/>
                    <a:pt x="1" y="3"/>
                  </a:cubicBezTo>
                  <a:cubicBezTo>
                    <a:pt x="1" y="3"/>
                    <a:pt x="1" y="3"/>
                    <a:pt x="1" y="3"/>
                  </a:cubicBezTo>
                  <a:cubicBezTo>
                    <a:pt x="1" y="2"/>
                    <a:pt x="1" y="2"/>
                    <a:pt x="1" y="2"/>
                  </a:cubicBezTo>
                  <a:cubicBezTo>
                    <a:pt x="1" y="2"/>
                    <a:pt x="1" y="2"/>
                    <a:pt x="1" y="2"/>
                  </a:cubicBezTo>
                  <a:cubicBezTo>
                    <a:pt x="1" y="3"/>
                    <a:pt x="1" y="3"/>
                    <a:pt x="1" y="3"/>
                  </a:cubicBezTo>
                  <a:cubicBezTo>
                    <a:pt x="1" y="3"/>
                    <a:pt x="1" y="3"/>
                    <a:pt x="1" y="3"/>
                  </a:cubicBezTo>
                  <a:cubicBezTo>
                    <a:pt x="1" y="2"/>
                    <a:pt x="1" y="2"/>
                    <a:pt x="1" y="2"/>
                  </a:cubicBezTo>
                  <a:cubicBezTo>
                    <a:pt x="1" y="2"/>
                    <a:pt x="1" y="2"/>
                    <a:pt x="1" y="2"/>
                  </a:cubicBezTo>
                  <a:cubicBezTo>
                    <a:pt x="1" y="3"/>
                    <a:pt x="1" y="3"/>
                    <a:pt x="1" y="3"/>
                  </a:cubicBezTo>
                  <a:cubicBezTo>
                    <a:pt x="1" y="3"/>
                    <a:pt x="1" y="3"/>
                    <a:pt x="1" y="3"/>
                  </a:cubicBezTo>
                  <a:cubicBezTo>
                    <a:pt x="1" y="2"/>
                    <a:pt x="1" y="2"/>
                    <a:pt x="1" y="2"/>
                  </a:cubicBezTo>
                  <a:lnTo>
                    <a:pt x="1"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60" name="Freeform 377">
              <a:extLst>
                <a:ext uri="{FF2B5EF4-FFF2-40B4-BE49-F238E27FC236}">
                  <a16:creationId xmlns:a16="http://schemas.microsoft.com/office/drawing/2014/main" id="{8AB6E223-8FAB-48DB-B7DB-97DB2F566345}"/>
                </a:ext>
              </a:extLst>
            </p:cNvPr>
            <p:cNvSpPr>
              <a:spLocks/>
            </p:cNvSpPr>
            <p:nvPr/>
          </p:nvSpPr>
          <p:spPr bwMode="auto">
            <a:xfrm>
              <a:off x="8840788" y="6600825"/>
              <a:ext cx="195263" cy="103187"/>
            </a:xfrm>
            <a:custGeom>
              <a:avLst/>
              <a:gdLst>
                <a:gd name="T0" fmla="*/ 1 w 39"/>
                <a:gd name="T1" fmla="*/ 2 h 20"/>
                <a:gd name="T2" fmla="*/ 1 w 39"/>
                <a:gd name="T3" fmla="*/ 2 h 20"/>
                <a:gd name="T4" fmla="*/ 37 w 39"/>
                <a:gd name="T5" fmla="*/ 19 h 20"/>
                <a:gd name="T6" fmla="*/ 39 w 39"/>
                <a:gd name="T7" fmla="*/ 19 h 20"/>
                <a:gd name="T8" fmla="*/ 39 w 39"/>
                <a:gd name="T9" fmla="*/ 18 h 20"/>
                <a:gd name="T10" fmla="*/ 1 w 39"/>
                <a:gd name="T11" fmla="*/ 0 h 20"/>
                <a:gd name="T12" fmla="*/ 0 w 39"/>
                <a:gd name="T13" fmla="*/ 1 h 20"/>
                <a:gd name="T14" fmla="*/ 1 w 39"/>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0">
                  <a:moveTo>
                    <a:pt x="1" y="2"/>
                  </a:moveTo>
                  <a:cubicBezTo>
                    <a:pt x="1" y="2"/>
                    <a:pt x="1" y="2"/>
                    <a:pt x="1" y="2"/>
                  </a:cubicBezTo>
                  <a:cubicBezTo>
                    <a:pt x="1" y="2"/>
                    <a:pt x="16" y="3"/>
                    <a:pt x="37" y="19"/>
                  </a:cubicBezTo>
                  <a:cubicBezTo>
                    <a:pt x="38" y="20"/>
                    <a:pt x="38" y="20"/>
                    <a:pt x="39" y="19"/>
                  </a:cubicBezTo>
                  <a:cubicBezTo>
                    <a:pt x="39" y="19"/>
                    <a:pt x="39" y="18"/>
                    <a:pt x="39" y="18"/>
                  </a:cubicBezTo>
                  <a:cubicBezTo>
                    <a:pt x="16" y="1"/>
                    <a:pt x="1" y="0"/>
                    <a:pt x="1" y="0"/>
                  </a:cubicBezTo>
                  <a:cubicBezTo>
                    <a:pt x="0" y="0"/>
                    <a:pt x="0" y="1"/>
                    <a:pt x="0" y="1"/>
                  </a:cubicBezTo>
                  <a:cubicBezTo>
                    <a:pt x="0" y="2"/>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61" name="Freeform 378">
              <a:extLst>
                <a:ext uri="{FF2B5EF4-FFF2-40B4-BE49-F238E27FC236}">
                  <a16:creationId xmlns:a16="http://schemas.microsoft.com/office/drawing/2014/main" id="{FD6066C5-5357-48A4-B68C-1A565530D409}"/>
                </a:ext>
              </a:extLst>
            </p:cNvPr>
            <p:cNvSpPr>
              <a:spLocks/>
            </p:cNvSpPr>
            <p:nvPr/>
          </p:nvSpPr>
          <p:spPr bwMode="auto">
            <a:xfrm>
              <a:off x="8836025" y="6600825"/>
              <a:ext cx="200025" cy="103187"/>
            </a:xfrm>
            <a:custGeom>
              <a:avLst/>
              <a:gdLst>
                <a:gd name="T0" fmla="*/ 2 w 40"/>
                <a:gd name="T1" fmla="*/ 2 h 20"/>
                <a:gd name="T2" fmla="*/ 2 w 40"/>
                <a:gd name="T3" fmla="*/ 2 h 20"/>
                <a:gd name="T4" fmla="*/ 2 w 40"/>
                <a:gd name="T5" fmla="*/ 2 h 20"/>
                <a:gd name="T6" fmla="*/ 2 w 40"/>
                <a:gd name="T7" fmla="*/ 2 h 20"/>
                <a:gd name="T8" fmla="*/ 2 w 40"/>
                <a:gd name="T9" fmla="*/ 2 h 20"/>
                <a:gd name="T10" fmla="*/ 38 w 40"/>
                <a:gd name="T11" fmla="*/ 20 h 20"/>
                <a:gd name="T12" fmla="*/ 39 w 40"/>
                <a:gd name="T13" fmla="*/ 20 h 20"/>
                <a:gd name="T14" fmla="*/ 40 w 40"/>
                <a:gd name="T15" fmla="*/ 19 h 20"/>
                <a:gd name="T16" fmla="*/ 40 w 40"/>
                <a:gd name="T17" fmla="*/ 19 h 20"/>
                <a:gd name="T18" fmla="*/ 40 w 40"/>
                <a:gd name="T19" fmla="*/ 18 h 20"/>
                <a:gd name="T20" fmla="*/ 2 w 40"/>
                <a:gd name="T21" fmla="*/ 0 h 20"/>
                <a:gd name="T22" fmla="*/ 2 w 40"/>
                <a:gd name="T23" fmla="*/ 0 h 20"/>
                <a:gd name="T24" fmla="*/ 2 w 40"/>
                <a:gd name="T25" fmla="*/ 0 h 20"/>
                <a:gd name="T26" fmla="*/ 2 w 40"/>
                <a:gd name="T27" fmla="*/ 0 h 20"/>
                <a:gd name="T28" fmla="*/ 0 w 40"/>
                <a:gd name="T29" fmla="*/ 1 h 20"/>
                <a:gd name="T30" fmla="*/ 1 w 40"/>
                <a:gd name="T31" fmla="*/ 1 h 20"/>
                <a:gd name="T32" fmla="*/ 0 w 40"/>
                <a:gd name="T33" fmla="*/ 1 h 20"/>
                <a:gd name="T34" fmla="*/ 0 w 40"/>
                <a:gd name="T35" fmla="*/ 1 h 20"/>
                <a:gd name="T36" fmla="*/ 2 w 40"/>
                <a:gd name="T37" fmla="*/ 2 h 20"/>
                <a:gd name="T38" fmla="*/ 2 w 40"/>
                <a:gd name="T39" fmla="*/ 2 h 20"/>
                <a:gd name="T40" fmla="*/ 2 w 40"/>
                <a:gd name="T41" fmla="*/ 2 h 20"/>
                <a:gd name="T42" fmla="*/ 1 w 40"/>
                <a:gd name="T43" fmla="*/ 1 h 20"/>
                <a:gd name="T44" fmla="*/ 1 w 40"/>
                <a:gd name="T45" fmla="*/ 1 h 20"/>
                <a:gd name="T46" fmla="*/ 1 w 40"/>
                <a:gd name="T47" fmla="*/ 1 h 20"/>
                <a:gd name="T48" fmla="*/ 1 w 40"/>
                <a:gd name="T49" fmla="*/ 1 h 20"/>
                <a:gd name="T50" fmla="*/ 1 w 40"/>
                <a:gd name="T51" fmla="*/ 1 h 20"/>
                <a:gd name="T52" fmla="*/ 1 w 40"/>
                <a:gd name="T53" fmla="*/ 1 h 20"/>
                <a:gd name="T54" fmla="*/ 1 w 40"/>
                <a:gd name="T55" fmla="*/ 1 h 20"/>
                <a:gd name="T56" fmla="*/ 1 w 40"/>
                <a:gd name="T57" fmla="*/ 1 h 20"/>
                <a:gd name="T58" fmla="*/ 2 w 40"/>
                <a:gd name="T59" fmla="*/ 1 h 20"/>
                <a:gd name="T60" fmla="*/ 2 w 40"/>
                <a:gd name="T61" fmla="*/ 1 h 20"/>
                <a:gd name="T62" fmla="*/ 2 w 40"/>
                <a:gd name="T63" fmla="*/ 1 h 20"/>
                <a:gd name="T64" fmla="*/ 2 w 40"/>
                <a:gd name="T65" fmla="*/ 1 h 20"/>
                <a:gd name="T66" fmla="*/ 39 w 40"/>
                <a:gd name="T67" fmla="*/ 18 h 20"/>
                <a:gd name="T68" fmla="*/ 40 w 40"/>
                <a:gd name="T69" fmla="*/ 19 h 20"/>
                <a:gd name="T70" fmla="*/ 39 w 40"/>
                <a:gd name="T71" fmla="*/ 19 h 20"/>
                <a:gd name="T72" fmla="*/ 39 w 40"/>
                <a:gd name="T73" fmla="*/ 19 h 20"/>
                <a:gd name="T74" fmla="*/ 39 w 40"/>
                <a:gd name="T75" fmla="*/ 19 h 20"/>
                <a:gd name="T76" fmla="*/ 2 w 40"/>
                <a:gd name="T77" fmla="*/ 2 h 20"/>
                <a:gd name="T78" fmla="*/ 2 w 40"/>
                <a:gd name="T79" fmla="*/ 2 h 20"/>
                <a:gd name="T80" fmla="*/ 2 w 40"/>
                <a:gd name="T8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20">
                  <a:moveTo>
                    <a:pt x="2" y="2"/>
                  </a:moveTo>
                  <a:cubicBezTo>
                    <a:pt x="2" y="2"/>
                    <a:pt x="2" y="2"/>
                    <a:pt x="2" y="2"/>
                  </a:cubicBezTo>
                  <a:cubicBezTo>
                    <a:pt x="2" y="2"/>
                    <a:pt x="2" y="2"/>
                    <a:pt x="2" y="2"/>
                  </a:cubicBezTo>
                  <a:cubicBezTo>
                    <a:pt x="2" y="2"/>
                    <a:pt x="2" y="2"/>
                    <a:pt x="2" y="2"/>
                  </a:cubicBezTo>
                  <a:cubicBezTo>
                    <a:pt x="2" y="2"/>
                    <a:pt x="2" y="2"/>
                    <a:pt x="2" y="2"/>
                  </a:cubicBezTo>
                  <a:cubicBezTo>
                    <a:pt x="2" y="2"/>
                    <a:pt x="17" y="3"/>
                    <a:pt x="38" y="20"/>
                  </a:cubicBezTo>
                  <a:cubicBezTo>
                    <a:pt x="39" y="20"/>
                    <a:pt x="39" y="20"/>
                    <a:pt x="39" y="20"/>
                  </a:cubicBezTo>
                  <a:cubicBezTo>
                    <a:pt x="39" y="20"/>
                    <a:pt x="40" y="20"/>
                    <a:pt x="40" y="19"/>
                  </a:cubicBezTo>
                  <a:cubicBezTo>
                    <a:pt x="40" y="19"/>
                    <a:pt x="40" y="19"/>
                    <a:pt x="40" y="19"/>
                  </a:cubicBezTo>
                  <a:cubicBezTo>
                    <a:pt x="40" y="18"/>
                    <a:pt x="40" y="18"/>
                    <a:pt x="40" y="18"/>
                  </a:cubicBezTo>
                  <a:cubicBezTo>
                    <a:pt x="17" y="0"/>
                    <a:pt x="2" y="0"/>
                    <a:pt x="2" y="0"/>
                  </a:cubicBezTo>
                  <a:cubicBezTo>
                    <a:pt x="2" y="0"/>
                    <a:pt x="2" y="0"/>
                    <a:pt x="2" y="0"/>
                  </a:cubicBezTo>
                  <a:cubicBezTo>
                    <a:pt x="2" y="0"/>
                    <a:pt x="2" y="0"/>
                    <a:pt x="2" y="0"/>
                  </a:cubicBezTo>
                  <a:cubicBezTo>
                    <a:pt x="2" y="0"/>
                    <a:pt x="2" y="0"/>
                    <a:pt x="2" y="0"/>
                  </a:cubicBezTo>
                  <a:cubicBezTo>
                    <a:pt x="1" y="0"/>
                    <a:pt x="0" y="1"/>
                    <a:pt x="0" y="1"/>
                  </a:cubicBezTo>
                  <a:cubicBezTo>
                    <a:pt x="1" y="1"/>
                    <a:pt x="1" y="1"/>
                    <a:pt x="1" y="1"/>
                  </a:cubicBezTo>
                  <a:cubicBezTo>
                    <a:pt x="0" y="1"/>
                    <a:pt x="0" y="1"/>
                    <a:pt x="0" y="1"/>
                  </a:cubicBezTo>
                  <a:cubicBezTo>
                    <a:pt x="0" y="1"/>
                    <a:pt x="0" y="1"/>
                    <a:pt x="0" y="1"/>
                  </a:cubicBezTo>
                  <a:cubicBezTo>
                    <a:pt x="0" y="2"/>
                    <a:pt x="1" y="2"/>
                    <a:pt x="2" y="2"/>
                  </a:cubicBezTo>
                  <a:cubicBezTo>
                    <a:pt x="2" y="2"/>
                    <a:pt x="2" y="2"/>
                    <a:pt x="2" y="2"/>
                  </a:cubicBezTo>
                  <a:cubicBezTo>
                    <a:pt x="2" y="2"/>
                    <a:pt x="2" y="2"/>
                    <a:pt x="2" y="2"/>
                  </a:cubicBezTo>
                  <a:cubicBezTo>
                    <a:pt x="1" y="2"/>
                    <a:pt x="1" y="2"/>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2" y="1"/>
                  </a:cubicBezTo>
                  <a:cubicBezTo>
                    <a:pt x="2" y="1"/>
                    <a:pt x="2" y="1"/>
                    <a:pt x="2" y="1"/>
                  </a:cubicBezTo>
                  <a:cubicBezTo>
                    <a:pt x="2" y="1"/>
                    <a:pt x="2" y="1"/>
                    <a:pt x="2" y="1"/>
                  </a:cubicBezTo>
                  <a:cubicBezTo>
                    <a:pt x="2" y="1"/>
                    <a:pt x="2" y="1"/>
                    <a:pt x="2" y="1"/>
                  </a:cubicBezTo>
                  <a:cubicBezTo>
                    <a:pt x="2" y="1"/>
                    <a:pt x="17" y="1"/>
                    <a:pt x="39" y="18"/>
                  </a:cubicBezTo>
                  <a:cubicBezTo>
                    <a:pt x="40" y="19"/>
                    <a:pt x="40" y="19"/>
                    <a:pt x="40" y="19"/>
                  </a:cubicBezTo>
                  <a:cubicBezTo>
                    <a:pt x="39" y="19"/>
                    <a:pt x="39" y="19"/>
                    <a:pt x="39" y="19"/>
                  </a:cubicBezTo>
                  <a:cubicBezTo>
                    <a:pt x="39" y="19"/>
                    <a:pt x="39" y="19"/>
                    <a:pt x="39" y="19"/>
                  </a:cubicBezTo>
                  <a:cubicBezTo>
                    <a:pt x="39" y="19"/>
                    <a:pt x="39" y="19"/>
                    <a:pt x="39" y="19"/>
                  </a:cubicBezTo>
                  <a:cubicBezTo>
                    <a:pt x="17" y="3"/>
                    <a:pt x="2" y="2"/>
                    <a:pt x="2" y="2"/>
                  </a:cubicBezTo>
                  <a:cubicBezTo>
                    <a:pt x="2" y="2"/>
                    <a:pt x="2" y="2"/>
                    <a:pt x="2" y="2"/>
                  </a:cubicBezTo>
                  <a:cubicBezTo>
                    <a:pt x="2" y="2"/>
                    <a:pt x="2" y="2"/>
                    <a:pt x="2"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62" name="Freeform 379">
              <a:extLst>
                <a:ext uri="{FF2B5EF4-FFF2-40B4-BE49-F238E27FC236}">
                  <a16:creationId xmlns:a16="http://schemas.microsoft.com/office/drawing/2014/main" id="{4CAD6F25-F39F-4704-8EAE-6524B3BAF911}"/>
                </a:ext>
              </a:extLst>
            </p:cNvPr>
            <p:cNvSpPr>
              <a:spLocks/>
            </p:cNvSpPr>
            <p:nvPr/>
          </p:nvSpPr>
          <p:spPr bwMode="auto">
            <a:xfrm>
              <a:off x="8861425" y="6580188"/>
              <a:ext cx="119063" cy="52387"/>
            </a:xfrm>
            <a:custGeom>
              <a:avLst/>
              <a:gdLst>
                <a:gd name="T0" fmla="*/ 1 w 24"/>
                <a:gd name="T1" fmla="*/ 2 h 10"/>
                <a:gd name="T2" fmla="*/ 1 w 24"/>
                <a:gd name="T3" fmla="*/ 2 h 10"/>
                <a:gd name="T4" fmla="*/ 23 w 24"/>
                <a:gd name="T5" fmla="*/ 10 h 10"/>
                <a:gd name="T6" fmla="*/ 24 w 24"/>
                <a:gd name="T7" fmla="*/ 10 h 10"/>
                <a:gd name="T8" fmla="*/ 24 w 24"/>
                <a:gd name="T9" fmla="*/ 8 h 10"/>
                <a:gd name="T10" fmla="*/ 1 w 24"/>
                <a:gd name="T11" fmla="*/ 0 h 10"/>
                <a:gd name="T12" fmla="*/ 0 w 24"/>
                <a:gd name="T13" fmla="*/ 0 h 10"/>
                <a:gd name="T14" fmla="*/ 1 w 24"/>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0">
                  <a:moveTo>
                    <a:pt x="1" y="2"/>
                  </a:moveTo>
                  <a:cubicBezTo>
                    <a:pt x="1" y="2"/>
                    <a:pt x="1" y="2"/>
                    <a:pt x="1" y="2"/>
                  </a:cubicBezTo>
                  <a:cubicBezTo>
                    <a:pt x="2" y="2"/>
                    <a:pt x="11" y="4"/>
                    <a:pt x="23" y="10"/>
                  </a:cubicBezTo>
                  <a:cubicBezTo>
                    <a:pt x="23" y="10"/>
                    <a:pt x="24" y="10"/>
                    <a:pt x="24" y="10"/>
                  </a:cubicBezTo>
                  <a:cubicBezTo>
                    <a:pt x="24" y="9"/>
                    <a:pt x="24" y="9"/>
                    <a:pt x="24" y="8"/>
                  </a:cubicBezTo>
                  <a:cubicBezTo>
                    <a:pt x="11" y="2"/>
                    <a:pt x="1" y="0"/>
                    <a:pt x="1" y="0"/>
                  </a:cubicBezTo>
                  <a:cubicBezTo>
                    <a:pt x="0" y="0"/>
                    <a:pt x="0" y="0"/>
                    <a:pt x="0" y="0"/>
                  </a:cubicBezTo>
                  <a:cubicBezTo>
                    <a:pt x="0" y="1"/>
                    <a:pt x="0" y="1"/>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63" name="Freeform 380">
              <a:extLst>
                <a:ext uri="{FF2B5EF4-FFF2-40B4-BE49-F238E27FC236}">
                  <a16:creationId xmlns:a16="http://schemas.microsoft.com/office/drawing/2014/main" id="{26AF0134-4AB0-491F-A2CE-C88C828DDCE7}"/>
                </a:ext>
              </a:extLst>
            </p:cNvPr>
            <p:cNvSpPr>
              <a:spLocks/>
            </p:cNvSpPr>
            <p:nvPr/>
          </p:nvSpPr>
          <p:spPr bwMode="auto">
            <a:xfrm>
              <a:off x="8855075" y="6575425"/>
              <a:ext cx="125413" cy="57150"/>
            </a:xfrm>
            <a:custGeom>
              <a:avLst/>
              <a:gdLst>
                <a:gd name="T0" fmla="*/ 2 w 25"/>
                <a:gd name="T1" fmla="*/ 3 h 11"/>
                <a:gd name="T2" fmla="*/ 1 w 25"/>
                <a:gd name="T3" fmla="*/ 3 h 11"/>
                <a:gd name="T4" fmla="*/ 2 w 25"/>
                <a:gd name="T5" fmla="*/ 3 h 11"/>
                <a:gd name="T6" fmla="*/ 24 w 25"/>
                <a:gd name="T7" fmla="*/ 11 h 11"/>
                <a:gd name="T8" fmla="*/ 24 w 25"/>
                <a:gd name="T9" fmla="*/ 11 h 11"/>
                <a:gd name="T10" fmla="*/ 25 w 25"/>
                <a:gd name="T11" fmla="*/ 11 h 11"/>
                <a:gd name="T12" fmla="*/ 25 w 25"/>
                <a:gd name="T13" fmla="*/ 10 h 11"/>
                <a:gd name="T14" fmla="*/ 25 w 25"/>
                <a:gd name="T15" fmla="*/ 9 h 11"/>
                <a:gd name="T16" fmla="*/ 2 w 25"/>
                <a:gd name="T17" fmla="*/ 0 h 11"/>
                <a:gd name="T18" fmla="*/ 2 w 25"/>
                <a:gd name="T19" fmla="*/ 0 h 11"/>
                <a:gd name="T20" fmla="*/ 2 w 25"/>
                <a:gd name="T21" fmla="*/ 0 h 11"/>
                <a:gd name="T22" fmla="*/ 2 w 25"/>
                <a:gd name="T23" fmla="*/ 0 h 11"/>
                <a:gd name="T24" fmla="*/ 0 w 25"/>
                <a:gd name="T25" fmla="*/ 1 h 11"/>
                <a:gd name="T26" fmla="*/ 0 w 25"/>
                <a:gd name="T27" fmla="*/ 2 h 11"/>
                <a:gd name="T28" fmla="*/ 1 w 25"/>
                <a:gd name="T29" fmla="*/ 3 h 11"/>
                <a:gd name="T30" fmla="*/ 2 w 25"/>
                <a:gd name="T31" fmla="*/ 3 h 11"/>
                <a:gd name="T32" fmla="*/ 2 w 25"/>
                <a:gd name="T33" fmla="*/ 2 h 11"/>
                <a:gd name="T34" fmla="*/ 1 w 25"/>
                <a:gd name="T35" fmla="*/ 2 h 11"/>
                <a:gd name="T36" fmla="*/ 1 w 25"/>
                <a:gd name="T37" fmla="*/ 2 h 11"/>
                <a:gd name="T38" fmla="*/ 2 w 25"/>
                <a:gd name="T39" fmla="*/ 1 h 11"/>
                <a:gd name="T40" fmla="*/ 2 w 25"/>
                <a:gd name="T41" fmla="*/ 1 h 11"/>
                <a:gd name="T42" fmla="*/ 2 w 25"/>
                <a:gd name="T43" fmla="*/ 1 h 11"/>
                <a:gd name="T44" fmla="*/ 2 w 25"/>
                <a:gd name="T45" fmla="*/ 1 h 11"/>
                <a:gd name="T46" fmla="*/ 24 w 25"/>
                <a:gd name="T47" fmla="*/ 10 h 11"/>
                <a:gd name="T48" fmla="*/ 25 w 25"/>
                <a:gd name="T49" fmla="*/ 10 h 11"/>
                <a:gd name="T50" fmla="*/ 25 w 25"/>
                <a:gd name="T51" fmla="*/ 10 h 11"/>
                <a:gd name="T52" fmla="*/ 24 w 25"/>
                <a:gd name="T53" fmla="*/ 11 h 11"/>
                <a:gd name="T54" fmla="*/ 24 w 25"/>
                <a:gd name="T55" fmla="*/ 11 h 11"/>
                <a:gd name="T56" fmla="*/ 2 w 25"/>
                <a:gd name="T57" fmla="*/ 2 h 11"/>
                <a:gd name="T58" fmla="*/ 2 w 25"/>
                <a:gd name="T59" fmla="*/ 2 h 11"/>
                <a:gd name="T60" fmla="*/ 2 w 25"/>
                <a:gd name="T6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11">
                  <a:moveTo>
                    <a:pt x="2" y="3"/>
                  </a:moveTo>
                  <a:cubicBezTo>
                    <a:pt x="1" y="3"/>
                    <a:pt x="1" y="3"/>
                    <a:pt x="1" y="3"/>
                  </a:cubicBezTo>
                  <a:cubicBezTo>
                    <a:pt x="2" y="3"/>
                    <a:pt x="2" y="3"/>
                    <a:pt x="2" y="3"/>
                  </a:cubicBezTo>
                  <a:cubicBezTo>
                    <a:pt x="3" y="3"/>
                    <a:pt x="12" y="5"/>
                    <a:pt x="24" y="11"/>
                  </a:cubicBezTo>
                  <a:cubicBezTo>
                    <a:pt x="24" y="11"/>
                    <a:pt x="24" y="11"/>
                    <a:pt x="24" y="11"/>
                  </a:cubicBezTo>
                  <a:cubicBezTo>
                    <a:pt x="25" y="11"/>
                    <a:pt x="25" y="11"/>
                    <a:pt x="25" y="11"/>
                  </a:cubicBezTo>
                  <a:cubicBezTo>
                    <a:pt x="25" y="10"/>
                    <a:pt x="25" y="10"/>
                    <a:pt x="25" y="10"/>
                  </a:cubicBezTo>
                  <a:cubicBezTo>
                    <a:pt x="25" y="10"/>
                    <a:pt x="25" y="9"/>
                    <a:pt x="25" y="9"/>
                  </a:cubicBezTo>
                  <a:cubicBezTo>
                    <a:pt x="12" y="2"/>
                    <a:pt x="2" y="0"/>
                    <a:pt x="2" y="0"/>
                  </a:cubicBezTo>
                  <a:cubicBezTo>
                    <a:pt x="2" y="0"/>
                    <a:pt x="2" y="0"/>
                    <a:pt x="2" y="0"/>
                  </a:cubicBezTo>
                  <a:cubicBezTo>
                    <a:pt x="2" y="0"/>
                    <a:pt x="2" y="0"/>
                    <a:pt x="2" y="0"/>
                  </a:cubicBezTo>
                  <a:cubicBezTo>
                    <a:pt x="2" y="0"/>
                    <a:pt x="2" y="0"/>
                    <a:pt x="2" y="0"/>
                  </a:cubicBezTo>
                  <a:cubicBezTo>
                    <a:pt x="1" y="0"/>
                    <a:pt x="1" y="1"/>
                    <a:pt x="0" y="1"/>
                  </a:cubicBezTo>
                  <a:cubicBezTo>
                    <a:pt x="0" y="2"/>
                    <a:pt x="0" y="2"/>
                    <a:pt x="0" y="2"/>
                  </a:cubicBezTo>
                  <a:cubicBezTo>
                    <a:pt x="0" y="2"/>
                    <a:pt x="1" y="3"/>
                    <a:pt x="1" y="3"/>
                  </a:cubicBezTo>
                  <a:cubicBezTo>
                    <a:pt x="2" y="3"/>
                    <a:pt x="2" y="3"/>
                    <a:pt x="2" y="3"/>
                  </a:cubicBezTo>
                  <a:cubicBezTo>
                    <a:pt x="2" y="2"/>
                    <a:pt x="2" y="2"/>
                    <a:pt x="2" y="2"/>
                  </a:cubicBezTo>
                  <a:cubicBezTo>
                    <a:pt x="1" y="2"/>
                    <a:pt x="1" y="2"/>
                    <a:pt x="1" y="2"/>
                  </a:cubicBezTo>
                  <a:cubicBezTo>
                    <a:pt x="1" y="2"/>
                    <a:pt x="1" y="2"/>
                    <a:pt x="1" y="2"/>
                  </a:cubicBezTo>
                  <a:cubicBezTo>
                    <a:pt x="1" y="1"/>
                    <a:pt x="1" y="1"/>
                    <a:pt x="2" y="1"/>
                  </a:cubicBezTo>
                  <a:cubicBezTo>
                    <a:pt x="2" y="1"/>
                    <a:pt x="2" y="1"/>
                    <a:pt x="2" y="1"/>
                  </a:cubicBezTo>
                  <a:cubicBezTo>
                    <a:pt x="2" y="1"/>
                    <a:pt x="2" y="1"/>
                    <a:pt x="2" y="1"/>
                  </a:cubicBezTo>
                  <a:cubicBezTo>
                    <a:pt x="2" y="1"/>
                    <a:pt x="2" y="1"/>
                    <a:pt x="2" y="1"/>
                  </a:cubicBezTo>
                  <a:cubicBezTo>
                    <a:pt x="2" y="1"/>
                    <a:pt x="12" y="3"/>
                    <a:pt x="24" y="10"/>
                  </a:cubicBezTo>
                  <a:cubicBezTo>
                    <a:pt x="25" y="10"/>
                    <a:pt x="25" y="10"/>
                    <a:pt x="25" y="10"/>
                  </a:cubicBezTo>
                  <a:cubicBezTo>
                    <a:pt x="25" y="10"/>
                    <a:pt x="25" y="10"/>
                    <a:pt x="25" y="10"/>
                  </a:cubicBezTo>
                  <a:cubicBezTo>
                    <a:pt x="24" y="11"/>
                    <a:pt x="24" y="11"/>
                    <a:pt x="24" y="11"/>
                  </a:cubicBezTo>
                  <a:cubicBezTo>
                    <a:pt x="24" y="11"/>
                    <a:pt x="24" y="11"/>
                    <a:pt x="24" y="11"/>
                  </a:cubicBezTo>
                  <a:cubicBezTo>
                    <a:pt x="12" y="5"/>
                    <a:pt x="3" y="2"/>
                    <a:pt x="2" y="2"/>
                  </a:cubicBezTo>
                  <a:cubicBezTo>
                    <a:pt x="2" y="2"/>
                    <a:pt x="2" y="2"/>
                    <a:pt x="2" y="2"/>
                  </a:cubicBezTo>
                  <a:lnTo>
                    <a:pt x="2"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64" name="Freeform 381">
              <a:extLst>
                <a:ext uri="{FF2B5EF4-FFF2-40B4-BE49-F238E27FC236}">
                  <a16:creationId xmlns:a16="http://schemas.microsoft.com/office/drawing/2014/main" id="{B68FFBE8-3AD9-488C-AFDC-559A07AC7314}"/>
                </a:ext>
              </a:extLst>
            </p:cNvPr>
            <p:cNvSpPr>
              <a:spLocks/>
            </p:cNvSpPr>
            <p:nvPr/>
          </p:nvSpPr>
          <p:spPr bwMode="auto">
            <a:xfrm>
              <a:off x="9156700" y="6559550"/>
              <a:ext cx="185738" cy="107950"/>
            </a:xfrm>
            <a:custGeom>
              <a:avLst/>
              <a:gdLst>
                <a:gd name="T0" fmla="*/ 0 w 37"/>
                <a:gd name="T1" fmla="*/ 3 h 21"/>
                <a:gd name="T2" fmla="*/ 14 w 37"/>
                <a:gd name="T3" fmla="*/ 5 h 21"/>
                <a:gd name="T4" fmla="*/ 34 w 37"/>
                <a:gd name="T5" fmla="*/ 21 h 21"/>
                <a:gd name="T6" fmla="*/ 37 w 37"/>
                <a:gd name="T7" fmla="*/ 19 h 21"/>
                <a:gd name="T8" fmla="*/ 15 w 37"/>
                <a:gd name="T9" fmla="*/ 2 h 21"/>
                <a:gd name="T10" fmla="*/ 0 w 37"/>
                <a:gd name="T11" fmla="*/ 0 h 21"/>
                <a:gd name="T12" fmla="*/ 0 w 37"/>
                <a:gd name="T13" fmla="*/ 3 h 21"/>
              </a:gdLst>
              <a:ahLst/>
              <a:cxnLst>
                <a:cxn ang="0">
                  <a:pos x="T0" y="T1"/>
                </a:cxn>
                <a:cxn ang="0">
                  <a:pos x="T2" y="T3"/>
                </a:cxn>
                <a:cxn ang="0">
                  <a:pos x="T4" y="T5"/>
                </a:cxn>
                <a:cxn ang="0">
                  <a:pos x="T6" y="T7"/>
                </a:cxn>
                <a:cxn ang="0">
                  <a:pos x="T8" y="T9"/>
                </a:cxn>
                <a:cxn ang="0">
                  <a:pos x="T10" y="T11"/>
                </a:cxn>
                <a:cxn ang="0">
                  <a:pos x="T12" y="T13"/>
                </a:cxn>
              </a:cxnLst>
              <a:rect l="0" t="0" r="r" b="b"/>
              <a:pathLst>
                <a:path w="37" h="21">
                  <a:moveTo>
                    <a:pt x="0" y="3"/>
                  </a:moveTo>
                  <a:cubicBezTo>
                    <a:pt x="0" y="3"/>
                    <a:pt x="6" y="3"/>
                    <a:pt x="14" y="5"/>
                  </a:cubicBezTo>
                  <a:cubicBezTo>
                    <a:pt x="21" y="8"/>
                    <a:pt x="30" y="12"/>
                    <a:pt x="34" y="21"/>
                  </a:cubicBezTo>
                  <a:cubicBezTo>
                    <a:pt x="37" y="19"/>
                    <a:pt x="37" y="19"/>
                    <a:pt x="37" y="19"/>
                  </a:cubicBezTo>
                  <a:cubicBezTo>
                    <a:pt x="32" y="10"/>
                    <a:pt x="23" y="5"/>
                    <a:pt x="15" y="2"/>
                  </a:cubicBezTo>
                  <a:cubicBezTo>
                    <a:pt x="7" y="0"/>
                    <a:pt x="0" y="0"/>
                    <a:pt x="0" y="0"/>
                  </a:cubicBezTo>
                  <a:lnTo>
                    <a:pt x="0"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65" name="Freeform 382">
              <a:extLst>
                <a:ext uri="{FF2B5EF4-FFF2-40B4-BE49-F238E27FC236}">
                  <a16:creationId xmlns:a16="http://schemas.microsoft.com/office/drawing/2014/main" id="{AA4B4FB0-AF5F-4850-A4F9-636F21990428}"/>
                </a:ext>
              </a:extLst>
            </p:cNvPr>
            <p:cNvSpPr>
              <a:spLocks/>
            </p:cNvSpPr>
            <p:nvPr/>
          </p:nvSpPr>
          <p:spPr bwMode="auto">
            <a:xfrm>
              <a:off x="6934200" y="6667500"/>
              <a:ext cx="787400" cy="103187"/>
            </a:xfrm>
            <a:custGeom>
              <a:avLst/>
              <a:gdLst>
                <a:gd name="T0" fmla="*/ 0 w 157"/>
                <a:gd name="T1" fmla="*/ 2 h 20"/>
                <a:gd name="T2" fmla="*/ 0 w 157"/>
                <a:gd name="T3" fmla="*/ 6 h 20"/>
                <a:gd name="T4" fmla="*/ 14 w 157"/>
                <a:gd name="T5" fmla="*/ 20 h 20"/>
                <a:gd name="T6" fmla="*/ 156 w 157"/>
                <a:gd name="T7" fmla="*/ 20 h 20"/>
                <a:gd name="T8" fmla="*/ 157 w 157"/>
                <a:gd name="T9" fmla="*/ 19 h 20"/>
                <a:gd name="T10" fmla="*/ 156 w 157"/>
                <a:gd name="T11" fmla="*/ 17 h 20"/>
                <a:gd name="T12" fmla="*/ 14 w 157"/>
                <a:gd name="T13" fmla="*/ 17 h 20"/>
                <a:gd name="T14" fmla="*/ 3 w 157"/>
                <a:gd name="T15" fmla="*/ 6 h 20"/>
                <a:gd name="T16" fmla="*/ 3 w 157"/>
                <a:gd name="T17" fmla="*/ 2 h 20"/>
                <a:gd name="T18" fmla="*/ 1 w 157"/>
                <a:gd name="T19" fmla="*/ 0 h 20"/>
                <a:gd name="T20" fmla="*/ 0 w 157"/>
                <a:gd name="T2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20">
                  <a:moveTo>
                    <a:pt x="0" y="2"/>
                  </a:moveTo>
                  <a:cubicBezTo>
                    <a:pt x="0" y="6"/>
                    <a:pt x="0" y="6"/>
                    <a:pt x="0" y="6"/>
                  </a:cubicBezTo>
                  <a:cubicBezTo>
                    <a:pt x="0" y="14"/>
                    <a:pt x="6" y="20"/>
                    <a:pt x="14" y="20"/>
                  </a:cubicBezTo>
                  <a:cubicBezTo>
                    <a:pt x="156" y="20"/>
                    <a:pt x="156" y="20"/>
                    <a:pt x="156" y="20"/>
                  </a:cubicBezTo>
                  <a:cubicBezTo>
                    <a:pt x="156" y="20"/>
                    <a:pt x="157" y="19"/>
                    <a:pt x="157" y="19"/>
                  </a:cubicBezTo>
                  <a:cubicBezTo>
                    <a:pt x="157" y="18"/>
                    <a:pt x="156" y="17"/>
                    <a:pt x="156" y="17"/>
                  </a:cubicBezTo>
                  <a:cubicBezTo>
                    <a:pt x="14" y="17"/>
                    <a:pt x="14" y="17"/>
                    <a:pt x="14" y="17"/>
                  </a:cubicBezTo>
                  <a:cubicBezTo>
                    <a:pt x="8" y="17"/>
                    <a:pt x="3" y="12"/>
                    <a:pt x="3" y="6"/>
                  </a:cubicBezTo>
                  <a:cubicBezTo>
                    <a:pt x="3" y="2"/>
                    <a:pt x="3" y="2"/>
                    <a:pt x="3" y="2"/>
                  </a:cubicBezTo>
                  <a:cubicBezTo>
                    <a:pt x="3" y="1"/>
                    <a:pt x="2" y="0"/>
                    <a:pt x="1" y="0"/>
                  </a:cubicBezTo>
                  <a:cubicBezTo>
                    <a:pt x="0"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66" name="Freeform 383">
              <a:extLst>
                <a:ext uri="{FF2B5EF4-FFF2-40B4-BE49-F238E27FC236}">
                  <a16:creationId xmlns:a16="http://schemas.microsoft.com/office/drawing/2014/main" id="{614688BD-AB73-449F-B1A4-277E8A2AEE7F}"/>
                </a:ext>
              </a:extLst>
            </p:cNvPr>
            <p:cNvSpPr>
              <a:spLocks/>
            </p:cNvSpPr>
            <p:nvPr/>
          </p:nvSpPr>
          <p:spPr bwMode="auto">
            <a:xfrm>
              <a:off x="6356350" y="6646863"/>
              <a:ext cx="250825" cy="107950"/>
            </a:xfrm>
            <a:custGeom>
              <a:avLst/>
              <a:gdLst>
                <a:gd name="T0" fmla="*/ 2 w 50"/>
                <a:gd name="T1" fmla="*/ 21 h 21"/>
                <a:gd name="T2" fmla="*/ 2 w 50"/>
                <a:gd name="T3" fmla="*/ 21 h 21"/>
                <a:gd name="T4" fmla="*/ 14 w 50"/>
                <a:gd name="T5" fmla="*/ 19 h 21"/>
                <a:gd name="T6" fmla="*/ 22 w 50"/>
                <a:gd name="T7" fmla="*/ 13 h 21"/>
                <a:gd name="T8" fmla="*/ 26 w 50"/>
                <a:gd name="T9" fmla="*/ 2 h 21"/>
                <a:gd name="T10" fmla="*/ 24 w 50"/>
                <a:gd name="T11" fmla="*/ 2 h 21"/>
                <a:gd name="T12" fmla="*/ 24 w 50"/>
                <a:gd name="T13" fmla="*/ 3 h 21"/>
                <a:gd name="T14" fmla="*/ 48 w 50"/>
                <a:gd name="T15" fmla="*/ 3 h 21"/>
                <a:gd name="T16" fmla="*/ 50 w 50"/>
                <a:gd name="T17" fmla="*/ 2 h 21"/>
                <a:gd name="T18" fmla="*/ 48 w 50"/>
                <a:gd name="T19" fmla="*/ 0 h 21"/>
                <a:gd name="T20" fmla="*/ 24 w 50"/>
                <a:gd name="T21" fmla="*/ 0 h 21"/>
                <a:gd name="T22" fmla="*/ 23 w 50"/>
                <a:gd name="T23" fmla="*/ 1 h 21"/>
                <a:gd name="T24" fmla="*/ 23 w 50"/>
                <a:gd name="T25" fmla="*/ 2 h 21"/>
                <a:gd name="T26" fmla="*/ 20 w 50"/>
                <a:gd name="T27" fmla="*/ 11 h 21"/>
                <a:gd name="T28" fmla="*/ 9 w 50"/>
                <a:gd name="T29" fmla="*/ 17 h 21"/>
                <a:gd name="T30" fmla="*/ 2 w 50"/>
                <a:gd name="T31" fmla="*/ 18 h 21"/>
                <a:gd name="T32" fmla="*/ 2 w 50"/>
                <a:gd name="T33" fmla="*/ 18 h 21"/>
                <a:gd name="T34" fmla="*/ 0 w 50"/>
                <a:gd name="T35" fmla="*/ 20 h 21"/>
                <a:gd name="T36" fmla="*/ 2 w 50"/>
                <a:gd name="T3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21">
                  <a:moveTo>
                    <a:pt x="2" y="21"/>
                  </a:moveTo>
                  <a:cubicBezTo>
                    <a:pt x="2" y="21"/>
                    <a:pt x="2" y="21"/>
                    <a:pt x="2" y="21"/>
                  </a:cubicBezTo>
                  <a:cubicBezTo>
                    <a:pt x="3" y="21"/>
                    <a:pt x="9" y="21"/>
                    <a:pt x="14" y="19"/>
                  </a:cubicBezTo>
                  <a:cubicBezTo>
                    <a:pt x="17" y="17"/>
                    <a:pt x="20" y="16"/>
                    <a:pt x="22" y="13"/>
                  </a:cubicBezTo>
                  <a:cubicBezTo>
                    <a:pt x="24" y="10"/>
                    <a:pt x="26" y="7"/>
                    <a:pt x="26" y="2"/>
                  </a:cubicBezTo>
                  <a:cubicBezTo>
                    <a:pt x="24" y="2"/>
                    <a:pt x="24" y="2"/>
                    <a:pt x="24" y="2"/>
                  </a:cubicBezTo>
                  <a:cubicBezTo>
                    <a:pt x="24" y="3"/>
                    <a:pt x="24" y="3"/>
                    <a:pt x="24" y="3"/>
                  </a:cubicBezTo>
                  <a:cubicBezTo>
                    <a:pt x="48" y="3"/>
                    <a:pt x="48" y="3"/>
                    <a:pt x="48" y="3"/>
                  </a:cubicBezTo>
                  <a:cubicBezTo>
                    <a:pt x="49" y="3"/>
                    <a:pt x="50" y="3"/>
                    <a:pt x="50" y="2"/>
                  </a:cubicBezTo>
                  <a:cubicBezTo>
                    <a:pt x="50" y="1"/>
                    <a:pt x="49" y="0"/>
                    <a:pt x="48" y="0"/>
                  </a:cubicBezTo>
                  <a:cubicBezTo>
                    <a:pt x="48" y="0"/>
                    <a:pt x="37" y="0"/>
                    <a:pt x="24" y="0"/>
                  </a:cubicBezTo>
                  <a:cubicBezTo>
                    <a:pt x="24" y="0"/>
                    <a:pt x="23" y="1"/>
                    <a:pt x="23" y="1"/>
                  </a:cubicBezTo>
                  <a:cubicBezTo>
                    <a:pt x="23" y="1"/>
                    <a:pt x="23" y="1"/>
                    <a:pt x="23" y="2"/>
                  </a:cubicBezTo>
                  <a:cubicBezTo>
                    <a:pt x="23" y="6"/>
                    <a:pt x="21" y="9"/>
                    <a:pt x="20" y="11"/>
                  </a:cubicBezTo>
                  <a:cubicBezTo>
                    <a:pt x="17" y="14"/>
                    <a:pt x="13" y="16"/>
                    <a:pt x="9" y="17"/>
                  </a:cubicBezTo>
                  <a:cubicBezTo>
                    <a:pt x="6" y="18"/>
                    <a:pt x="2" y="18"/>
                    <a:pt x="2" y="18"/>
                  </a:cubicBezTo>
                  <a:cubicBezTo>
                    <a:pt x="2" y="18"/>
                    <a:pt x="2" y="18"/>
                    <a:pt x="2" y="18"/>
                  </a:cubicBezTo>
                  <a:cubicBezTo>
                    <a:pt x="1" y="18"/>
                    <a:pt x="0" y="19"/>
                    <a:pt x="0" y="20"/>
                  </a:cubicBezTo>
                  <a:cubicBezTo>
                    <a:pt x="0" y="20"/>
                    <a:pt x="1" y="21"/>
                    <a:pt x="2" y="2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52148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4E39CA11-899D-4328-92F3-904FB31EA7CA}"/>
              </a:ext>
            </a:extLst>
          </p:cNvPr>
          <p:cNvSpPr/>
          <p:nvPr/>
        </p:nvSpPr>
        <p:spPr>
          <a:xfrm>
            <a:off x="3565003" y="5949387"/>
            <a:ext cx="8626997" cy="908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5" name="Графіка 4">
            <a:extLst>
              <a:ext uri="{FF2B5EF4-FFF2-40B4-BE49-F238E27FC236}">
                <a16:creationId xmlns:a16="http://schemas.microsoft.com/office/drawing/2014/main" id="{BC0FF207-DC64-48AD-ACD1-44FBA1F15A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53991" y="1168400"/>
            <a:ext cx="7851830" cy="6582172"/>
          </a:xfrm>
          <a:prstGeom prst="rect">
            <a:avLst/>
          </a:prstGeom>
        </p:spPr>
      </p:pic>
      <p:pic>
        <p:nvPicPr>
          <p:cNvPr id="7" name="Графіка 6">
            <a:extLst>
              <a:ext uri="{FF2B5EF4-FFF2-40B4-BE49-F238E27FC236}">
                <a16:creationId xmlns:a16="http://schemas.microsoft.com/office/drawing/2014/main" id="{9A480585-45CB-4992-95C8-7FBDF3919A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
            <a:ext cx="6276513" cy="6864509"/>
          </a:xfrm>
          <a:prstGeom prst="rect">
            <a:avLst/>
          </a:prstGeom>
        </p:spPr>
      </p:pic>
      <p:sp>
        <p:nvSpPr>
          <p:cNvPr id="8" name="Rectangle 2">
            <a:extLst>
              <a:ext uri="{FF2B5EF4-FFF2-40B4-BE49-F238E27FC236}">
                <a16:creationId xmlns:a16="http://schemas.microsoft.com/office/drawing/2014/main" id="{AF5E2D66-A80B-458D-91DA-1D2DCEA87125}"/>
              </a:ext>
            </a:extLst>
          </p:cNvPr>
          <p:cNvSpPr/>
          <p:nvPr/>
        </p:nvSpPr>
        <p:spPr>
          <a:xfrm>
            <a:off x="432725" y="121573"/>
            <a:ext cx="5168986" cy="327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80000" rtlCol="0" anchor="t">
            <a:spAutoFit/>
          </a:bodyPr>
          <a:lstStyle/>
          <a:p>
            <a:r>
              <a:rPr lang="uk-UA" sz="6600" b="1" dirty="0"/>
              <a:t>Основні небезпеки в інтернеті</a:t>
            </a:r>
          </a:p>
        </p:txBody>
      </p:sp>
      <p:pic>
        <p:nvPicPr>
          <p:cNvPr id="13" name="Графіка 12">
            <a:extLst>
              <a:ext uri="{FF2B5EF4-FFF2-40B4-BE49-F238E27FC236}">
                <a16:creationId xmlns:a16="http://schemas.microsoft.com/office/drawing/2014/main" id="{542C862D-304D-4E6A-8249-452424FBE5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19675" y="1759029"/>
            <a:ext cx="7172325" cy="3771900"/>
          </a:xfrm>
          <a:prstGeom prst="rect">
            <a:avLst/>
          </a:prstGeom>
        </p:spPr>
      </p:pic>
    </p:spTree>
    <p:extLst>
      <p:ext uri="{BB962C8B-B14F-4D97-AF65-F5344CB8AC3E}">
        <p14:creationId xmlns:p14="http://schemas.microsoft.com/office/powerpoint/2010/main" val="18349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12" name="Прямокутник 11">
            <a:extLst>
              <a:ext uri="{FF2B5EF4-FFF2-40B4-BE49-F238E27FC236}">
                <a16:creationId xmlns:a16="http://schemas.microsoft.com/office/drawing/2014/main" id="{5E6828F3-0936-4F9A-BDB0-0CEA05C6C4B4}"/>
              </a:ext>
            </a:extLst>
          </p:cNvPr>
          <p:cNvSpPr/>
          <p:nvPr/>
        </p:nvSpPr>
        <p:spPr>
          <a:xfrm>
            <a:off x="0" y="3824093"/>
            <a:ext cx="12192000" cy="2185669"/>
          </a:xfrm>
          <a:prstGeom prst="rect">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кутник 1">
            <a:extLst>
              <a:ext uri="{FF2B5EF4-FFF2-40B4-BE49-F238E27FC236}">
                <a16:creationId xmlns:a16="http://schemas.microsoft.com/office/drawing/2014/main" id="{4852B94C-D637-408F-88D4-B60E9908806B}"/>
              </a:ext>
            </a:extLst>
          </p:cNvPr>
          <p:cNvSpPr/>
          <p:nvPr/>
        </p:nvSpPr>
        <p:spPr>
          <a:xfrm>
            <a:off x="0" y="0"/>
            <a:ext cx="12192000" cy="2316585"/>
          </a:xfrm>
          <a:prstGeom prst="rect">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0" name="Google Shape;60;p14"/>
          <p:cNvSpPr txBox="1">
            <a:spLocks noGrp="1"/>
          </p:cNvSpPr>
          <p:nvPr>
            <p:ph type="body" idx="1"/>
          </p:nvPr>
        </p:nvSpPr>
        <p:spPr>
          <a:xfrm>
            <a:off x="286001" y="433484"/>
            <a:ext cx="3581200" cy="1364436"/>
          </a:xfrm>
          <a:prstGeom prst="rect">
            <a:avLst/>
          </a:prstGeom>
        </p:spPr>
        <p:txBody>
          <a:bodyPr spcFirstLastPara="1" wrap="square" lIns="121900" tIns="121900" rIns="121900" bIns="121900" anchor="t" anchorCtr="0">
            <a:spAutoFit/>
          </a:bodyPr>
          <a:lstStyle/>
          <a:p>
            <a:pPr marL="0" indent="0">
              <a:lnSpc>
                <a:spcPct val="100000"/>
              </a:lnSpc>
              <a:spcBef>
                <a:spcPts val="800"/>
              </a:spcBef>
              <a:buNone/>
            </a:pPr>
            <a:r>
              <a:rPr lang="uk" sz="2200" b="1" dirty="0">
                <a:solidFill>
                  <a:srgbClr val="000000"/>
                </a:solidFill>
                <a:latin typeface="Calibri"/>
                <a:ea typeface="Calibri"/>
                <a:cs typeface="Calibri"/>
                <a:sym typeface="Calibri"/>
              </a:rPr>
              <a:t>Ви отримали запит на дружбу від незнайомої людини.</a:t>
            </a:r>
            <a:endParaRPr sz="2200" dirty="0">
              <a:solidFill>
                <a:srgbClr val="000000"/>
              </a:solidFill>
              <a:latin typeface="Calibri"/>
              <a:ea typeface="Calibri"/>
              <a:cs typeface="Calibri"/>
              <a:sym typeface="Calibri"/>
            </a:endParaRPr>
          </a:p>
        </p:txBody>
      </p:sp>
      <p:sp>
        <p:nvSpPr>
          <p:cNvPr id="61" name="Google Shape;61;p14"/>
          <p:cNvSpPr txBox="1">
            <a:spLocks noGrp="1"/>
          </p:cNvSpPr>
          <p:nvPr>
            <p:ph type="body" idx="2"/>
          </p:nvPr>
        </p:nvSpPr>
        <p:spPr>
          <a:xfrm>
            <a:off x="5253141" y="33916"/>
            <a:ext cx="6622435" cy="2246472"/>
          </a:xfrm>
          <a:prstGeom prst="rect">
            <a:avLst/>
          </a:prstGeom>
        </p:spPr>
        <p:txBody>
          <a:bodyPr spcFirstLastPara="1" wrap="square" lIns="121900" tIns="121900" rIns="121900" bIns="121900" anchor="ctr" anchorCtr="0">
            <a:spAutoFit/>
          </a:bodyPr>
          <a:lstStyle/>
          <a:p>
            <a:pPr marL="15240" indent="-15240">
              <a:lnSpc>
                <a:spcPct val="107916"/>
              </a:lnSpc>
              <a:spcBef>
                <a:spcPts val="800"/>
              </a:spcBef>
              <a:spcAft>
                <a:spcPts val="800"/>
              </a:spcAft>
              <a:buClr>
                <a:schemeClr val="dk1"/>
              </a:buClr>
              <a:buSzPts val="1100"/>
              <a:buNone/>
            </a:pPr>
            <a:r>
              <a:rPr lang="uk" sz="1800" i="1" dirty="0">
                <a:solidFill>
                  <a:schemeClr val="dk1"/>
                </a:solidFill>
                <a:latin typeface="Calibri"/>
                <a:ea typeface="Calibri"/>
                <a:cs typeface="Calibri"/>
                <a:sym typeface="Calibri"/>
              </a:rPr>
              <a:t>Подумайте про наміри цієї людини, продивіться її профіль. Якщо не маєте спільних друзів або інтересів, подумайте, чи варто приймати запит про дружбу. Якщо прийняли запит, простежте, з якими проханнями або питаннями ця людина буде звертатися до вас. Якщо відчуваєте, що щось негаразд, краще заблокуйте такого користувача.</a:t>
            </a:r>
            <a:endParaRPr sz="1800" dirty="0"/>
          </a:p>
        </p:txBody>
      </p:sp>
      <p:sp>
        <p:nvSpPr>
          <p:cNvPr id="63" name="Google Shape;63;p14"/>
          <p:cNvSpPr txBox="1"/>
          <p:nvPr/>
        </p:nvSpPr>
        <p:spPr>
          <a:xfrm>
            <a:off x="286001" y="2388121"/>
            <a:ext cx="3017600" cy="1364436"/>
          </a:xfrm>
          <a:prstGeom prst="rect">
            <a:avLst/>
          </a:prstGeom>
          <a:noFill/>
          <a:ln>
            <a:noFill/>
          </a:ln>
        </p:spPr>
        <p:txBody>
          <a:bodyPr spcFirstLastPara="1" wrap="square" lIns="121900" tIns="121900" rIns="121900" bIns="121900" anchor="t" anchorCtr="0">
            <a:spAutoFit/>
          </a:bodyPr>
          <a:lstStyle/>
          <a:p>
            <a:pPr>
              <a:spcBef>
                <a:spcPts val="800"/>
              </a:spcBef>
            </a:pPr>
            <a:r>
              <a:rPr lang="uk" sz="2200" b="1" dirty="0">
                <a:latin typeface="Calibri"/>
                <a:ea typeface="Calibri"/>
                <a:cs typeface="Calibri"/>
                <a:sym typeface="Calibri"/>
              </a:rPr>
              <a:t>Ви отримали запит на дружбу від старшої людини.</a:t>
            </a:r>
            <a:endParaRPr sz="2200" b="1" dirty="0">
              <a:latin typeface="Calibri"/>
              <a:ea typeface="Calibri"/>
              <a:cs typeface="Calibri"/>
              <a:sym typeface="Calibri"/>
            </a:endParaRPr>
          </a:p>
        </p:txBody>
      </p:sp>
      <p:sp>
        <p:nvSpPr>
          <p:cNvPr id="65" name="Google Shape;65;p14"/>
          <p:cNvSpPr txBox="1"/>
          <p:nvPr/>
        </p:nvSpPr>
        <p:spPr>
          <a:xfrm>
            <a:off x="5259301" y="2290659"/>
            <a:ext cx="6485659" cy="1559361"/>
          </a:xfrm>
          <a:prstGeom prst="rect">
            <a:avLst/>
          </a:prstGeom>
          <a:noFill/>
          <a:ln>
            <a:noFill/>
          </a:ln>
        </p:spPr>
        <p:txBody>
          <a:bodyPr spcFirstLastPara="1" wrap="square" lIns="121900" tIns="121900" rIns="121900" bIns="121900" anchor="ctr" anchorCtr="0">
            <a:spAutoFit/>
          </a:bodyPr>
          <a:lstStyle/>
          <a:p>
            <a:pPr>
              <a:spcBef>
                <a:spcPts val="800"/>
              </a:spcBef>
              <a:spcAft>
                <a:spcPts val="800"/>
              </a:spcAft>
              <a:buClr>
                <a:schemeClr val="dk1"/>
              </a:buClr>
              <a:buSzPts val="1100"/>
            </a:pPr>
            <a:r>
              <a:rPr lang="uk" i="1" dirty="0">
                <a:solidFill>
                  <a:schemeClr val="dk1"/>
                </a:solidFill>
                <a:latin typeface="Calibri"/>
                <a:ea typeface="Calibri"/>
                <a:cs typeface="Calibri"/>
                <a:sym typeface="Calibri"/>
              </a:rPr>
              <a:t>Якщо це не ваш родич, друг ваших батьків, ваш </a:t>
            </a:r>
            <a:r>
              <a:rPr lang="uk-UA" i="1" dirty="0">
                <a:solidFill>
                  <a:schemeClr val="dk1"/>
                </a:solidFill>
                <a:latin typeface="Calibri"/>
                <a:ea typeface="Calibri"/>
                <a:cs typeface="Calibri"/>
                <a:sym typeface="Calibri"/>
              </a:rPr>
              <a:t>у</a:t>
            </a:r>
            <a:r>
              <a:rPr lang="uk" i="1" dirty="0">
                <a:solidFill>
                  <a:schemeClr val="dk1"/>
                </a:solidFill>
                <a:latin typeface="Calibri"/>
                <a:ea typeface="Calibri"/>
                <a:cs typeface="Calibri"/>
                <a:sym typeface="Calibri"/>
              </a:rPr>
              <a:t>читель, не варто відповідати на запит. Врахуйте, що людина із злочинними намірами може вдавати когось іншого, навіть дитину, щоб зблизитися з вами.</a:t>
            </a:r>
            <a:endParaRPr dirty="0"/>
          </a:p>
        </p:txBody>
      </p:sp>
      <p:sp>
        <p:nvSpPr>
          <p:cNvPr id="66" name="Google Shape;66;p14"/>
          <p:cNvSpPr txBox="1"/>
          <p:nvPr/>
        </p:nvSpPr>
        <p:spPr>
          <a:xfrm>
            <a:off x="286001" y="3866556"/>
            <a:ext cx="3230800" cy="2144136"/>
          </a:xfrm>
          <a:prstGeom prst="rect">
            <a:avLst/>
          </a:prstGeom>
          <a:noFill/>
          <a:ln>
            <a:noFill/>
          </a:ln>
        </p:spPr>
        <p:txBody>
          <a:bodyPr spcFirstLastPara="1" wrap="square" lIns="121900" tIns="121900" rIns="121900" bIns="121900" anchor="t" anchorCtr="0">
            <a:spAutoFit/>
          </a:bodyPr>
          <a:lstStyle/>
          <a:p>
            <a:pPr>
              <a:spcBef>
                <a:spcPts val="800"/>
              </a:spcBef>
              <a:spcAft>
                <a:spcPts val="800"/>
              </a:spcAft>
              <a:buClr>
                <a:schemeClr val="dk1"/>
              </a:buClr>
              <a:buSzPts val="1100"/>
            </a:pPr>
            <a:r>
              <a:rPr lang="uk" sz="2200" b="1" dirty="0">
                <a:solidFill>
                  <a:schemeClr val="dk1"/>
                </a:solidFill>
                <a:latin typeface="Calibri"/>
                <a:ea typeface="Calibri"/>
                <a:cs typeface="Calibri"/>
                <a:sym typeface="Calibri"/>
              </a:rPr>
              <a:t>Вам кажуть: «Ти дуже красива. Можеш надіслати своє фото? А фото з літнього відпочинку?” </a:t>
            </a:r>
            <a:endParaRPr sz="2200" dirty="0"/>
          </a:p>
        </p:txBody>
      </p:sp>
      <p:sp>
        <p:nvSpPr>
          <p:cNvPr id="68" name="Google Shape;68;p14"/>
          <p:cNvSpPr txBox="1"/>
          <p:nvPr/>
        </p:nvSpPr>
        <p:spPr>
          <a:xfrm>
            <a:off x="5253141" y="4165050"/>
            <a:ext cx="6138848" cy="1456769"/>
          </a:xfrm>
          <a:prstGeom prst="rect">
            <a:avLst/>
          </a:prstGeom>
          <a:noFill/>
          <a:ln>
            <a:noFill/>
          </a:ln>
        </p:spPr>
        <p:txBody>
          <a:bodyPr spcFirstLastPara="1" wrap="square" lIns="121900" tIns="121900" rIns="121900" bIns="121900" anchor="ctr" anchorCtr="0">
            <a:spAutoFit/>
          </a:bodyPr>
          <a:lstStyle/>
          <a:p>
            <a:pPr>
              <a:spcBef>
                <a:spcPts val="800"/>
              </a:spcBef>
            </a:pPr>
            <a:r>
              <a:rPr lang="uk" i="1" dirty="0">
                <a:latin typeface="Calibri"/>
                <a:ea typeface="Calibri"/>
                <a:cs typeface="Calibri"/>
                <a:sym typeface="Calibri"/>
              </a:rPr>
              <a:t>Ваші фотографії можуть </a:t>
            </a:r>
            <a:r>
              <a:rPr lang="uk-UA" i="1" dirty="0">
                <a:latin typeface="Calibri"/>
                <a:ea typeface="Calibri"/>
                <a:cs typeface="Calibri"/>
                <a:sym typeface="Calibri"/>
              </a:rPr>
              <a:t>обробити </a:t>
            </a:r>
            <a:r>
              <a:rPr lang="uk" i="1" dirty="0">
                <a:latin typeface="Calibri"/>
                <a:ea typeface="Calibri"/>
                <a:cs typeface="Calibri"/>
                <a:sym typeface="Calibri"/>
              </a:rPr>
              <a:t>у фоторедакторі </a:t>
            </a:r>
            <a:r>
              <a:rPr lang="uk-UA" i="1" dirty="0">
                <a:latin typeface="Calibri"/>
                <a:ea typeface="Calibri"/>
                <a:cs typeface="Calibri"/>
                <a:sym typeface="Calibri"/>
              </a:rPr>
              <a:t>й</a:t>
            </a:r>
            <a:r>
              <a:rPr lang="uk" i="1" dirty="0">
                <a:latin typeface="Calibri"/>
                <a:ea typeface="Calibri"/>
                <a:cs typeface="Calibri"/>
                <a:sym typeface="Calibri"/>
              </a:rPr>
              <a:t> використа</a:t>
            </a:r>
            <a:r>
              <a:rPr lang="uk-UA" i="1" dirty="0">
                <a:latin typeface="Calibri"/>
                <a:ea typeface="Calibri"/>
                <a:cs typeface="Calibri"/>
                <a:sym typeface="Calibri"/>
              </a:rPr>
              <a:t>ти</a:t>
            </a:r>
            <a:r>
              <a:rPr lang="uk" i="1" dirty="0">
                <a:latin typeface="Calibri"/>
                <a:ea typeface="Calibri"/>
                <a:cs typeface="Calibri"/>
                <a:sym typeface="Calibri"/>
              </a:rPr>
              <a:t> проти вас. Не надсилайте світлини незнайомцям. Не надсилайте навіть друзям фотографії, якими можна було б маніпулювати/нашкодити вам.</a:t>
            </a:r>
            <a:endParaRPr b="1" dirty="0">
              <a:latin typeface="Calibri"/>
              <a:ea typeface="Calibri"/>
              <a:cs typeface="Calibri"/>
              <a:sym typeface="Calibri"/>
            </a:endParaRPr>
          </a:p>
        </p:txBody>
      </p:sp>
      <p:sp>
        <p:nvSpPr>
          <p:cNvPr id="13" name="Google Shape;62;p14">
            <a:extLst>
              <a:ext uri="{FF2B5EF4-FFF2-40B4-BE49-F238E27FC236}">
                <a16:creationId xmlns:a16="http://schemas.microsoft.com/office/drawing/2014/main" id="{97514F4A-9444-438F-B4CA-8CCE2AC49C7E}"/>
              </a:ext>
            </a:extLst>
          </p:cNvPr>
          <p:cNvSpPr/>
          <p:nvPr/>
        </p:nvSpPr>
        <p:spPr>
          <a:xfrm>
            <a:off x="3684385" y="545806"/>
            <a:ext cx="1463200" cy="1222692"/>
          </a:xfrm>
          <a:prstGeom prst="rightArrow">
            <a:avLst>
              <a:gd name="adj1" fmla="val 50000"/>
              <a:gd name="adj2" fmla="val 50000"/>
            </a:avLst>
          </a:prstGeom>
          <a:solidFill>
            <a:schemeClr val="accent1"/>
          </a:solidFill>
          <a:ln w="9525" cap="flat" cmpd="sng">
            <a:noFill/>
            <a:prstDash val="solid"/>
            <a:round/>
            <a:headEnd type="none" w="sm" len="sm"/>
            <a:tailEnd type="none" w="sm" len="sm"/>
          </a:ln>
        </p:spPr>
        <p:txBody>
          <a:bodyPr spcFirstLastPara="1" wrap="square" lIns="121900" tIns="121900" rIns="121900" bIns="121900" anchor="ctr" anchorCtr="0">
            <a:spAutoFit/>
          </a:bodyPr>
          <a:lstStyle/>
          <a:p>
            <a:endParaRPr sz="2400"/>
          </a:p>
        </p:txBody>
      </p:sp>
      <p:sp>
        <p:nvSpPr>
          <p:cNvPr id="14" name="Google Shape;64;p14">
            <a:extLst>
              <a:ext uri="{FF2B5EF4-FFF2-40B4-BE49-F238E27FC236}">
                <a16:creationId xmlns:a16="http://schemas.microsoft.com/office/drawing/2014/main" id="{C3A5761A-2734-4E3A-AA21-937AF7DE9954}"/>
              </a:ext>
            </a:extLst>
          </p:cNvPr>
          <p:cNvSpPr/>
          <p:nvPr/>
        </p:nvSpPr>
        <p:spPr>
          <a:xfrm>
            <a:off x="3684385" y="2458993"/>
            <a:ext cx="1463200" cy="1222692"/>
          </a:xfrm>
          <a:prstGeom prst="rightArrow">
            <a:avLst>
              <a:gd name="adj1" fmla="val 50000"/>
              <a:gd name="adj2" fmla="val 50000"/>
            </a:avLst>
          </a:prstGeom>
          <a:solidFill>
            <a:schemeClr val="accent1"/>
          </a:solidFill>
          <a:ln w="9525" cap="flat" cmpd="sng">
            <a:noFill/>
            <a:prstDash val="solid"/>
            <a:round/>
            <a:headEnd type="none" w="sm" len="sm"/>
            <a:tailEnd type="none" w="sm" len="sm"/>
          </a:ln>
        </p:spPr>
        <p:txBody>
          <a:bodyPr spcFirstLastPara="1" wrap="square" lIns="121900" tIns="121900" rIns="121900" bIns="121900" anchor="ctr" anchorCtr="0">
            <a:spAutoFit/>
          </a:bodyPr>
          <a:lstStyle/>
          <a:p>
            <a:endParaRPr sz="2400"/>
          </a:p>
        </p:txBody>
      </p:sp>
      <p:sp>
        <p:nvSpPr>
          <p:cNvPr id="15" name="Google Shape;67;p14">
            <a:extLst>
              <a:ext uri="{FF2B5EF4-FFF2-40B4-BE49-F238E27FC236}">
                <a16:creationId xmlns:a16="http://schemas.microsoft.com/office/drawing/2014/main" id="{4A5156AB-EFFE-4586-AFBF-0346EAEFA5DD}"/>
              </a:ext>
            </a:extLst>
          </p:cNvPr>
          <p:cNvSpPr/>
          <p:nvPr/>
        </p:nvSpPr>
        <p:spPr>
          <a:xfrm>
            <a:off x="3684385" y="4327278"/>
            <a:ext cx="1463200" cy="1222692"/>
          </a:xfrm>
          <a:prstGeom prst="rightArrow">
            <a:avLst>
              <a:gd name="adj1" fmla="val 50000"/>
              <a:gd name="adj2" fmla="val 50000"/>
            </a:avLst>
          </a:prstGeom>
          <a:solidFill>
            <a:schemeClr val="accent1"/>
          </a:solidFill>
          <a:ln w="9525" cap="flat" cmpd="sng">
            <a:noFill/>
            <a:prstDash val="solid"/>
            <a:round/>
            <a:headEnd type="none" w="sm" len="sm"/>
            <a:tailEnd type="none" w="sm" len="sm"/>
          </a:ln>
        </p:spPr>
        <p:txBody>
          <a:bodyPr spcFirstLastPara="1" wrap="square" lIns="121900" tIns="121900" rIns="121900" bIns="121900" anchor="ctr" anchorCtr="0">
            <a:spAutoFit/>
          </a:bodyPr>
          <a:lstStyle/>
          <a:p>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15" name="Прямокутник 14">
            <a:extLst>
              <a:ext uri="{FF2B5EF4-FFF2-40B4-BE49-F238E27FC236}">
                <a16:creationId xmlns:a16="http://schemas.microsoft.com/office/drawing/2014/main" id="{67FD25C3-EC2D-419F-9B69-8080376B0C88}"/>
              </a:ext>
            </a:extLst>
          </p:cNvPr>
          <p:cNvSpPr/>
          <p:nvPr/>
        </p:nvSpPr>
        <p:spPr>
          <a:xfrm>
            <a:off x="0" y="1"/>
            <a:ext cx="12192000" cy="2041544"/>
          </a:xfrm>
          <a:prstGeom prst="rect">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кутник 10">
            <a:extLst>
              <a:ext uri="{FF2B5EF4-FFF2-40B4-BE49-F238E27FC236}">
                <a16:creationId xmlns:a16="http://schemas.microsoft.com/office/drawing/2014/main" id="{6FFB8422-CBCD-4372-98E4-2C97AF583AB8}"/>
              </a:ext>
            </a:extLst>
          </p:cNvPr>
          <p:cNvSpPr/>
          <p:nvPr/>
        </p:nvSpPr>
        <p:spPr>
          <a:xfrm>
            <a:off x="0" y="3824093"/>
            <a:ext cx="12192000" cy="2185669"/>
          </a:xfrm>
          <a:prstGeom prst="rect">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3" name="Google Shape;73;p15"/>
          <p:cNvSpPr txBox="1"/>
          <p:nvPr/>
        </p:nvSpPr>
        <p:spPr>
          <a:xfrm>
            <a:off x="301267" y="0"/>
            <a:ext cx="3274000" cy="2041544"/>
          </a:xfrm>
          <a:prstGeom prst="rect">
            <a:avLst/>
          </a:prstGeom>
        </p:spPr>
        <p:txBody>
          <a:bodyPr spcFirstLastPara="1" wrap="square" lIns="121900" tIns="121900" rIns="121900" bIns="121900" anchor="t" anchorCtr="0">
            <a:spAutoFit/>
          </a:bodyPr>
          <a:lstStyle>
            <a:lvl1pPr lvl="0" indent="0">
              <a:lnSpc>
                <a:spcPct val="100000"/>
              </a:lnSpc>
              <a:spcBef>
                <a:spcPts val="800"/>
              </a:spcBef>
              <a:spcAft>
                <a:spcPts val="0"/>
              </a:spcAft>
              <a:buSzPts val="1400"/>
              <a:buFont typeface="Arial" panose="020B0604020202020204" pitchFamily="34" charset="0"/>
              <a:buNone/>
              <a:defRPr sz="2200" b="1">
                <a:solidFill>
                  <a:srgbClr val="000000"/>
                </a:solidFill>
                <a:latin typeface="Calibri"/>
                <a:ea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 dirty="0">
                <a:sym typeface="Calibri"/>
              </a:rPr>
              <a:t>Вам пишуть: «У мене син (донька) твого віку, можеш мені порадити, як </a:t>
            </a:r>
            <a:r>
              <a:rPr lang="uk-UA" dirty="0">
                <a:sym typeface="Calibri"/>
              </a:rPr>
              <a:t>і</a:t>
            </a:r>
            <a:r>
              <a:rPr lang="uk" dirty="0">
                <a:sym typeface="Calibri"/>
              </a:rPr>
              <a:t>з ним (нею) спілкуватись?»</a:t>
            </a:r>
            <a:endParaRPr dirty="0"/>
          </a:p>
        </p:txBody>
      </p:sp>
      <p:sp>
        <p:nvSpPr>
          <p:cNvPr id="75" name="Google Shape;75;p15"/>
          <p:cNvSpPr txBox="1">
            <a:spLocks noGrp="1"/>
          </p:cNvSpPr>
          <p:nvPr>
            <p:ph type="body" idx="2"/>
          </p:nvPr>
        </p:nvSpPr>
        <p:spPr>
          <a:xfrm>
            <a:off x="5259213" y="363825"/>
            <a:ext cx="6631520" cy="1348919"/>
          </a:xfrm>
          <a:prstGeom prst="rect">
            <a:avLst/>
          </a:prstGeom>
        </p:spPr>
        <p:txBody>
          <a:bodyPr spcFirstLastPara="1" wrap="square" lIns="121900" tIns="121900" rIns="121900" bIns="121900" anchor="ctr" anchorCtr="0">
            <a:spAutoFit/>
          </a:bodyPr>
          <a:lstStyle/>
          <a:p>
            <a:pPr marL="15240" indent="-15240">
              <a:lnSpc>
                <a:spcPct val="107916"/>
              </a:lnSpc>
              <a:spcBef>
                <a:spcPts val="800"/>
              </a:spcBef>
              <a:spcAft>
                <a:spcPts val="800"/>
              </a:spcAft>
              <a:buClr>
                <a:schemeClr val="dk1"/>
              </a:buClr>
              <a:buSzPts val="1100"/>
              <a:buNone/>
            </a:pPr>
            <a:r>
              <a:rPr lang="uk" sz="1800" i="1" dirty="0">
                <a:solidFill>
                  <a:schemeClr val="dk1"/>
                </a:solidFill>
                <a:latin typeface="Calibri"/>
                <a:cs typeface="Calibri"/>
                <a:sym typeface="Calibri"/>
              </a:rPr>
              <a:t>Коли незнайома людина звертається до вас </a:t>
            </a:r>
            <a:r>
              <a:rPr lang="uk-UA" sz="1800" i="1" dirty="0">
                <a:solidFill>
                  <a:schemeClr val="dk1"/>
                </a:solidFill>
                <a:latin typeface="Calibri"/>
                <a:cs typeface="Calibri"/>
                <a:sym typeface="Calibri"/>
              </a:rPr>
              <a:t>і</a:t>
            </a:r>
            <a:r>
              <a:rPr lang="uk" sz="1800" i="1" dirty="0">
                <a:solidFill>
                  <a:schemeClr val="dk1"/>
                </a:solidFill>
                <a:latin typeface="Calibri"/>
                <a:cs typeface="Calibri"/>
                <a:sym typeface="Calibri"/>
              </a:rPr>
              <a:t>з таким проханням, це спроба полестити вам, зблизитись </a:t>
            </a:r>
            <a:r>
              <a:rPr lang="uk-UA" sz="1800" i="1" dirty="0">
                <a:solidFill>
                  <a:schemeClr val="dk1"/>
                </a:solidFill>
                <a:latin typeface="Calibri"/>
                <a:cs typeface="Calibri"/>
                <a:sym typeface="Calibri"/>
              </a:rPr>
              <a:t>і</a:t>
            </a:r>
            <a:r>
              <a:rPr lang="uk" sz="1800" i="1" dirty="0">
                <a:solidFill>
                  <a:schemeClr val="dk1"/>
                </a:solidFill>
                <a:latin typeface="Calibri"/>
                <a:cs typeface="Calibri"/>
                <a:sym typeface="Calibri"/>
              </a:rPr>
              <a:t>з вами. Краще заблокуйте її.</a:t>
            </a:r>
            <a:endParaRPr sz="1800" i="1" dirty="0">
              <a:solidFill>
                <a:schemeClr val="dk1"/>
              </a:solidFill>
              <a:latin typeface="Calibri"/>
              <a:cs typeface="Calibri"/>
              <a:sym typeface="Calibri"/>
            </a:endParaRPr>
          </a:p>
        </p:txBody>
      </p:sp>
      <p:sp>
        <p:nvSpPr>
          <p:cNvPr id="76" name="Google Shape;76;p15"/>
          <p:cNvSpPr txBox="1"/>
          <p:nvPr/>
        </p:nvSpPr>
        <p:spPr>
          <a:xfrm>
            <a:off x="301267" y="2012940"/>
            <a:ext cx="3355184" cy="1702990"/>
          </a:xfrm>
          <a:prstGeom prst="rect">
            <a:avLst/>
          </a:prstGeom>
        </p:spPr>
        <p:txBody>
          <a:bodyPr spcFirstLastPara="1" wrap="square" lIns="121900" tIns="121900" rIns="121900" bIns="121900" anchor="t" anchorCtr="0">
            <a:spAutoFit/>
          </a:bodyPr>
          <a:lstStyle>
            <a:defPPr>
              <a:defRPr lang="ru-RU"/>
            </a:defPPr>
            <a:lvl1pPr lvl="0" indent="0">
              <a:lnSpc>
                <a:spcPct val="100000"/>
              </a:lnSpc>
              <a:spcBef>
                <a:spcPts val="800"/>
              </a:spcBef>
              <a:spcAft>
                <a:spcPts val="0"/>
              </a:spcAft>
              <a:buSzPts val="1400"/>
              <a:buFont typeface="Arial" panose="020B0604020202020204" pitchFamily="34" charset="0"/>
              <a:buNone/>
              <a:defRPr sz="2200" b="1">
                <a:solidFill>
                  <a:srgbClr val="000000"/>
                </a:solidFill>
                <a:latin typeface="Calibri"/>
                <a:ea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 dirty="0">
                <a:sym typeface="Calibri"/>
              </a:rPr>
              <a:t>Незнайомі люди питають вас, у якій школі навчаєтеся, в якому класі, чим цікавитесь.</a:t>
            </a:r>
            <a:endParaRPr dirty="0">
              <a:sym typeface="Calibri"/>
            </a:endParaRPr>
          </a:p>
        </p:txBody>
      </p:sp>
      <p:sp>
        <p:nvSpPr>
          <p:cNvPr id="78" name="Google Shape;78;p15"/>
          <p:cNvSpPr txBox="1"/>
          <p:nvPr/>
        </p:nvSpPr>
        <p:spPr>
          <a:xfrm>
            <a:off x="5259213" y="2520440"/>
            <a:ext cx="6006400" cy="750550"/>
          </a:xfrm>
          <a:prstGeom prst="rect">
            <a:avLst/>
          </a:prstGeom>
        </p:spPr>
        <p:txBody>
          <a:bodyPr spcFirstLastPara="1" wrap="square" lIns="121900" tIns="121900" rIns="121900" bIns="121900" anchor="ctr" anchorCtr="0">
            <a:spAutoFit/>
          </a:bodyPr>
          <a:lstStyle>
            <a:defPPr>
              <a:defRPr lang="ru-RU"/>
            </a:defPPr>
            <a:lvl1pPr marL="15240" lvl="0" indent="-15240">
              <a:lnSpc>
                <a:spcPct val="107916"/>
              </a:lnSpc>
              <a:spcBef>
                <a:spcPts val="800"/>
              </a:spcBef>
              <a:spcAft>
                <a:spcPts val="800"/>
              </a:spcAft>
              <a:buClr>
                <a:schemeClr val="dk1"/>
              </a:buClr>
              <a:buSzPts val="1100"/>
              <a:buFont typeface="Arial" panose="020B0604020202020204" pitchFamily="34" charset="0"/>
              <a:buNone/>
              <a:defRPr i="1">
                <a:solidFill>
                  <a:schemeClr val="dk1"/>
                </a:solidFill>
                <a:latin typeface="Calibri"/>
                <a:ea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 dirty="0">
                <a:sym typeface="Calibri"/>
              </a:rPr>
              <a:t>Ніколи не надавайте особисту інформацію про себе!</a:t>
            </a:r>
            <a:endParaRPr dirty="0">
              <a:sym typeface="Calibri"/>
            </a:endParaRPr>
          </a:p>
        </p:txBody>
      </p:sp>
      <p:sp>
        <p:nvSpPr>
          <p:cNvPr id="79" name="Google Shape;79;p15"/>
          <p:cNvSpPr txBox="1"/>
          <p:nvPr/>
        </p:nvSpPr>
        <p:spPr>
          <a:xfrm>
            <a:off x="301267" y="4403985"/>
            <a:ext cx="3590000" cy="1025881"/>
          </a:xfrm>
          <a:prstGeom prst="rect">
            <a:avLst/>
          </a:prstGeom>
        </p:spPr>
        <p:txBody>
          <a:bodyPr spcFirstLastPara="1" wrap="square" lIns="121900" tIns="121900" rIns="121900" bIns="121900" anchor="t" anchorCtr="0">
            <a:spAutoFit/>
          </a:bodyPr>
          <a:lstStyle>
            <a:defPPr>
              <a:defRPr lang="ru-RU"/>
            </a:defPPr>
            <a:lvl1pPr lvl="0" indent="0">
              <a:lnSpc>
                <a:spcPct val="100000"/>
              </a:lnSpc>
              <a:spcBef>
                <a:spcPts val="800"/>
              </a:spcBef>
              <a:spcAft>
                <a:spcPts val="0"/>
              </a:spcAft>
              <a:buSzPts val="1400"/>
              <a:buFont typeface="Arial" panose="020B0604020202020204" pitchFamily="34" charset="0"/>
              <a:buNone/>
              <a:defRPr sz="2200" b="1">
                <a:solidFill>
                  <a:srgbClr val="000000"/>
                </a:solidFill>
                <a:latin typeface="Calibri"/>
                <a:ea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 dirty="0">
                <a:sym typeface="Calibri"/>
              </a:rPr>
              <a:t>Вас питають дівоче прізвище матері.</a:t>
            </a:r>
            <a:endParaRPr dirty="0">
              <a:sym typeface="Calibri"/>
            </a:endParaRPr>
          </a:p>
        </p:txBody>
      </p:sp>
      <p:sp>
        <p:nvSpPr>
          <p:cNvPr id="81" name="Google Shape;81;p15"/>
          <p:cNvSpPr txBox="1"/>
          <p:nvPr/>
        </p:nvSpPr>
        <p:spPr>
          <a:xfrm>
            <a:off x="5259212" y="3793690"/>
            <a:ext cx="6770227" cy="2246472"/>
          </a:xfrm>
          <a:prstGeom prst="rect">
            <a:avLst/>
          </a:prstGeom>
        </p:spPr>
        <p:txBody>
          <a:bodyPr spcFirstLastPara="1" wrap="square" lIns="121900" tIns="121900" rIns="121900" bIns="121900" anchor="ctr" anchorCtr="0">
            <a:spAutoFit/>
          </a:bodyPr>
          <a:lstStyle>
            <a:lvl1pPr marL="15240" lvl="0" indent="-15240">
              <a:lnSpc>
                <a:spcPct val="107916"/>
              </a:lnSpc>
              <a:spcBef>
                <a:spcPts val="800"/>
              </a:spcBef>
              <a:spcAft>
                <a:spcPts val="800"/>
              </a:spcAft>
              <a:buClr>
                <a:schemeClr val="dk1"/>
              </a:buClr>
              <a:buSzPts val="1100"/>
              <a:buFont typeface="Arial" panose="020B0604020202020204" pitchFamily="34" charset="0"/>
              <a:buNone/>
              <a:defRPr i="1">
                <a:solidFill>
                  <a:schemeClr val="dk1"/>
                </a:solidFill>
                <a:latin typeface="Calibri"/>
                <a:ea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 dirty="0">
                <a:sym typeface="Calibri"/>
              </a:rPr>
              <a:t>Зазвичай банки при оформленні платіжної карти або для операції з рахунком клієнта просять назвати дівоче прізвище матері. Інш</a:t>
            </a:r>
            <a:r>
              <a:rPr lang="uk-UA" dirty="0">
                <a:sym typeface="Calibri"/>
              </a:rPr>
              <a:t>а</a:t>
            </a:r>
            <a:r>
              <a:rPr lang="uk" dirty="0">
                <a:sym typeface="Calibri"/>
              </a:rPr>
              <a:t> інформацію, яку не можна повідомляти, – термін дії банківської картки, кодове слово, PIN-код, CVV-код, дату та рік народження, код з SMS, щойно отриманої з банку, комбінації цифр, пароль в онлайн кабінет банку (наприклад, Приват24).</a:t>
            </a:r>
            <a:endParaRPr dirty="0"/>
          </a:p>
        </p:txBody>
      </p:sp>
      <p:sp>
        <p:nvSpPr>
          <p:cNvPr id="16" name="Google Shape;62;p14">
            <a:extLst>
              <a:ext uri="{FF2B5EF4-FFF2-40B4-BE49-F238E27FC236}">
                <a16:creationId xmlns:a16="http://schemas.microsoft.com/office/drawing/2014/main" id="{66F72CC8-D19F-4B52-8FFE-123735B056E4}"/>
              </a:ext>
            </a:extLst>
          </p:cNvPr>
          <p:cNvSpPr/>
          <p:nvPr/>
        </p:nvSpPr>
        <p:spPr>
          <a:xfrm>
            <a:off x="3684385" y="409426"/>
            <a:ext cx="1463200" cy="1222692"/>
          </a:xfrm>
          <a:prstGeom prst="rightArrow">
            <a:avLst>
              <a:gd name="adj1" fmla="val 50000"/>
              <a:gd name="adj2" fmla="val 50000"/>
            </a:avLst>
          </a:prstGeom>
          <a:solidFill>
            <a:schemeClr val="accent1"/>
          </a:solidFill>
          <a:ln w="9525" cap="flat" cmpd="sng">
            <a:noFill/>
            <a:prstDash val="solid"/>
            <a:round/>
            <a:headEnd type="none" w="sm" len="sm"/>
            <a:tailEnd type="none" w="sm" len="sm"/>
          </a:ln>
        </p:spPr>
        <p:txBody>
          <a:bodyPr spcFirstLastPara="1" wrap="square" lIns="121900" tIns="121900" rIns="121900" bIns="121900" anchor="ctr" anchorCtr="0">
            <a:spAutoFit/>
          </a:bodyPr>
          <a:lstStyle/>
          <a:p>
            <a:endParaRPr sz="2400"/>
          </a:p>
        </p:txBody>
      </p:sp>
      <p:sp>
        <p:nvSpPr>
          <p:cNvPr id="17" name="Google Shape;64;p14">
            <a:extLst>
              <a:ext uri="{FF2B5EF4-FFF2-40B4-BE49-F238E27FC236}">
                <a16:creationId xmlns:a16="http://schemas.microsoft.com/office/drawing/2014/main" id="{9B982465-5E7E-4C3D-BA4C-28FD186F648B}"/>
              </a:ext>
            </a:extLst>
          </p:cNvPr>
          <p:cNvSpPr/>
          <p:nvPr/>
        </p:nvSpPr>
        <p:spPr>
          <a:xfrm>
            <a:off x="3684385" y="2306271"/>
            <a:ext cx="1463200" cy="1222692"/>
          </a:xfrm>
          <a:prstGeom prst="rightArrow">
            <a:avLst>
              <a:gd name="adj1" fmla="val 50000"/>
              <a:gd name="adj2" fmla="val 50000"/>
            </a:avLst>
          </a:prstGeom>
          <a:solidFill>
            <a:schemeClr val="accent1"/>
          </a:solidFill>
          <a:ln w="9525" cap="flat" cmpd="sng">
            <a:noFill/>
            <a:prstDash val="solid"/>
            <a:round/>
            <a:headEnd type="none" w="sm" len="sm"/>
            <a:tailEnd type="none" w="sm" len="sm"/>
          </a:ln>
        </p:spPr>
        <p:txBody>
          <a:bodyPr spcFirstLastPara="1" wrap="square" lIns="121900" tIns="121900" rIns="121900" bIns="121900" anchor="ctr" anchorCtr="0">
            <a:spAutoFit/>
          </a:bodyPr>
          <a:lstStyle/>
          <a:p>
            <a:endParaRPr sz="2400"/>
          </a:p>
        </p:txBody>
      </p:sp>
      <p:sp>
        <p:nvSpPr>
          <p:cNvPr id="18" name="Google Shape;67;p14">
            <a:extLst>
              <a:ext uri="{FF2B5EF4-FFF2-40B4-BE49-F238E27FC236}">
                <a16:creationId xmlns:a16="http://schemas.microsoft.com/office/drawing/2014/main" id="{6B6BFDEB-F579-46D2-8B81-245980C92D30}"/>
              </a:ext>
            </a:extLst>
          </p:cNvPr>
          <p:cNvSpPr/>
          <p:nvPr/>
        </p:nvSpPr>
        <p:spPr>
          <a:xfrm>
            <a:off x="3684385" y="4305580"/>
            <a:ext cx="1463200" cy="1222692"/>
          </a:xfrm>
          <a:prstGeom prst="rightArrow">
            <a:avLst>
              <a:gd name="adj1" fmla="val 50000"/>
              <a:gd name="adj2" fmla="val 50000"/>
            </a:avLst>
          </a:prstGeom>
          <a:solidFill>
            <a:schemeClr val="accent1"/>
          </a:solidFill>
          <a:ln w="9525" cap="flat" cmpd="sng">
            <a:noFill/>
            <a:prstDash val="solid"/>
            <a:round/>
            <a:headEnd type="none" w="sm" len="sm"/>
            <a:tailEnd type="none" w="sm" len="sm"/>
          </a:ln>
        </p:spPr>
        <p:txBody>
          <a:bodyPr spcFirstLastPara="1" wrap="square" lIns="121900" tIns="121900" rIns="121900" bIns="121900" anchor="ctr" anchorCtr="0">
            <a:spAutoFit/>
          </a:bodyPr>
          <a:lstStyle/>
          <a:p>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15" name="Прямокутник 14">
            <a:extLst>
              <a:ext uri="{FF2B5EF4-FFF2-40B4-BE49-F238E27FC236}">
                <a16:creationId xmlns:a16="http://schemas.microsoft.com/office/drawing/2014/main" id="{67FD25C3-EC2D-419F-9B69-8080376B0C88}"/>
              </a:ext>
            </a:extLst>
          </p:cNvPr>
          <p:cNvSpPr/>
          <p:nvPr/>
        </p:nvSpPr>
        <p:spPr>
          <a:xfrm>
            <a:off x="0" y="1"/>
            <a:ext cx="12192000" cy="1729528"/>
          </a:xfrm>
          <a:prstGeom prst="rect">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кутник 10">
            <a:extLst>
              <a:ext uri="{FF2B5EF4-FFF2-40B4-BE49-F238E27FC236}">
                <a16:creationId xmlns:a16="http://schemas.microsoft.com/office/drawing/2014/main" id="{6FFB8422-CBCD-4372-98E4-2C97AF583AB8}"/>
              </a:ext>
            </a:extLst>
          </p:cNvPr>
          <p:cNvSpPr/>
          <p:nvPr/>
        </p:nvSpPr>
        <p:spPr>
          <a:xfrm>
            <a:off x="0" y="3824093"/>
            <a:ext cx="12192000" cy="2185669"/>
          </a:xfrm>
          <a:prstGeom prst="rect">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3" name="Google Shape;73;p15"/>
          <p:cNvSpPr txBox="1"/>
          <p:nvPr/>
        </p:nvSpPr>
        <p:spPr>
          <a:xfrm>
            <a:off x="301267" y="343432"/>
            <a:ext cx="3274000" cy="1025881"/>
          </a:xfrm>
          <a:prstGeom prst="rect">
            <a:avLst/>
          </a:prstGeom>
        </p:spPr>
        <p:txBody>
          <a:bodyPr spcFirstLastPara="1" wrap="square" lIns="121900" tIns="121900" rIns="121900" bIns="121900" anchor="t" anchorCtr="0">
            <a:spAutoFit/>
          </a:bodyPr>
          <a:lstStyle>
            <a:lvl1pPr lvl="0" indent="0">
              <a:lnSpc>
                <a:spcPct val="100000"/>
              </a:lnSpc>
              <a:spcBef>
                <a:spcPts val="800"/>
              </a:spcBef>
              <a:spcAft>
                <a:spcPts val="0"/>
              </a:spcAft>
              <a:buSzPts val="1400"/>
              <a:buFont typeface="Arial" panose="020B0604020202020204" pitchFamily="34" charset="0"/>
              <a:buNone/>
              <a:defRPr sz="2200" b="1">
                <a:solidFill>
                  <a:srgbClr val="000000"/>
                </a:solidFill>
                <a:latin typeface="Calibri"/>
                <a:ea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UA" dirty="0">
                <a:sym typeface="Calibri"/>
              </a:rPr>
              <a:t>Вас питають, коли і куди поїдете у відпустку</a:t>
            </a:r>
          </a:p>
        </p:txBody>
      </p:sp>
      <p:sp>
        <p:nvSpPr>
          <p:cNvPr id="75" name="Google Shape;75;p15"/>
          <p:cNvSpPr txBox="1">
            <a:spLocks noGrp="1"/>
          </p:cNvSpPr>
          <p:nvPr>
            <p:ph type="body" idx="2"/>
          </p:nvPr>
        </p:nvSpPr>
        <p:spPr>
          <a:xfrm>
            <a:off x="5259213" y="181913"/>
            <a:ext cx="6631520" cy="1348919"/>
          </a:xfrm>
          <a:prstGeom prst="rect">
            <a:avLst/>
          </a:prstGeom>
        </p:spPr>
        <p:txBody>
          <a:bodyPr spcFirstLastPara="1" wrap="square" lIns="121900" tIns="121900" rIns="121900" bIns="121900" anchor="ctr" anchorCtr="0">
            <a:spAutoFit/>
          </a:bodyPr>
          <a:lstStyle/>
          <a:p>
            <a:pPr marL="15240" indent="-15240">
              <a:lnSpc>
                <a:spcPct val="107916"/>
              </a:lnSpc>
              <a:spcBef>
                <a:spcPts val="800"/>
              </a:spcBef>
              <a:spcAft>
                <a:spcPts val="800"/>
              </a:spcAft>
              <a:buClr>
                <a:schemeClr val="dk1"/>
              </a:buClr>
              <a:buSzPts val="1100"/>
              <a:buNone/>
            </a:pPr>
            <a:r>
              <a:rPr lang="uk-UA" sz="1800" i="1" dirty="0">
                <a:solidFill>
                  <a:schemeClr val="dk1"/>
                </a:solidFill>
                <a:cs typeface="Calibri"/>
                <a:sym typeface="Calibri"/>
              </a:rPr>
              <a:t>Навіщо ця інформація? Якщо в квартирі або будинку нікого не буде, хто може завадити крадіям? Намагайтесь не розказувати таку інформацію нікому.</a:t>
            </a:r>
          </a:p>
        </p:txBody>
      </p:sp>
      <p:sp>
        <p:nvSpPr>
          <p:cNvPr id="76" name="Google Shape;76;p15"/>
          <p:cNvSpPr txBox="1"/>
          <p:nvPr/>
        </p:nvSpPr>
        <p:spPr>
          <a:xfrm>
            <a:off x="301267" y="2233416"/>
            <a:ext cx="3355184" cy="1025881"/>
          </a:xfrm>
          <a:prstGeom prst="rect">
            <a:avLst/>
          </a:prstGeom>
        </p:spPr>
        <p:txBody>
          <a:bodyPr spcFirstLastPara="1" wrap="square" lIns="121900" tIns="121900" rIns="121900" bIns="121900" anchor="t" anchorCtr="0">
            <a:spAutoFit/>
          </a:bodyPr>
          <a:lstStyle>
            <a:defPPr>
              <a:defRPr lang="ru-RU"/>
            </a:defPPr>
            <a:lvl1pPr lvl="0" indent="0">
              <a:lnSpc>
                <a:spcPct val="100000"/>
              </a:lnSpc>
              <a:spcBef>
                <a:spcPts val="800"/>
              </a:spcBef>
              <a:spcAft>
                <a:spcPts val="0"/>
              </a:spcAft>
              <a:buSzPts val="1400"/>
              <a:buFont typeface="Arial" panose="020B0604020202020204" pitchFamily="34" charset="0"/>
              <a:buNone/>
              <a:defRPr sz="2200" b="1">
                <a:solidFill>
                  <a:srgbClr val="000000"/>
                </a:solidFill>
                <a:latin typeface="Calibri"/>
                <a:ea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UA">
                <a:sym typeface="Calibri"/>
              </a:rPr>
              <a:t>Ви постите селфі майже щогодини</a:t>
            </a:r>
          </a:p>
        </p:txBody>
      </p:sp>
      <p:sp>
        <p:nvSpPr>
          <p:cNvPr id="78" name="Google Shape;78;p15"/>
          <p:cNvSpPr txBox="1"/>
          <p:nvPr/>
        </p:nvSpPr>
        <p:spPr>
          <a:xfrm>
            <a:off x="5259213" y="1772712"/>
            <a:ext cx="6006400" cy="1947288"/>
          </a:xfrm>
          <a:prstGeom prst="rect">
            <a:avLst/>
          </a:prstGeom>
        </p:spPr>
        <p:txBody>
          <a:bodyPr spcFirstLastPara="1" wrap="square" lIns="121900" tIns="121900" rIns="121900" bIns="121900" anchor="ctr" anchorCtr="0">
            <a:spAutoFit/>
          </a:bodyPr>
          <a:lstStyle>
            <a:defPPr>
              <a:defRPr lang="ru-RU"/>
            </a:defPPr>
            <a:lvl1pPr marL="15240" lvl="0" indent="-15240">
              <a:lnSpc>
                <a:spcPct val="107916"/>
              </a:lnSpc>
              <a:spcBef>
                <a:spcPts val="800"/>
              </a:spcBef>
              <a:spcAft>
                <a:spcPts val="800"/>
              </a:spcAft>
              <a:buClr>
                <a:schemeClr val="dk1"/>
              </a:buClr>
              <a:buSzPts val="1100"/>
              <a:buFont typeface="Arial" panose="020B0604020202020204" pitchFamily="34" charset="0"/>
              <a:buNone/>
              <a:defRPr i="1">
                <a:solidFill>
                  <a:schemeClr val="dk1"/>
                </a:solidFill>
                <a:latin typeface="Calibri"/>
                <a:ea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ru-RU" dirty="0">
                <a:sym typeface="Calibri"/>
              </a:rPr>
              <a:t>Таким чином </a:t>
            </a:r>
            <a:r>
              <a:rPr lang="uk-UA" dirty="0">
                <a:sym typeface="Calibri"/>
              </a:rPr>
              <a:t>ви повідомляєте, де ви буваєте, коли вас немає вдома. Це відбувається особливо тоді, коли ви записуєте конкретне місце свого знаходження. Пам’ятайте: ваші фотографії, які вас якимось чином компрометують, можуть бути використані проти </a:t>
            </a:r>
            <a:r>
              <a:rPr lang="ru-RU" dirty="0">
                <a:sym typeface="Calibri"/>
              </a:rPr>
              <a:t>вас.</a:t>
            </a:r>
            <a:r>
              <a:rPr lang="en-US" dirty="0">
                <a:sym typeface="Calibri"/>
              </a:rPr>
              <a:t> </a:t>
            </a:r>
            <a:endParaRPr lang="ru-RU" dirty="0">
              <a:sym typeface="Calibri"/>
            </a:endParaRPr>
          </a:p>
        </p:txBody>
      </p:sp>
      <p:sp>
        <p:nvSpPr>
          <p:cNvPr id="79" name="Google Shape;79;p15"/>
          <p:cNvSpPr txBox="1"/>
          <p:nvPr/>
        </p:nvSpPr>
        <p:spPr>
          <a:xfrm>
            <a:off x="301267" y="4163836"/>
            <a:ext cx="3068291" cy="1364436"/>
          </a:xfrm>
          <a:prstGeom prst="rect">
            <a:avLst/>
          </a:prstGeom>
        </p:spPr>
        <p:txBody>
          <a:bodyPr spcFirstLastPara="1" wrap="square" lIns="121900" tIns="121900" rIns="121900" bIns="121900" anchor="t" anchorCtr="0">
            <a:spAutoFit/>
          </a:bodyPr>
          <a:lstStyle>
            <a:defPPr>
              <a:defRPr lang="ru-RU"/>
            </a:defPPr>
            <a:lvl1pPr lvl="0" indent="0">
              <a:lnSpc>
                <a:spcPct val="100000"/>
              </a:lnSpc>
              <a:spcBef>
                <a:spcPts val="800"/>
              </a:spcBef>
              <a:spcAft>
                <a:spcPts val="0"/>
              </a:spcAft>
              <a:buSzPts val="1400"/>
              <a:buFont typeface="Arial" panose="020B0604020202020204" pitchFamily="34" charset="0"/>
              <a:buNone/>
              <a:defRPr sz="2200" b="1">
                <a:solidFill>
                  <a:srgbClr val="000000"/>
                </a:solidFill>
                <a:latin typeface="Calibri"/>
                <a:ea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UA" dirty="0">
                <a:sym typeface="Calibri"/>
              </a:rPr>
              <a:t>Ви проводите в мережі 4-5 (або навіть більше) годин щодня.</a:t>
            </a:r>
          </a:p>
        </p:txBody>
      </p:sp>
      <p:sp>
        <p:nvSpPr>
          <p:cNvPr id="81" name="Google Shape;81;p15"/>
          <p:cNvSpPr txBox="1"/>
          <p:nvPr/>
        </p:nvSpPr>
        <p:spPr>
          <a:xfrm>
            <a:off x="5259212" y="3793690"/>
            <a:ext cx="6770227" cy="2246472"/>
          </a:xfrm>
          <a:prstGeom prst="rect">
            <a:avLst/>
          </a:prstGeom>
        </p:spPr>
        <p:txBody>
          <a:bodyPr spcFirstLastPara="1" wrap="square" lIns="121900" tIns="121900" rIns="121900" bIns="121900" anchor="ctr" anchorCtr="0">
            <a:spAutoFit/>
          </a:bodyPr>
          <a:lstStyle>
            <a:lvl1pPr marL="15240" lvl="0" indent="-15240">
              <a:lnSpc>
                <a:spcPct val="107916"/>
              </a:lnSpc>
              <a:spcBef>
                <a:spcPts val="800"/>
              </a:spcBef>
              <a:spcAft>
                <a:spcPts val="800"/>
              </a:spcAft>
              <a:buClr>
                <a:schemeClr val="dk1"/>
              </a:buClr>
              <a:buSzPts val="1100"/>
              <a:buFont typeface="Arial" panose="020B0604020202020204" pitchFamily="34" charset="0"/>
              <a:buNone/>
              <a:defRPr i="1">
                <a:solidFill>
                  <a:schemeClr val="dk1"/>
                </a:solidFill>
                <a:latin typeface="Calibri"/>
                <a:ea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UA" dirty="0">
                <a:sym typeface="Calibri"/>
              </a:rPr>
              <a:t>Знайдіть цікаве хобі, «</a:t>
            </a:r>
            <a:r>
              <a:rPr lang="uk-UA" dirty="0" err="1">
                <a:sym typeface="Calibri"/>
              </a:rPr>
              <a:t>розвіртуалізуйте</a:t>
            </a:r>
            <a:r>
              <a:rPr lang="uk-UA" dirty="0">
                <a:sym typeface="Calibri"/>
              </a:rPr>
              <a:t>» своїх друзів, зустріньтеся з ними в парку, </a:t>
            </a:r>
            <a:r>
              <a:rPr lang="uk-UA" dirty="0" err="1">
                <a:sym typeface="Calibri"/>
              </a:rPr>
              <a:t>сходіть</a:t>
            </a:r>
            <a:r>
              <a:rPr lang="uk-UA" dirty="0">
                <a:sym typeface="Calibri"/>
              </a:rPr>
              <a:t> разом у кіно, на виставку. Але будьте обережні: не ходіть у гості до незнайомих людей, навіть якщо ви давно спілкуєтеся з ними в мережі. Для першої зустрічі вибирайте людні місця, візьміть із собою старшу сестру/брата чи інших друзів.</a:t>
            </a:r>
          </a:p>
        </p:txBody>
      </p:sp>
      <p:sp>
        <p:nvSpPr>
          <p:cNvPr id="16" name="Google Shape;62;p14">
            <a:extLst>
              <a:ext uri="{FF2B5EF4-FFF2-40B4-BE49-F238E27FC236}">
                <a16:creationId xmlns:a16="http://schemas.microsoft.com/office/drawing/2014/main" id="{4706C41B-5D1D-4E27-99AC-E0E99DED152F}"/>
              </a:ext>
            </a:extLst>
          </p:cNvPr>
          <p:cNvSpPr/>
          <p:nvPr/>
        </p:nvSpPr>
        <p:spPr>
          <a:xfrm>
            <a:off x="3684385" y="253419"/>
            <a:ext cx="1463200" cy="1222692"/>
          </a:xfrm>
          <a:prstGeom prst="rightArrow">
            <a:avLst>
              <a:gd name="adj1" fmla="val 50000"/>
              <a:gd name="adj2" fmla="val 50000"/>
            </a:avLst>
          </a:prstGeom>
          <a:solidFill>
            <a:schemeClr val="accent1"/>
          </a:solidFill>
          <a:ln w="9525" cap="flat" cmpd="sng">
            <a:noFill/>
            <a:prstDash val="solid"/>
            <a:round/>
            <a:headEnd type="none" w="sm" len="sm"/>
            <a:tailEnd type="none" w="sm" len="sm"/>
          </a:ln>
        </p:spPr>
        <p:txBody>
          <a:bodyPr spcFirstLastPara="1" wrap="square" lIns="121900" tIns="121900" rIns="121900" bIns="121900" anchor="ctr" anchorCtr="0">
            <a:spAutoFit/>
          </a:bodyPr>
          <a:lstStyle/>
          <a:p>
            <a:endParaRPr sz="2400"/>
          </a:p>
        </p:txBody>
      </p:sp>
      <p:sp>
        <p:nvSpPr>
          <p:cNvPr id="17" name="Google Shape;64;p14">
            <a:extLst>
              <a:ext uri="{FF2B5EF4-FFF2-40B4-BE49-F238E27FC236}">
                <a16:creationId xmlns:a16="http://schemas.microsoft.com/office/drawing/2014/main" id="{72803CAD-D4A3-4F0E-B8FB-2FF0791E7F1B}"/>
              </a:ext>
            </a:extLst>
          </p:cNvPr>
          <p:cNvSpPr/>
          <p:nvPr/>
        </p:nvSpPr>
        <p:spPr>
          <a:xfrm>
            <a:off x="3684385" y="2135010"/>
            <a:ext cx="1463200" cy="1222692"/>
          </a:xfrm>
          <a:prstGeom prst="rightArrow">
            <a:avLst>
              <a:gd name="adj1" fmla="val 50000"/>
              <a:gd name="adj2" fmla="val 50000"/>
            </a:avLst>
          </a:prstGeom>
          <a:solidFill>
            <a:schemeClr val="accent1"/>
          </a:solidFill>
          <a:ln w="9525" cap="flat" cmpd="sng">
            <a:noFill/>
            <a:prstDash val="solid"/>
            <a:round/>
            <a:headEnd type="none" w="sm" len="sm"/>
            <a:tailEnd type="none" w="sm" len="sm"/>
          </a:ln>
        </p:spPr>
        <p:txBody>
          <a:bodyPr spcFirstLastPara="1" wrap="square" lIns="121900" tIns="121900" rIns="121900" bIns="121900" anchor="ctr" anchorCtr="0">
            <a:spAutoFit/>
          </a:bodyPr>
          <a:lstStyle/>
          <a:p>
            <a:endParaRPr sz="2400"/>
          </a:p>
        </p:txBody>
      </p:sp>
      <p:sp>
        <p:nvSpPr>
          <p:cNvPr id="18" name="Google Shape;67;p14">
            <a:extLst>
              <a:ext uri="{FF2B5EF4-FFF2-40B4-BE49-F238E27FC236}">
                <a16:creationId xmlns:a16="http://schemas.microsoft.com/office/drawing/2014/main" id="{92E07A20-BC95-4D7F-AE1D-42864ADF0AC8}"/>
              </a:ext>
            </a:extLst>
          </p:cNvPr>
          <p:cNvSpPr/>
          <p:nvPr/>
        </p:nvSpPr>
        <p:spPr>
          <a:xfrm>
            <a:off x="3684385" y="4234708"/>
            <a:ext cx="1463200" cy="1222692"/>
          </a:xfrm>
          <a:prstGeom prst="rightArrow">
            <a:avLst>
              <a:gd name="adj1" fmla="val 50000"/>
              <a:gd name="adj2" fmla="val 50000"/>
            </a:avLst>
          </a:prstGeom>
          <a:solidFill>
            <a:schemeClr val="accent1"/>
          </a:solidFill>
          <a:ln w="9525" cap="flat" cmpd="sng">
            <a:noFill/>
            <a:prstDash val="solid"/>
            <a:round/>
            <a:headEnd type="none" w="sm" len="sm"/>
            <a:tailEnd type="none" w="sm" len="sm"/>
          </a:ln>
        </p:spPr>
        <p:txBody>
          <a:bodyPr spcFirstLastPara="1" wrap="square" lIns="121900" tIns="121900" rIns="121900" bIns="121900" anchor="ctr" anchorCtr="0">
            <a:spAutoFit/>
          </a:bodyPr>
          <a:lstStyle/>
          <a:p>
            <a:endParaRPr sz="2400"/>
          </a:p>
        </p:txBody>
      </p:sp>
    </p:spTree>
    <p:extLst>
      <p:ext uri="{BB962C8B-B14F-4D97-AF65-F5344CB8AC3E}">
        <p14:creationId xmlns:p14="http://schemas.microsoft.com/office/powerpoint/2010/main" val="2992539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1" name="Прямокутник 10">
            <a:extLst>
              <a:ext uri="{FF2B5EF4-FFF2-40B4-BE49-F238E27FC236}">
                <a16:creationId xmlns:a16="http://schemas.microsoft.com/office/drawing/2014/main" id="{676F8DF3-AA3B-4250-A62D-43212A47234A}"/>
              </a:ext>
            </a:extLst>
          </p:cNvPr>
          <p:cNvSpPr/>
          <p:nvPr/>
        </p:nvSpPr>
        <p:spPr>
          <a:xfrm>
            <a:off x="0" y="0"/>
            <a:ext cx="12192000" cy="2135009"/>
          </a:xfrm>
          <a:prstGeom prst="rect">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Прямокутник 11">
            <a:extLst>
              <a:ext uri="{FF2B5EF4-FFF2-40B4-BE49-F238E27FC236}">
                <a16:creationId xmlns:a16="http://schemas.microsoft.com/office/drawing/2014/main" id="{2378CBAA-61CD-4484-AB4F-A40B883ADCBF}"/>
              </a:ext>
            </a:extLst>
          </p:cNvPr>
          <p:cNvSpPr/>
          <p:nvPr/>
        </p:nvSpPr>
        <p:spPr>
          <a:xfrm>
            <a:off x="0" y="3824093"/>
            <a:ext cx="12192000" cy="2185669"/>
          </a:xfrm>
          <a:prstGeom prst="rect">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9" name="Google Shape;99;p17"/>
          <p:cNvSpPr txBox="1"/>
          <p:nvPr/>
        </p:nvSpPr>
        <p:spPr>
          <a:xfrm>
            <a:off x="301061" y="32829"/>
            <a:ext cx="3274000" cy="2041544"/>
          </a:xfrm>
          <a:prstGeom prst="rect">
            <a:avLst/>
          </a:prstGeom>
        </p:spPr>
        <p:txBody>
          <a:bodyPr spcFirstLastPara="1" wrap="square" lIns="121900" tIns="121900" rIns="121900" bIns="121900" anchor="t" anchorCtr="0">
            <a:spAutoFit/>
          </a:bodyPr>
          <a:lstStyle>
            <a:defPPr>
              <a:defRPr lang="ru-RU"/>
            </a:defPPr>
            <a:lvl1pPr lvl="0" indent="0">
              <a:lnSpc>
                <a:spcPct val="100000"/>
              </a:lnSpc>
              <a:spcBef>
                <a:spcPts val="800"/>
              </a:spcBef>
              <a:spcAft>
                <a:spcPts val="0"/>
              </a:spcAft>
              <a:buSzPts val="1400"/>
              <a:buFont typeface="Arial" panose="020B0604020202020204" pitchFamily="34" charset="0"/>
              <a:buNone/>
              <a:defRPr sz="2200" b="1">
                <a:solidFill>
                  <a:srgbClr val="000000"/>
                </a:solidFill>
                <a:latin typeface="Calibri"/>
                <a:ea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 dirty="0">
                <a:sym typeface="Calibri"/>
              </a:rPr>
              <a:t>Отрима</a:t>
            </a:r>
            <a:r>
              <a:rPr lang="uk-UA" dirty="0" err="1">
                <a:sym typeface="Calibri"/>
              </a:rPr>
              <a:t>ли</a:t>
            </a:r>
            <a:r>
              <a:rPr lang="uk" dirty="0">
                <a:sym typeface="Calibri"/>
              </a:rPr>
              <a:t> відеофайл від незнайомої людини або ваш друг тегнув вас і ще десяток друзів, аби ви подивились відео.</a:t>
            </a:r>
            <a:endParaRPr dirty="0">
              <a:sym typeface="Calibri"/>
            </a:endParaRPr>
          </a:p>
        </p:txBody>
      </p:sp>
      <p:sp>
        <p:nvSpPr>
          <p:cNvPr id="101" name="Google Shape;101;p17"/>
          <p:cNvSpPr txBox="1">
            <a:spLocks noGrp="1"/>
          </p:cNvSpPr>
          <p:nvPr>
            <p:ph type="body" idx="2"/>
          </p:nvPr>
        </p:nvSpPr>
        <p:spPr>
          <a:xfrm>
            <a:off x="5316367" y="79957"/>
            <a:ext cx="6733392" cy="1947288"/>
          </a:xfrm>
          <a:prstGeom prst="rect">
            <a:avLst/>
          </a:prstGeom>
        </p:spPr>
        <p:txBody>
          <a:bodyPr spcFirstLastPara="1" wrap="square" lIns="121900" tIns="121900" rIns="121900" bIns="121900" anchor="ctr" anchorCtr="0">
            <a:spAutoFit/>
          </a:bodyPr>
          <a:lstStyle/>
          <a:p>
            <a:pPr marL="15240" indent="-15240">
              <a:lnSpc>
                <a:spcPct val="107916"/>
              </a:lnSpc>
              <a:spcBef>
                <a:spcPts val="800"/>
              </a:spcBef>
              <a:spcAft>
                <a:spcPts val="800"/>
              </a:spcAft>
              <a:buClr>
                <a:schemeClr val="dk1"/>
              </a:buClr>
              <a:buSzPts val="1100"/>
              <a:buNone/>
            </a:pPr>
            <a:r>
              <a:rPr lang="uk" sz="1800" i="1" dirty="0">
                <a:solidFill>
                  <a:schemeClr val="dk1"/>
                </a:solidFill>
                <a:latin typeface="Calibri"/>
                <a:cs typeface="Calibri"/>
                <a:sym typeface="Calibri"/>
              </a:rPr>
              <a:t>Скоріш за все це вірус, не відкривайте його </a:t>
            </a:r>
            <a:r>
              <a:rPr lang="uk-UA" sz="1800" i="1" dirty="0">
                <a:solidFill>
                  <a:schemeClr val="dk1"/>
                </a:solidFill>
                <a:latin typeface="Calibri"/>
                <a:cs typeface="Calibri"/>
                <a:sym typeface="Calibri"/>
              </a:rPr>
              <a:t>й</a:t>
            </a:r>
            <a:r>
              <a:rPr lang="uk" sz="1800" i="1" dirty="0">
                <a:solidFill>
                  <a:schemeClr val="dk1"/>
                </a:solidFill>
                <a:latin typeface="Calibri"/>
                <a:cs typeface="Calibri"/>
                <a:sym typeface="Calibri"/>
              </a:rPr>
              <a:t> не пересилайте друзям. Якщо знаєте цього користувача особисто, можете запитати по телефону, що це був за файл і що в ньому. Якщо це вірус, ваш друг зможе повідомити інших не відкривати файл та видалить той вірус.</a:t>
            </a:r>
            <a:endParaRPr sz="1800" i="1" dirty="0">
              <a:solidFill>
                <a:schemeClr val="dk1"/>
              </a:solidFill>
              <a:latin typeface="Calibri"/>
              <a:cs typeface="Calibri"/>
              <a:sym typeface="Calibri"/>
            </a:endParaRPr>
          </a:p>
        </p:txBody>
      </p:sp>
      <p:sp>
        <p:nvSpPr>
          <p:cNvPr id="102" name="Google Shape;102;p17"/>
          <p:cNvSpPr txBox="1"/>
          <p:nvPr/>
        </p:nvSpPr>
        <p:spPr>
          <a:xfrm>
            <a:off x="301061" y="2294343"/>
            <a:ext cx="3590000" cy="1364436"/>
          </a:xfrm>
          <a:prstGeom prst="rect">
            <a:avLst/>
          </a:prstGeom>
        </p:spPr>
        <p:txBody>
          <a:bodyPr spcFirstLastPara="1" wrap="square" lIns="121900" tIns="121900" rIns="121900" bIns="121900" anchor="t" anchorCtr="0">
            <a:spAutoFit/>
          </a:bodyPr>
          <a:lstStyle>
            <a:defPPr>
              <a:defRPr lang="ru-RU"/>
            </a:defPPr>
            <a:lvl1pPr lvl="0" indent="0">
              <a:lnSpc>
                <a:spcPct val="100000"/>
              </a:lnSpc>
              <a:spcBef>
                <a:spcPts val="800"/>
              </a:spcBef>
              <a:spcAft>
                <a:spcPts val="0"/>
              </a:spcAft>
              <a:buSzPts val="1400"/>
              <a:buFont typeface="Arial" panose="020B0604020202020204" pitchFamily="34" charset="0"/>
              <a:buNone/>
              <a:defRPr sz="2200" b="1">
                <a:solidFill>
                  <a:srgbClr val="000000"/>
                </a:solidFill>
                <a:latin typeface="Calibri"/>
                <a:ea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 dirty="0">
                <a:sym typeface="Calibri"/>
              </a:rPr>
              <a:t>Ваш друг запостив цікаву чи сенсаційну статтю/фото/новину.</a:t>
            </a:r>
            <a:endParaRPr dirty="0">
              <a:sym typeface="Calibri"/>
            </a:endParaRPr>
          </a:p>
        </p:txBody>
      </p:sp>
      <p:sp>
        <p:nvSpPr>
          <p:cNvPr id="104" name="Google Shape;104;p17"/>
          <p:cNvSpPr txBox="1"/>
          <p:nvPr/>
        </p:nvSpPr>
        <p:spPr>
          <a:xfrm>
            <a:off x="5297741" y="2302102"/>
            <a:ext cx="6752018" cy="1348919"/>
          </a:xfrm>
          <a:prstGeom prst="rect">
            <a:avLst/>
          </a:prstGeom>
        </p:spPr>
        <p:txBody>
          <a:bodyPr spcFirstLastPara="1" wrap="square" lIns="121900" tIns="121900" rIns="121900" bIns="121900" anchor="ctr" anchorCtr="0">
            <a:spAutoFit/>
          </a:bodyPr>
          <a:lstStyle>
            <a:lvl1pPr marL="15240" lvl="0" indent="-15240">
              <a:lnSpc>
                <a:spcPct val="107916"/>
              </a:lnSpc>
              <a:spcBef>
                <a:spcPts val="800"/>
              </a:spcBef>
              <a:spcAft>
                <a:spcPts val="800"/>
              </a:spcAft>
              <a:buClr>
                <a:schemeClr val="dk1"/>
              </a:buClr>
              <a:buSzPts val="1100"/>
              <a:buFont typeface="Arial" panose="020B0604020202020204" pitchFamily="34" charset="0"/>
              <a:buNone/>
              <a:defRPr i="1">
                <a:solidFill>
                  <a:schemeClr val="dk1"/>
                </a:solidFill>
                <a:latin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 dirty="0">
                <a:sym typeface="Calibri"/>
              </a:rPr>
              <a:t>Не поспішайте її поширювати, перевірте факти в інших джерелах. Якщо не маєте часу на </a:t>
            </a:r>
            <a:r>
              <a:rPr lang="uk-UA" dirty="0">
                <a:sym typeface="Calibri"/>
              </a:rPr>
              <a:t>це</a:t>
            </a:r>
            <a:r>
              <a:rPr lang="uk" dirty="0">
                <a:sym typeface="Calibri"/>
              </a:rPr>
              <a:t>, просто не поширюйте неперевірену інформацію.</a:t>
            </a:r>
            <a:endParaRPr dirty="0"/>
          </a:p>
        </p:txBody>
      </p:sp>
      <p:sp>
        <p:nvSpPr>
          <p:cNvPr id="105" name="Google Shape;105;p17"/>
          <p:cNvSpPr txBox="1"/>
          <p:nvPr/>
        </p:nvSpPr>
        <p:spPr>
          <a:xfrm>
            <a:off x="301061" y="3830648"/>
            <a:ext cx="3281724" cy="2041544"/>
          </a:xfrm>
          <a:prstGeom prst="rect">
            <a:avLst/>
          </a:prstGeom>
        </p:spPr>
        <p:txBody>
          <a:bodyPr spcFirstLastPara="1" wrap="square" lIns="121900" tIns="121900" rIns="121900" bIns="121900" anchor="t" anchorCtr="0">
            <a:spAutoFit/>
          </a:bodyPr>
          <a:lstStyle>
            <a:defPPr>
              <a:defRPr lang="ru-RU"/>
            </a:defPPr>
            <a:lvl1pPr lvl="0" indent="0">
              <a:lnSpc>
                <a:spcPct val="100000"/>
              </a:lnSpc>
              <a:spcBef>
                <a:spcPts val="800"/>
              </a:spcBef>
              <a:spcAft>
                <a:spcPts val="0"/>
              </a:spcAft>
              <a:buSzPts val="1400"/>
              <a:buFont typeface="Arial" panose="020B0604020202020204" pitchFamily="34" charset="0"/>
              <a:buNone/>
              <a:defRPr sz="2200" b="1">
                <a:solidFill>
                  <a:srgbClr val="000000"/>
                </a:solidFill>
                <a:latin typeface="Calibri"/>
                <a:ea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 dirty="0">
                <a:sym typeface="Calibri"/>
              </a:rPr>
              <a:t>Отримуєте дивні інструкції: прокинутись о 4 ранку, поранити себе, піти в покинутий будинок тощо.</a:t>
            </a:r>
            <a:endParaRPr dirty="0">
              <a:sym typeface="Calibri"/>
            </a:endParaRPr>
          </a:p>
        </p:txBody>
      </p:sp>
      <p:sp>
        <p:nvSpPr>
          <p:cNvPr id="107" name="Google Shape;107;p17"/>
          <p:cNvSpPr txBox="1"/>
          <p:nvPr/>
        </p:nvSpPr>
        <p:spPr>
          <a:xfrm>
            <a:off x="5316366" y="3658779"/>
            <a:ext cx="6733393" cy="2545657"/>
          </a:xfrm>
          <a:prstGeom prst="rect">
            <a:avLst/>
          </a:prstGeom>
        </p:spPr>
        <p:txBody>
          <a:bodyPr spcFirstLastPara="1" wrap="square" lIns="121900" tIns="121900" rIns="121900" bIns="121900" anchor="ctr" anchorCtr="0">
            <a:spAutoFit/>
          </a:bodyPr>
          <a:lstStyle>
            <a:defPPr>
              <a:defRPr lang="ru-RU"/>
            </a:defPPr>
            <a:lvl1pPr marL="15240" lvl="0" indent="-15240">
              <a:lnSpc>
                <a:spcPct val="107916"/>
              </a:lnSpc>
              <a:spcBef>
                <a:spcPts val="800"/>
              </a:spcBef>
              <a:spcAft>
                <a:spcPts val="800"/>
              </a:spcAft>
              <a:buClr>
                <a:schemeClr val="dk1"/>
              </a:buClr>
              <a:buSzPts val="1100"/>
              <a:buFont typeface="Arial" panose="020B0604020202020204" pitchFamily="34" charset="0"/>
              <a:buNone/>
              <a:defRPr i="1">
                <a:solidFill>
                  <a:schemeClr val="dk1"/>
                </a:solidFill>
                <a:latin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 dirty="0">
                <a:sym typeface="Calibri"/>
              </a:rPr>
              <a:t>Саме так починалась «гра» «Синій кит», про яку ви, мабуть, чули. Кінцева мета адміністраторів таких «груп смерті» довести гравця до самогубства. Не відвідуйте такі групи навіть із цікавості. Знайдіть собі хобі, запишіться в спортивну секцію, гурток, де знайдете нових друзів. Допомагайте іншим. Поділиться своїми проблемами з реальними людьми, яким ви довіряєте.</a:t>
            </a:r>
            <a:endParaRPr dirty="0">
              <a:sym typeface="Calibri"/>
            </a:endParaRPr>
          </a:p>
        </p:txBody>
      </p:sp>
      <p:sp>
        <p:nvSpPr>
          <p:cNvPr id="16" name="Google Shape;62;p14">
            <a:extLst>
              <a:ext uri="{FF2B5EF4-FFF2-40B4-BE49-F238E27FC236}">
                <a16:creationId xmlns:a16="http://schemas.microsoft.com/office/drawing/2014/main" id="{79B9F261-2F3C-4020-A6D4-7595E8E859E8}"/>
              </a:ext>
            </a:extLst>
          </p:cNvPr>
          <p:cNvSpPr/>
          <p:nvPr/>
        </p:nvSpPr>
        <p:spPr>
          <a:xfrm>
            <a:off x="3684385" y="471551"/>
            <a:ext cx="1463200" cy="1222692"/>
          </a:xfrm>
          <a:prstGeom prst="rightArrow">
            <a:avLst>
              <a:gd name="adj1" fmla="val 50000"/>
              <a:gd name="adj2" fmla="val 50000"/>
            </a:avLst>
          </a:prstGeom>
          <a:solidFill>
            <a:schemeClr val="accent1"/>
          </a:solidFill>
          <a:ln w="9525" cap="flat" cmpd="sng">
            <a:noFill/>
            <a:prstDash val="solid"/>
            <a:round/>
            <a:headEnd type="none" w="sm" len="sm"/>
            <a:tailEnd type="none" w="sm" len="sm"/>
          </a:ln>
        </p:spPr>
        <p:txBody>
          <a:bodyPr spcFirstLastPara="1" wrap="square" lIns="121900" tIns="121900" rIns="121900" bIns="121900" anchor="ctr" anchorCtr="0">
            <a:spAutoFit/>
          </a:bodyPr>
          <a:lstStyle/>
          <a:p>
            <a:endParaRPr sz="2400"/>
          </a:p>
        </p:txBody>
      </p:sp>
      <p:sp>
        <p:nvSpPr>
          <p:cNvPr id="17" name="Google Shape;64;p14">
            <a:extLst>
              <a:ext uri="{FF2B5EF4-FFF2-40B4-BE49-F238E27FC236}">
                <a16:creationId xmlns:a16="http://schemas.microsoft.com/office/drawing/2014/main" id="{48BDDDB5-BB95-49ED-9603-44A7F7BB7C41}"/>
              </a:ext>
            </a:extLst>
          </p:cNvPr>
          <p:cNvSpPr/>
          <p:nvPr/>
        </p:nvSpPr>
        <p:spPr>
          <a:xfrm>
            <a:off x="3684385" y="2365215"/>
            <a:ext cx="1463200" cy="1222692"/>
          </a:xfrm>
          <a:prstGeom prst="rightArrow">
            <a:avLst>
              <a:gd name="adj1" fmla="val 50000"/>
              <a:gd name="adj2" fmla="val 50000"/>
            </a:avLst>
          </a:prstGeom>
          <a:solidFill>
            <a:schemeClr val="accent1"/>
          </a:solidFill>
          <a:ln w="9525" cap="flat" cmpd="sng">
            <a:noFill/>
            <a:prstDash val="solid"/>
            <a:round/>
            <a:headEnd type="none" w="sm" len="sm"/>
            <a:tailEnd type="none" w="sm" len="sm"/>
          </a:ln>
        </p:spPr>
        <p:txBody>
          <a:bodyPr spcFirstLastPara="1" wrap="square" lIns="121900" tIns="121900" rIns="121900" bIns="121900" anchor="ctr" anchorCtr="0">
            <a:spAutoFit/>
          </a:bodyPr>
          <a:lstStyle/>
          <a:p>
            <a:endParaRPr sz="2400"/>
          </a:p>
        </p:txBody>
      </p:sp>
      <p:sp>
        <p:nvSpPr>
          <p:cNvPr id="18" name="Google Shape;67;p14">
            <a:extLst>
              <a:ext uri="{FF2B5EF4-FFF2-40B4-BE49-F238E27FC236}">
                <a16:creationId xmlns:a16="http://schemas.microsoft.com/office/drawing/2014/main" id="{E325BA64-CCC2-4AC4-8E64-0653CAC6E6D3}"/>
              </a:ext>
            </a:extLst>
          </p:cNvPr>
          <p:cNvSpPr/>
          <p:nvPr/>
        </p:nvSpPr>
        <p:spPr>
          <a:xfrm>
            <a:off x="3684385" y="4305581"/>
            <a:ext cx="1463200" cy="1222692"/>
          </a:xfrm>
          <a:prstGeom prst="rightArrow">
            <a:avLst>
              <a:gd name="adj1" fmla="val 50000"/>
              <a:gd name="adj2" fmla="val 50000"/>
            </a:avLst>
          </a:prstGeom>
          <a:solidFill>
            <a:schemeClr val="accent1"/>
          </a:solidFill>
          <a:ln w="9525" cap="flat" cmpd="sng">
            <a:noFill/>
            <a:prstDash val="solid"/>
            <a:round/>
            <a:headEnd type="none" w="sm" len="sm"/>
            <a:tailEnd type="none" w="sm" len="sm"/>
          </a:ln>
        </p:spPr>
        <p:txBody>
          <a:bodyPr spcFirstLastPara="1" wrap="square" lIns="121900" tIns="121900" rIns="121900" bIns="121900" anchor="ctr" anchorCtr="0">
            <a:spAutoFit/>
          </a:bodyPr>
          <a:lstStyle/>
          <a:p>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 name="Прямокутник 10">
            <a:extLst>
              <a:ext uri="{FF2B5EF4-FFF2-40B4-BE49-F238E27FC236}">
                <a16:creationId xmlns:a16="http://schemas.microsoft.com/office/drawing/2014/main" id="{5200DBFD-1393-4282-9D6C-7495F76DC341}"/>
              </a:ext>
            </a:extLst>
          </p:cNvPr>
          <p:cNvSpPr/>
          <p:nvPr/>
        </p:nvSpPr>
        <p:spPr>
          <a:xfrm>
            <a:off x="0" y="0"/>
            <a:ext cx="12192000" cy="2365215"/>
          </a:xfrm>
          <a:prstGeom prst="rect">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Прямокутник 11">
            <a:extLst>
              <a:ext uri="{FF2B5EF4-FFF2-40B4-BE49-F238E27FC236}">
                <a16:creationId xmlns:a16="http://schemas.microsoft.com/office/drawing/2014/main" id="{BD3F1C78-DD31-48B4-85B9-04D62E5C3D03}"/>
              </a:ext>
            </a:extLst>
          </p:cNvPr>
          <p:cNvSpPr/>
          <p:nvPr/>
        </p:nvSpPr>
        <p:spPr>
          <a:xfrm>
            <a:off x="0" y="3824093"/>
            <a:ext cx="12192000" cy="2185669"/>
          </a:xfrm>
          <a:prstGeom prst="rect">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Google Shape;62;p14">
            <a:extLst>
              <a:ext uri="{FF2B5EF4-FFF2-40B4-BE49-F238E27FC236}">
                <a16:creationId xmlns:a16="http://schemas.microsoft.com/office/drawing/2014/main" id="{4CD2CA79-1A9B-4DF4-8D17-28053B62FB4A}"/>
              </a:ext>
            </a:extLst>
          </p:cNvPr>
          <p:cNvSpPr/>
          <p:nvPr/>
        </p:nvSpPr>
        <p:spPr>
          <a:xfrm>
            <a:off x="3684385" y="552831"/>
            <a:ext cx="1463200" cy="1222692"/>
          </a:xfrm>
          <a:prstGeom prst="rightArrow">
            <a:avLst>
              <a:gd name="adj1" fmla="val 50000"/>
              <a:gd name="adj2" fmla="val 50000"/>
            </a:avLst>
          </a:prstGeom>
          <a:solidFill>
            <a:schemeClr val="accent1"/>
          </a:solidFill>
          <a:ln w="9525" cap="flat" cmpd="sng">
            <a:noFill/>
            <a:prstDash val="solid"/>
            <a:round/>
            <a:headEnd type="none" w="sm" len="sm"/>
            <a:tailEnd type="none" w="sm" len="sm"/>
          </a:ln>
        </p:spPr>
        <p:txBody>
          <a:bodyPr spcFirstLastPara="1" wrap="square" lIns="121900" tIns="121900" rIns="121900" bIns="121900" anchor="ctr" anchorCtr="0">
            <a:spAutoFit/>
          </a:bodyPr>
          <a:lstStyle/>
          <a:p>
            <a:endParaRPr sz="2400"/>
          </a:p>
        </p:txBody>
      </p:sp>
      <p:sp>
        <p:nvSpPr>
          <p:cNvPr id="14" name="Google Shape;64;p14">
            <a:extLst>
              <a:ext uri="{FF2B5EF4-FFF2-40B4-BE49-F238E27FC236}">
                <a16:creationId xmlns:a16="http://schemas.microsoft.com/office/drawing/2014/main" id="{E7F7EAF9-F63A-4A25-BD4C-640D24E853C7}"/>
              </a:ext>
            </a:extLst>
          </p:cNvPr>
          <p:cNvSpPr/>
          <p:nvPr/>
        </p:nvSpPr>
        <p:spPr>
          <a:xfrm>
            <a:off x="3684385" y="2365215"/>
            <a:ext cx="1463200" cy="1222692"/>
          </a:xfrm>
          <a:prstGeom prst="rightArrow">
            <a:avLst>
              <a:gd name="adj1" fmla="val 50000"/>
              <a:gd name="adj2" fmla="val 50000"/>
            </a:avLst>
          </a:prstGeom>
          <a:solidFill>
            <a:schemeClr val="accent1"/>
          </a:solidFill>
          <a:ln w="9525" cap="flat" cmpd="sng">
            <a:noFill/>
            <a:prstDash val="solid"/>
            <a:round/>
            <a:headEnd type="none" w="sm" len="sm"/>
            <a:tailEnd type="none" w="sm" len="sm"/>
          </a:ln>
        </p:spPr>
        <p:txBody>
          <a:bodyPr spcFirstLastPara="1" wrap="square" lIns="121900" tIns="121900" rIns="121900" bIns="121900" anchor="ctr" anchorCtr="0">
            <a:spAutoFit/>
          </a:bodyPr>
          <a:lstStyle/>
          <a:p>
            <a:endParaRPr sz="2400"/>
          </a:p>
        </p:txBody>
      </p:sp>
      <p:sp>
        <p:nvSpPr>
          <p:cNvPr id="15" name="Google Shape;67;p14">
            <a:extLst>
              <a:ext uri="{FF2B5EF4-FFF2-40B4-BE49-F238E27FC236}">
                <a16:creationId xmlns:a16="http://schemas.microsoft.com/office/drawing/2014/main" id="{DB68DDC8-D26D-4967-95A6-B14A54141D62}"/>
              </a:ext>
            </a:extLst>
          </p:cNvPr>
          <p:cNvSpPr/>
          <p:nvPr/>
        </p:nvSpPr>
        <p:spPr>
          <a:xfrm>
            <a:off x="3684385" y="4400784"/>
            <a:ext cx="1463200" cy="1222692"/>
          </a:xfrm>
          <a:prstGeom prst="rightArrow">
            <a:avLst>
              <a:gd name="adj1" fmla="val 50000"/>
              <a:gd name="adj2" fmla="val 50000"/>
            </a:avLst>
          </a:prstGeom>
          <a:solidFill>
            <a:schemeClr val="accent1"/>
          </a:solidFill>
          <a:ln w="9525" cap="flat" cmpd="sng">
            <a:noFill/>
            <a:prstDash val="solid"/>
            <a:round/>
            <a:headEnd type="none" w="sm" len="sm"/>
            <a:tailEnd type="none" w="sm" len="sm"/>
          </a:ln>
        </p:spPr>
        <p:txBody>
          <a:bodyPr spcFirstLastPara="1" wrap="square" lIns="121900" tIns="121900" rIns="121900" bIns="121900" anchor="ctr" anchorCtr="0">
            <a:spAutoFit/>
          </a:bodyPr>
          <a:lstStyle/>
          <a:p>
            <a:endParaRPr sz="2400"/>
          </a:p>
        </p:txBody>
      </p:sp>
      <p:sp>
        <p:nvSpPr>
          <p:cNvPr id="112" name="Google Shape;112;p18"/>
          <p:cNvSpPr txBox="1"/>
          <p:nvPr/>
        </p:nvSpPr>
        <p:spPr>
          <a:xfrm>
            <a:off x="383477" y="225225"/>
            <a:ext cx="2987861" cy="1887656"/>
          </a:xfrm>
          <a:prstGeom prst="rect">
            <a:avLst/>
          </a:prstGeom>
        </p:spPr>
        <p:txBody>
          <a:bodyPr spcFirstLastPara="1" wrap="square" lIns="121900" tIns="121900" rIns="121900" bIns="121900" anchor="t" anchorCtr="0">
            <a:spAutoFit/>
          </a:bodyPr>
          <a:lstStyle>
            <a:defPPr>
              <a:defRPr lang="ru-RU"/>
            </a:defPPr>
            <a:lvl1pPr lvl="0" indent="0">
              <a:lnSpc>
                <a:spcPct val="100000"/>
              </a:lnSpc>
              <a:spcBef>
                <a:spcPts val="800"/>
              </a:spcBef>
              <a:spcAft>
                <a:spcPts val="0"/>
              </a:spcAft>
              <a:buSzPts val="1400"/>
              <a:buFont typeface="Arial" panose="020B0604020202020204" pitchFamily="34" charset="0"/>
              <a:buNone/>
              <a:defRPr sz="2200" b="1">
                <a:solidFill>
                  <a:srgbClr val="000000"/>
                </a:solidFill>
                <a:latin typeface="Calibri"/>
                <a:ea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 sz="2000" dirty="0">
                <a:sym typeface="Calibri"/>
              </a:rPr>
              <a:t>Ви користуєтесь простим паролем, щоб не забути його і не витрачати багато часу на його введення</a:t>
            </a:r>
            <a:endParaRPr sz="2000" dirty="0">
              <a:sym typeface="Calibri"/>
            </a:endParaRPr>
          </a:p>
        </p:txBody>
      </p:sp>
      <p:sp>
        <p:nvSpPr>
          <p:cNvPr id="114" name="Google Shape;114;p18"/>
          <p:cNvSpPr txBox="1">
            <a:spLocks noGrp="1"/>
          </p:cNvSpPr>
          <p:nvPr>
            <p:ph type="body" idx="2"/>
          </p:nvPr>
        </p:nvSpPr>
        <p:spPr>
          <a:xfrm>
            <a:off x="5257432" y="-108651"/>
            <a:ext cx="6832967" cy="2545657"/>
          </a:xfrm>
          <a:prstGeom prst="rect">
            <a:avLst/>
          </a:prstGeom>
        </p:spPr>
        <p:txBody>
          <a:bodyPr spcFirstLastPara="1" wrap="square" lIns="121900" tIns="121900" rIns="121900" bIns="121900" anchor="ctr" anchorCtr="0">
            <a:spAutoFit/>
          </a:bodyPr>
          <a:lstStyle/>
          <a:p>
            <a:pPr marL="15240" indent="-15240">
              <a:lnSpc>
                <a:spcPct val="107916"/>
              </a:lnSpc>
              <a:spcBef>
                <a:spcPts val="800"/>
              </a:spcBef>
              <a:spcAft>
                <a:spcPts val="800"/>
              </a:spcAft>
              <a:buClr>
                <a:schemeClr val="dk1"/>
              </a:buClr>
              <a:buSzPts val="1100"/>
              <a:buNone/>
            </a:pPr>
            <a:r>
              <a:rPr lang="uk" sz="1800" i="1" dirty="0">
                <a:solidFill>
                  <a:schemeClr val="dk1"/>
                </a:solidFill>
                <a:latin typeface="Calibri"/>
                <a:cs typeface="Calibri"/>
                <a:sym typeface="Calibri"/>
              </a:rPr>
              <a:t>Чим простіший пароль, тим легше його підібрати. Навіть знайомі можуть спробувати «зламати» ваш пароль, знаючи основну інформацію про вас, яку часто і використовують у паролях (дати народження, імена тощо). Пам’ятайте: пароль має бути максимально складним, не менше 6 знаків, має включати як великі, так і малі літери, спеціальні знаки і цифри, не пов’язані з загальною інформацією про вас.</a:t>
            </a:r>
            <a:endParaRPr sz="1800" i="1" dirty="0">
              <a:solidFill>
                <a:schemeClr val="dk1"/>
              </a:solidFill>
              <a:latin typeface="Calibri"/>
              <a:cs typeface="Calibri"/>
              <a:sym typeface="Calibri"/>
            </a:endParaRPr>
          </a:p>
        </p:txBody>
      </p:sp>
      <p:sp>
        <p:nvSpPr>
          <p:cNvPr id="115" name="Google Shape;115;p18"/>
          <p:cNvSpPr txBox="1"/>
          <p:nvPr/>
        </p:nvSpPr>
        <p:spPr>
          <a:xfrm>
            <a:off x="332733" y="2243967"/>
            <a:ext cx="3446787" cy="1579879"/>
          </a:xfrm>
          <a:prstGeom prst="rect">
            <a:avLst/>
          </a:prstGeom>
        </p:spPr>
        <p:txBody>
          <a:bodyPr spcFirstLastPara="1" wrap="square" lIns="121900" tIns="121900" rIns="121900" bIns="121900" anchor="t" anchorCtr="0">
            <a:spAutoFit/>
          </a:bodyPr>
          <a:lstStyle>
            <a:defPPr>
              <a:defRPr lang="ru-RU"/>
            </a:defPPr>
            <a:lvl1pPr lvl="0" indent="0">
              <a:lnSpc>
                <a:spcPct val="100000"/>
              </a:lnSpc>
              <a:spcBef>
                <a:spcPts val="800"/>
              </a:spcBef>
              <a:spcAft>
                <a:spcPts val="0"/>
              </a:spcAft>
              <a:buSzPts val="1400"/>
              <a:buFont typeface="Arial" panose="020B0604020202020204" pitchFamily="34" charset="0"/>
              <a:buNone/>
              <a:defRPr sz="2200" b="1">
                <a:solidFill>
                  <a:srgbClr val="000000"/>
                </a:solidFill>
                <a:latin typeface="Calibri"/>
                <a:ea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 sz="2000" dirty="0">
                <a:sym typeface="Calibri"/>
              </a:rPr>
              <a:t>Вас ображають в мережі, постять образливі фото (колажі) або відео з вами чи з вашим знайомим/другом.</a:t>
            </a:r>
            <a:endParaRPr sz="2000" dirty="0">
              <a:sym typeface="Calibri"/>
            </a:endParaRPr>
          </a:p>
        </p:txBody>
      </p:sp>
      <p:sp>
        <p:nvSpPr>
          <p:cNvPr id="117" name="Google Shape;117;p18"/>
          <p:cNvSpPr txBox="1"/>
          <p:nvPr/>
        </p:nvSpPr>
        <p:spPr>
          <a:xfrm>
            <a:off x="5257432" y="2249167"/>
            <a:ext cx="7056488" cy="1648103"/>
          </a:xfrm>
          <a:prstGeom prst="rect">
            <a:avLst/>
          </a:prstGeom>
        </p:spPr>
        <p:txBody>
          <a:bodyPr spcFirstLastPara="1" wrap="square" lIns="121900" tIns="121900" rIns="121900" bIns="121900" anchor="ctr" anchorCtr="0">
            <a:spAutoFit/>
          </a:bodyPr>
          <a:lstStyle>
            <a:lvl1pPr marL="15240" lvl="0" indent="-15240">
              <a:lnSpc>
                <a:spcPct val="107916"/>
              </a:lnSpc>
              <a:spcBef>
                <a:spcPts val="800"/>
              </a:spcBef>
              <a:spcAft>
                <a:spcPts val="800"/>
              </a:spcAft>
              <a:buClr>
                <a:schemeClr val="dk1"/>
              </a:buClr>
              <a:buSzPts val="1100"/>
              <a:buFont typeface="Arial" panose="020B0604020202020204" pitchFamily="34" charset="0"/>
              <a:buNone/>
              <a:defRPr i="1">
                <a:solidFill>
                  <a:schemeClr val="dk1"/>
                </a:solidFill>
                <a:latin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 dirty="0">
                <a:sym typeface="Calibri"/>
              </a:rPr>
              <a:t>Не дозволяйте нікому насміхатися </a:t>
            </a:r>
            <a:r>
              <a:rPr lang="uk-UA" dirty="0">
                <a:sym typeface="Calibri"/>
              </a:rPr>
              <a:t>з вас</a:t>
            </a:r>
            <a:r>
              <a:rPr lang="uk" dirty="0">
                <a:sym typeface="Calibri"/>
              </a:rPr>
              <a:t>. У кожній із соцмереж чи на будь-якому сайті є щонайменше можливість поскаржитися на допис/фото/відео або ж написати адміністраторові і попросити вилучити помилкову, образливу чи незаконну інформацію.</a:t>
            </a:r>
            <a:endParaRPr dirty="0"/>
          </a:p>
        </p:txBody>
      </p:sp>
      <p:sp>
        <p:nvSpPr>
          <p:cNvPr id="118" name="Google Shape;118;p18"/>
          <p:cNvSpPr txBox="1"/>
          <p:nvPr/>
        </p:nvSpPr>
        <p:spPr>
          <a:xfrm>
            <a:off x="332733" y="3637639"/>
            <a:ext cx="3741555" cy="2503209"/>
          </a:xfrm>
          <a:prstGeom prst="rect">
            <a:avLst/>
          </a:prstGeom>
        </p:spPr>
        <p:txBody>
          <a:bodyPr spcFirstLastPara="1" wrap="square" lIns="121900" tIns="121900" rIns="121900" bIns="121900" anchor="t" anchorCtr="0">
            <a:spAutoFit/>
          </a:bodyPr>
          <a:lstStyle>
            <a:defPPr>
              <a:defRPr lang="ru-RU"/>
            </a:defPPr>
            <a:lvl1pPr lvl="0" indent="0">
              <a:lnSpc>
                <a:spcPct val="100000"/>
              </a:lnSpc>
              <a:spcBef>
                <a:spcPts val="800"/>
              </a:spcBef>
              <a:spcAft>
                <a:spcPts val="0"/>
              </a:spcAft>
              <a:buSzPts val="1400"/>
              <a:buFont typeface="Arial" panose="020B0604020202020204" pitchFamily="34" charset="0"/>
              <a:buNone/>
              <a:defRPr sz="2200" b="1">
                <a:solidFill>
                  <a:srgbClr val="000000"/>
                </a:solidFill>
                <a:latin typeface="Calibri"/>
                <a:ea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 sz="2000" dirty="0">
                <a:sym typeface="Calibri"/>
              </a:rPr>
              <a:t>Вам надіслали лінк на заповнення анкети, де потрібно вказати паролі до електронної пошти чи соцмереж або ж надати для авторизації банківські реквізити </a:t>
            </a:r>
            <a:endParaRPr sz="2000" dirty="0"/>
          </a:p>
        </p:txBody>
      </p:sp>
      <p:sp>
        <p:nvSpPr>
          <p:cNvPr id="120" name="Google Shape;120;p18"/>
          <p:cNvSpPr txBox="1"/>
          <p:nvPr/>
        </p:nvSpPr>
        <p:spPr>
          <a:xfrm>
            <a:off x="5257432" y="3888894"/>
            <a:ext cx="6721208" cy="2246472"/>
          </a:xfrm>
          <a:prstGeom prst="rect">
            <a:avLst/>
          </a:prstGeom>
        </p:spPr>
        <p:txBody>
          <a:bodyPr spcFirstLastPara="1" wrap="square" lIns="121900" tIns="121900" rIns="121900" bIns="121900" anchor="ctr" anchorCtr="0">
            <a:spAutoFit/>
          </a:bodyPr>
          <a:lstStyle>
            <a:defPPr>
              <a:defRPr lang="ru-RU"/>
            </a:defPPr>
            <a:lvl1pPr marL="15240" lvl="0" indent="-15240">
              <a:lnSpc>
                <a:spcPct val="107916"/>
              </a:lnSpc>
              <a:spcBef>
                <a:spcPts val="800"/>
              </a:spcBef>
              <a:spcAft>
                <a:spcPts val="800"/>
              </a:spcAft>
              <a:buClr>
                <a:schemeClr val="dk1"/>
              </a:buClr>
              <a:buSzPts val="1100"/>
              <a:buFont typeface="Arial" panose="020B0604020202020204" pitchFamily="34" charset="0"/>
              <a:buNone/>
              <a:defRPr i="1">
                <a:solidFill>
                  <a:schemeClr val="dk1"/>
                </a:solidFill>
                <a:latin typeface="Calibri"/>
                <a:cs typeface="Calibri"/>
              </a:defRPr>
            </a:lvl1pPr>
            <a:lvl2pPr marL="1219170" lvl="1" indent="-406390">
              <a:lnSpc>
                <a:spcPct val="90000"/>
              </a:lnSpc>
              <a:spcBef>
                <a:spcPts val="2133"/>
              </a:spcBef>
              <a:spcAft>
                <a:spcPts val="0"/>
              </a:spcAft>
              <a:buSzPts val="1200"/>
              <a:buFont typeface="Arial" panose="020B0604020202020204" pitchFamily="34" charset="0"/>
              <a:buChar char="○"/>
              <a:defRPr sz="1600"/>
            </a:lvl2pPr>
            <a:lvl3pPr marL="1828754" lvl="2" indent="-406390">
              <a:lnSpc>
                <a:spcPct val="90000"/>
              </a:lnSpc>
              <a:spcBef>
                <a:spcPts val="2133"/>
              </a:spcBef>
              <a:spcAft>
                <a:spcPts val="0"/>
              </a:spcAft>
              <a:buSzPts val="1200"/>
              <a:buFont typeface="Arial" panose="020B0604020202020204" pitchFamily="34" charset="0"/>
              <a:buChar char="■"/>
              <a:defRPr sz="1600"/>
            </a:lvl3pPr>
            <a:lvl4pPr marL="2438339" lvl="3" indent="-406390">
              <a:lnSpc>
                <a:spcPct val="90000"/>
              </a:lnSpc>
              <a:spcBef>
                <a:spcPts val="2133"/>
              </a:spcBef>
              <a:spcAft>
                <a:spcPts val="0"/>
              </a:spcAft>
              <a:buSzPts val="1200"/>
              <a:buFont typeface="Arial" panose="020B0604020202020204" pitchFamily="34" charset="0"/>
              <a:buChar char="●"/>
              <a:defRPr sz="1600"/>
            </a:lvl4pPr>
            <a:lvl5pPr marL="3047924" lvl="4" indent="-406390">
              <a:lnSpc>
                <a:spcPct val="90000"/>
              </a:lnSpc>
              <a:spcBef>
                <a:spcPts val="2133"/>
              </a:spcBef>
              <a:spcAft>
                <a:spcPts val="0"/>
              </a:spcAft>
              <a:buSzPts val="1200"/>
              <a:buFont typeface="Arial" panose="020B0604020202020204" pitchFamily="34" charset="0"/>
              <a:buChar char="○"/>
              <a:defRPr sz="1600"/>
            </a:lvl5pPr>
            <a:lvl6pPr marL="3657509" lvl="5" indent="-406390">
              <a:lnSpc>
                <a:spcPct val="90000"/>
              </a:lnSpc>
              <a:spcBef>
                <a:spcPts val="2133"/>
              </a:spcBef>
              <a:spcAft>
                <a:spcPts val="0"/>
              </a:spcAft>
              <a:buSzPts val="1200"/>
              <a:buFont typeface="Arial" panose="020B0604020202020204" pitchFamily="34" charset="0"/>
              <a:buChar char="■"/>
              <a:defRPr sz="1600"/>
            </a:lvl6pPr>
            <a:lvl7pPr marL="4267093" lvl="6" indent="-406390">
              <a:lnSpc>
                <a:spcPct val="90000"/>
              </a:lnSpc>
              <a:spcBef>
                <a:spcPts val="2133"/>
              </a:spcBef>
              <a:spcAft>
                <a:spcPts val="0"/>
              </a:spcAft>
              <a:buSzPts val="1200"/>
              <a:buFont typeface="Arial" panose="020B0604020202020204" pitchFamily="34" charset="0"/>
              <a:buChar char="●"/>
              <a:defRPr sz="1600"/>
            </a:lvl7pPr>
            <a:lvl8pPr marL="4876678" lvl="7" indent="-406390">
              <a:lnSpc>
                <a:spcPct val="90000"/>
              </a:lnSpc>
              <a:spcBef>
                <a:spcPts val="2133"/>
              </a:spcBef>
              <a:spcAft>
                <a:spcPts val="0"/>
              </a:spcAft>
              <a:buSzPts val="1200"/>
              <a:buFont typeface="Arial" panose="020B0604020202020204" pitchFamily="34" charset="0"/>
              <a:buChar char="○"/>
              <a:defRPr sz="1600"/>
            </a:lvl8pPr>
            <a:lvl9pPr marL="5486263" lvl="8" indent="-406390">
              <a:lnSpc>
                <a:spcPct val="90000"/>
              </a:lnSpc>
              <a:spcBef>
                <a:spcPts val="2133"/>
              </a:spcBef>
              <a:spcAft>
                <a:spcPts val="2133"/>
              </a:spcAft>
              <a:buSzPts val="1200"/>
              <a:buFont typeface="Arial" panose="020B0604020202020204" pitchFamily="34" charset="0"/>
              <a:buChar char="■"/>
              <a:defRPr sz="1600"/>
            </a:lvl9pPr>
          </a:lstStyle>
          <a:p>
            <a:r>
              <a:rPr lang="uk" dirty="0">
                <a:sym typeface="Calibri"/>
              </a:rPr>
              <a:t>Часто це може бути шахрайською схемою для отримання ваших паролів чи банківських реквізитів </a:t>
            </a:r>
            <a:r>
              <a:rPr lang="uk-UA" dirty="0">
                <a:sym typeface="Calibri"/>
              </a:rPr>
              <a:t>і</a:t>
            </a:r>
            <a:r>
              <a:rPr lang="uk" dirty="0">
                <a:sym typeface="Calibri"/>
              </a:rPr>
              <a:t>з метою подальшого використання. Наприклад, можуть поміняти пароль на вашій сторінці в соцмережах і вимагати гроші за відновлення доступу. Такі дії можуть відбуватися відразу ж під час заповнення вами онлайн-форми.</a:t>
            </a:r>
            <a:endParaRPr dirty="0">
              <a:sym typeface="Calibri"/>
            </a:endParaRPr>
          </a:p>
        </p:txBody>
      </p:sp>
    </p:spTree>
  </p:cSld>
  <p:clrMapOvr>
    <a:masterClrMapping/>
  </p:clrMapOvr>
</p:sld>
</file>

<file path=ppt/theme/theme1.xml><?xml version="1.0" encoding="utf-8"?>
<a:theme xmlns:a="http://schemas.openxmlformats.org/drawingml/2006/main" name="Тема Office">
  <a:themeElements>
    <a:clrScheme name="Custom 16">
      <a:dk1>
        <a:sysClr val="windowText" lastClr="000000"/>
      </a:dk1>
      <a:lt1>
        <a:sysClr val="window" lastClr="FFFFFF"/>
      </a:lt1>
      <a:dk2>
        <a:srgbClr val="44546A"/>
      </a:dk2>
      <a:lt2>
        <a:srgbClr val="E7E6E6"/>
      </a:lt2>
      <a:accent1>
        <a:srgbClr val="6DA041"/>
      </a:accent1>
      <a:accent2>
        <a:srgbClr val="DCD547"/>
      </a:accent2>
      <a:accent3>
        <a:srgbClr val="6ABD45"/>
      </a:accent3>
      <a:accent4>
        <a:srgbClr val="CBDE71"/>
      </a:accent4>
      <a:accent5>
        <a:srgbClr val="9AA6A6"/>
      </a:accent5>
      <a:accent6>
        <a:srgbClr val="D9E7E6"/>
      </a:accent6>
      <a:hlink>
        <a:srgbClr val="6DA041"/>
      </a:hlink>
      <a:folHlink>
        <a:srgbClr val="6DA041"/>
      </a:folHlink>
    </a:clrScheme>
    <a:fontScheme name="Custom 4">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TotalTime>
  <Words>898</Words>
  <Application>Microsoft Office PowerPoint</Application>
  <PresentationFormat>Широкий екран</PresentationFormat>
  <Paragraphs>31</Paragraphs>
  <Slides>6</Slides>
  <Notes>5</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6</vt:i4>
      </vt:variant>
    </vt:vector>
  </HeadingPairs>
  <TitlesOfParts>
    <vt:vector size="9" baseType="lpstr">
      <vt:lpstr>Arial</vt:lpstr>
      <vt:lpstr>Calibri</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Пам’ятники Тарасу Григоровичу Шевченку в світі</dc:title>
  <dc:creator>PC</dc:creator>
  <cp:lastModifiedBy>Anna Zvarych</cp:lastModifiedBy>
  <cp:revision>121</cp:revision>
  <dcterms:created xsi:type="dcterms:W3CDTF">2018-04-01T13:17:58Z</dcterms:created>
  <dcterms:modified xsi:type="dcterms:W3CDTF">2020-07-20T14:44:22Z</dcterms:modified>
</cp:coreProperties>
</file>