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7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EFF6"/>
    <a:srgbClr val="F98D8D"/>
    <a:srgbClr val="FF9D9D"/>
    <a:srgbClr val="59DEE5"/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14.07.2020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C8322893-B4ED-4706-85CB-38F8B19B9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764" y="1826522"/>
            <a:ext cx="8044236" cy="5031477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985800" y="3112607"/>
            <a:ext cx="7851830" cy="6582172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503845" y="131108"/>
            <a:ext cx="5592155" cy="299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6000" b="1" dirty="0" err="1"/>
              <a:t>Неозначено</a:t>
            </a:r>
            <a:r>
              <a:rPr lang="uk-UA" sz="6000" b="1" dirty="0"/>
              <a:t>-особові речення</a:t>
            </a:r>
          </a:p>
        </p:txBody>
      </p:sp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A85736A-D321-42B1-AFA4-C520F84EA8CD}"/>
              </a:ext>
            </a:extLst>
          </p:cNvPr>
          <p:cNvSpPr/>
          <p:nvPr/>
        </p:nvSpPr>
        <p:spPr>
          <a:xfrm>
            <a:off x="1455938" y="790113"/>
            <a:ext cx="10431036" cy="5546649"/>
          </a:xfrm>
          <a:prstGeom prst="rect">
            <a:avLst/>
          </a:prstGeom>
        </p:spPr>
        <p:txBody>
          <a:bodyPr wrap="square" numCol="1" spcCol="432000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29000"/>
            </a:pPr>
            <a:r>
              <a:rPr lang="uk-UA" sz="3600" dirty="0"/>
              <a:t>Львову прогнозують крижані дощі.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29000"/>
            </a:pPr>
            <a:r>
              <a:rPr lang="uk-UA" sz="3600" dirty="0"/>
              <a:t>Учням пропонують тести з «кінською швидкістю» виконання.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29000"/>
            </a:pPr>
            <a:r>
              <a:rPr lang="uk-UA" sz="3600" dirty="0"/>
              <a:t>У МОН розповіли, що чекає освіту восени.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29000"/>
            </a:pPr>
            <a:r>
              <a:rPr lang="uk-UA" sz="3600" dirty="0"/>
              <a:t>У Харкові всю ніч ганялися за </a:t>
            </a:r>
            <a:r>
              <a:rPr lang="uk-UA" sz="3600" dirty="0" err="1"/>
              <a:t>шумахером-неадекватом</a:t>
            </a:r>
            <a:r>
              <a:rPr lang="uk-UA" sz="3600" dirty="0"/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129000"/>
            </a:pPr>
            <a:r>
              <a:rPr lang="uk-UA" sz="3600" dirty="0"/>
              <a:t>Українців здивували новим тарифом на світло.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D6FFA92-75B5-4B67-A183-07486F8E9408}"/>
              </a:ext>
            </a:extLst>
          </p:cNvPr>
          <p:cNvSpPr/>
          <p:nvPr/>
        </p:nvSpPr>
        <p:spPr>
          <a:xfrm>
            <a:off x="665825" y="790113"/>
            <a:ext cx="577049" cy="577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78D2B05-262D-4ECF-A28F-3117F880BC52}"/>
              </a:ext>
            </a:extLst>
          </p:cNvPr>
          <p:cNvSpPr/>
          <p:nvPr/>
        </p:nvSpPr>
        <p:spPr>
          <a:xfrm>
            <a:off x="665825" y="1491449"/>
            <a:ext cx="577049" cy="577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2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A579958-3396-4816-9385-099D14E5BD2D}"/>
              </a:ext>
            </a:extLst>
          </p:cNvPr>
          <p:cNvSpPr/>
          <p:nvPr/>
        </p:nvSpPr>
        <p:spPr>
          <a:xfrm>
            <a:off x="665825" y="2672179"/>
            <a:ext cx="577049" cy="577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15789A1-52AE-45F9-9BA0-56BF778C9023}"/>
              </a:ext>
            </a:extLst>
          </p:cNvPr>
          <p:cNvSpPr/>
          <p:nvPr/>
        </p:nvSpPr>
        <p:spPr>
          <a:xfrm>
            <a:off x="665825" y="3406806"/>
            <a:ext cx="577049" cy="577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4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E4BB908-0059-4CB6-A618-17C4EEDC9A65}"/>
              </a:ext>
            </a:extLst>
          </p:cNvPr>
          <p:cNvSpPr/>
          <p:nvPr/>
        </p:nvSpPr>
        <p:spPr>
          <a:xfrm>
            <a:off x="665825" y="4640802"/>
            <a:ext cx="577049" cy="577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406185"/>
            <a:ext cx="12192000" cy="1432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Присудок у </a:t>
            </a:r>
            <a:r>
              <a:rPr lang="uk-UA" sz="4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неозначено</a:t>
            </a:r>
            <a:r>
              <a:rPr lang="uk-UA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-особових реченнях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86757" y="2053169"/>
            <a:ext cx="9938848" cy="396416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3000"/>
              </a:spcBef>
              <a:buClr>
                <a:schemeClr val="accent2"/>
              </a:buClr>
              <a:buSzPct val="129000"/>
              <a:buNone/>
            </a:pPr>
            <a:r>
              <a:rPr lang="uk-UA" dirty="0"/>
              <a:t>Дієслово у 3 ос. мн. теперішнього чи майбутнього часу; уявний підмет — «вони». («Львову прогнозують крижані дощі», «Українців здивували новим тарифом на світло».)</a:t>
            </a:r>
          </a:p>
          <a:p>
            <a:pPr marL="0" indent="0">
              <a:spcBef>
                <a:spcPts val="3000"/>
              </a:spcBef>
              <a:buClr>
                <a:schemeClr val="accent2"/>
              </a:buClr>
              <a:buSzPct val="129000"/>
              <a:buNone/>
            </a:pPr>
            <a:r>
              <a:rPr lang="uk-UA" dirty="0"/>
              <a:t>Дієслово </a:t>
            </a:r>
            <a:r>
              <a:rPr lang="uk-UA" dirty="0" err="1"/>
              <a:t>мин</a:t>
            </a:r>
            <a:r>
              <a:rPr lang="uk-UA" dirty="0"/>
              <a:t>. часу у множині; уявний підмет — «вони», «ми», «ви». («У Харкові всю ніч ганялися за </a:t>
            </a:r>
            <a:r>
              <a:rPr lang="uk-UA" dirty="0" err="1"/>
              <a:t>шумахером-неадекватом</a:t>
            </a:r>
            <a:r>
              <a:rPr lang="uk-UA" dirty="0"/>
              <a:t>».) </a:t>
            </a:r>
          </a:p>
          <a:p>
            <a:pPr marL="0" indent="0">
              <a:spcBef>
                <a:spcPts val="3000"/>
              </a:spcBef>
              <a:buClr>
                <a:schemeClr val="accent2"/>
              </a:buClr>
              <a:buSzPct val="129000"/>
              <a:buNone/>
            </a:pPr>
            <a:r>
              <a:rPr lang="uk-UA" dirty="0"/>
              <a:t>Дієслово умовного способу у множині. («Хотіли б, але не можемо».)</a:t>
            </a:r>
          </a:p>
        </p:txBody>
      </p:sp>
      <p:sp>
        <p:nvSpPr>
          <p:cNvPr id="2" name="Крапля 1">
            <a:extLst>
              <a:ext uri="{FF2B5EF4-FFF2-40B4-BE49-F238E27FC236}">
                <a16:creationId xmlns:a16="http://schemas.microsoft.com/office/drawing/2014/main" id="{F85B74A6-FC4E-453D-82B4-B442F86D500C}"/>
              </a:ext>
            </a:extLst>
          </p:cNvPr>
          <p:cNvSpPr/>
          <p:nvPr/>
        </p:nvSpPr>
        <p:spPr>
          <a:xfrm>
            <a:off x="843379" y="2077755"/>
            <a:ext cx="648071" cy="648071"/>
          </a:xfrm>
          <a:prstGeom prst="teardrop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uk-UA" sz="2800" b="1" dirty="0"/>
          </a:p>
        </p:txBody>
      </p:sp>
      <p:sp>
        <p:nvSpPr>
          <p:cNvPr id="6" name="Крапля 5">
            <a:extLst>
              <a:ext uri="{FF2B5EF4-FFF2-40B4-BE49-F238E27FC236}">
                <a16:creationId xmlns:a16="http://schemas.microsoft.com/office/drawing/2014/main" id="{4224205D-5122-4904-B3E0-2B1878520ECF}"/>
              </a:ext>
            </a:extLst>
          </p:cNvPr>
          <p:cNvSpPr/>
          <p:nvPr/>
        </p:nvSpPr>
        <p:spPr>
          <a:xfrm>
            <a:off x="843379" y="3655097"/>
            <a:ext cx="648071" cy="648071"/>
          </a:xfrm>
          <a:prstGeom prst="teardrop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uk-UA" sz="2800" b="1" dirty="0"/>
          </a:p>
        </p:txBody>
      </p:sp>
      <p:sp>
        <p:nvSpPr>
          <p:cNvPr id="7" name="Крапля 6">
            <a:extLst>
              <a:ext uri="{FF2B5EF4-FFF2-40B4-BE49-F238E27FC236}">
                <a16:creationId xmlns:a16="http://schemas.microsoft.com/office/drawing/2014/main" id="{E78DEE41-94D0-463A-A8ED-4FD12A9F3D2A}"/>
              </a:ext>
            </a:extLst>
          </p:cNvPr>
          <p:cNvSpPr/>
          <p:nvPr/>
        </p:nvSpPr>
        <p:spPr>
          <a:xfrm>
            <a:off x="843379" y="5190033"/>
            <a:ext cx="648071" cy="648071"/>
          </a:xfrm>
          <a:prstGeom prst="teardrop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127</Words>
  <Application>Microsoft Office PowerPoint</Application>
  <PresentationFormat>Широкий екран</PresentationFormat>
  <Paragraphs>18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118</cp:revision>
  <dcterms:created xsi:type="dcterms:W3CDTF">2018-04-01T13:17:58Z</dcterms:created>
  <dcterms:modified xsi:type="dcterms:W3CDTF">2020-07-14T18:37:39Z</dcterms:modified>
</cp:coreProperties>
</file>