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8" r:id="rId5"/>
    <p:sldId id="269" r:id="rId6"/>
    <p:sldId id="270" r:id="rId7"/>
    <p:sldId id="271" r:id="rId8"/>
    <p:sldId id="27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na" initials="M" lastIdx="2" clrIdx="0">
    <p:extLst>
      <p:ext uri="{19B8F6BF-5375-455C-9EA6-DF929625EA0E}">
        <p15:presenceInfo xmlns:p15="http://schemas.microsoft.com/office/powerpoint/2012/main" userId="S::mdorosh@irex.org::447b4288-2218-45d5-a6f2-56519e27a2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5DF14-7827-4451-9AE0-C53480EDD5E3}" v="2" dt="2020-07-17T13:05:42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A1F5DF14-7827-4451-9AE0-C53480EDD5E3}"/>
    <pc:docChg chg="undo custSel modSld">
      <pc:chgData name="Maryna Dorosh" userId="447b4288-2218-45d5-a6f2-56519e27a23c" providerId="ADAL" clId="{A1F5DF14-7827-4451-9AE0-C53480EDD5E3}" dt="2020-07-17T13:05:47.425" v="72" actId="1076"/>
      <pc:docMkLst>
        <pc:docMk/>
      </pc:docMkLst>
      <pc:sldChg chg="modSp mod">
        <pc:chgData name="Maryna Dorosh" userId="447b4288-2218-45d5-a6f2-56519e27a23c" providerId="ADAL" clId="{A1F5DF14-7827-4451-9AE0-C53480EDD5E3}" dt="2020-07-17T13:05:47.425" v="72" actId="1076"/>
        <pc:sldMkLst>
          <pc:docMk/>
          <pc:sldMk cId="317697698" sldId="273"/>
        </pc:sldMkLst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37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38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39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40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41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42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43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44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45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2.521" v="71" actId="1076"/>
          <ac:spMkLst>
            <pc:docMk/>
            <pc:sldMk cId="317697698" sldId="273"/>
            <ac:spMk id="1146" creationId="{00000000-0000-0000-0000-000000000000}"/>
          </ac:spMkLst>
        </pc:spChg>
        <pc:spChg chg="mod">
          <ac:chgData name="Maryna Dorosh" userId="447b4288-2218-45d5-a6f2-56519e27a23c" providerId="ADAL" clId="{A1F5DF14-7827-4451-9AE0-C53480EDD5E3}" dt="2020-07-17T13:05:47.425" v="72" actId="1076"/>
          <ac:spMkLst>
            <pc:docMk/>
            <pc:sldMk cId="317697698" sldId="273"/>
            <ac:spMk id="1149" creationId="{00000000-0000-0000-0000-000000000000}"/>
          </ac:spMkLst>
        </pc:spChg>
        <pc:grpChg chg="mod">
          <ac:chgData name="Maryna Dorosh" userId="447b4288-2218-45d5-a6f2-56519e27a23c" providerId="ADAL" clId="{A1F5DF14-7827-4451-9AE0-C53480EDD5E3}" dt="2020-07-17T13:05:42.521" v="71" actId="1076"/>
          <ac:grpSpMkLst>
            <pc:docMk/>
            <pc:sldMk cId="317697698" sldId="273"/>
            <ac:grpSpMk id="1135" creationId="{00000000-0000-0000-0000-000000000000}"/>
          </ac:grpSpMkLst>
        </pc:grpChg>
        <pc:grpChg chg="mod">
          <ac:chgData name="Maryna Dorosh" userId="447b4288-2218-45d5-a6f2-56519e27a23c" providerId="ADAL" clId="{A1F5DF14-7827-4451-9AE0-C53480EDD5E3}" dt="2020-07-17T13:05:42.521" v="71" actId="1076"/>
          <ac:grpSpMkLst>
            <pc:docMk/>
            <pc:sldMk cId="317697698" sldId="273"/>
            <ac:grpSpMk id="1147" creationId="{00000000-0000-0000-0000-000000000000}"/>
          </ac:grpSpMkLst>
        </pc:grpChg>
        <pc:grpChg chg="mod">
          <ac:chgData name="Maryna Dorosh" userId="447b4288-2218-45d5-a6f2-56519e27a23c" providerId="ADAL" clId="{A1F5DF14-7827-4451-9AE0-C53480EDD5E3}" dt="2020-07-17T13:05:42.521" v="71" actId="1076"/>
          <ac:grpSpMkLst>
            <pc:docMk/>
            <pc:sldMk cId="317697698" sldId="273"/>
            <ac:grpSpMk id="1148" creationId="{00000000-0000-0000-0000-000000000000}"/>
          </ac:grpSpMkLst>
        </pc:grpChg>
        <pc:picChg chg="mod">
          <ac:chgData name="Maryna Dorosh" userId="447b4288-2218-45d5-a6f2-56519e27a23c" providerId="ADAL" clId="{A1F5DF14-7827-4451-9AE0-C53480EDD5E3}" dt="2020-07-17T13:05:42.521" v="71" actId="1076"/>
          <ac:picMkLst>
            <pc:docMk/>
            <pc:sldMk cId="317697698" sldId="273"/>
            <ac:picMk id="3" creationId="{00000000-0000-0000-0000-00000000000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7T16:03:31.488" idx="1">
    <p:pos x="10" y="10"/>
    <p:text>цей слайд потрібно доробити, аби було видно заголовок і початок тексту з публікації 24-го каналу (можна до слів "Важко повірити)". Картинка ця тут не важлива.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0" y="6164263"/>
            <a:ext cx="12192000" cy="693737"/>
            <a:chOff x="0" y="3883"/>
            <a:chExt cx="7680" cy="43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883"/>
              <a:ext cx="7680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3" y="3886"/>
              <a:ext cx="7668" cy="360"/>
              <a:chOff x="3" y="3886"/>
              <a:chExt cx="7668" cy="360"/>
            </a:xfrm>
          </p:grpSpPr>
          <p:sp>
            <p:nvSpPr>
              <p:cNvPr id="188" name="Line 5"/>
              <p:cNvSpPr>
                <a:spLocks noChangeShapeType="1"/>
              </p:cNvSpPr>
              <p:nvPr/>
            </p:nvSpPr>
            <p:spPr bwMode="auto">
              <a:xfrm>
                <a:off x="3" y="4116"/>
                <a:ext cx="310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89" name="Line 6"/>
              <p:cNvSpPr>
                <a:spLocks noChangeShapeType="1"/>
              </p:cNvSpPr>
              <p:nvPr/>
            </p:nvSpPr>
            <p:spPr bwMode="auto">
              <a:xfrm>
                <a:off x="7279" y="4077"/>
                <a:ext cx="392" cy="0"/>
              </a:xfrm>
              <a:prstGeom prst="line">
                <a:avLst/>
              </a:prstGeom>
              <a:noFill/>
              <a:ln w="20638" cap="rnd">
                <a:solidFill>
                  <a:srgbClr val="F0EB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0" name="Freeform 7"/>
              <p:cNvSpPr>
                <a:spLocks/>
              </p:cNvSpPr>
              <p:nvPr/>
            </p:nvSpPr>
            <p:spPr bwMode="auto">
              <a:xfrm>
                <a:off x="1249" y="4016"/>
                <a:ext cx="37" cy="19"/>
              </a:xfrm>
              <a:custGeom>
                <a:avLst/>
                <a:gdLst>
                  <a:gd name="T0" fmla="*/ 0 w 12"/>
                  <a:gd name="T1" fmla="*/ 5 h 6"/>
                  <a:gd name="T2" fmla="*/ 2 w 12"/>
                  <a:gd name="T3" fmla="*/ 5 h 6"/>
                  <a:gd name="T4" fmla="*/ 6 w 12"/>
                  <a:gd name="T5" fmla="*/ 3 h 6"/>
                  <a:gd name="T6" fmla="*/ 9 w 12"/>
                  <a:gd name="T7" fmla="*/ 5 h 6"/>
                  <a:gd name="T8" fmla="*/ 11 w 12"/>
                  <a:gd name="T9" fmla="*/ 5 h 6"/>
                  <a:gd name="T10" fmla="*/ 11 w 12"/>
                  <a:gd name="T11" fmla="*/ 3 h 6"/>
                  <a:gd name="T12" fmla="*/ 6 w 12"/>
                  <a:gd name="T13" fmla="*/ 0 h 6"/>
                  <a:gd name="T14" fmla="*/ 0 w 12"/>
                  <a:gd name="T15" fmla="*/ 3 h 6"/>
                  <a:gd name="T16" fmla="*/ 0 w 12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0" y="5"/>
                    </a:move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10" y="6"/>
                      <a:pt x="11" y="5"/>
                    </a:cubicBezTo>
                    <a:cubicBezTo>
                      <a:pt x="12" y="5"/>
                      <a:pt x="12" y="4"/>
                      <a:pt x="11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1" name="Oval 8"/>
              <p:cNvSpPr>
                <a:spLocks noChangeArrowheads="1"/>
              </p:cNvSpPr>
              <p:nvPr/>
            </p:nvSpPr>
            <p:spPr bwMode="auto">
              <a:xfrm>
                <a:off x="1258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9"/>
              <p:cNvSpPr>
                <a:spLocks/>
              </p:cNvSpPr>
              <p:nvPr/>
            </p:nvSpPr>
            <p:spPr bwMode="auto">
              <a:xfrm>
                <a:off x="1309" y="4016"/>
                <a:ext cx="38" cy="19"/>
              </a:xfrm>
              <a:custGeom>
                <a:avLst/>
                <a:gdLst>
                  <a:gd name="T0" fmla="*/ 1 w 12"/>
                  <a:gd name="T1" fmla="*/ 3 h 6"/>
                  <a:gd name="T2" fmla="*/ 1 w 12"/>
                  <a:gd name="T3" fmla="*/ 5 h 6"/>
                  <a:gd name="T4" fmla="*/ 3 w 12"/>
                  <a:gd name="T5" fmla="*/ 5 h 6"/>
                  <a:gd name="T6" fmla="*/ 6 w 12"/>
                  <a:gd name="T7" fmla="*/ 3 h 6"/>
                  <a:gd name="T8" fmla="*/ 10 w 12"/>
                  <a:gd name="T9" fmla="*/ 5 h 6"/>
                  <a:gd name="T10" fmla="*/ 12 w 12"/>
                  <a:gd name="T11" fmla="*/ 5 h 6"/>
                  <a:gd name="T12" fmla="*/ 12 w 12"/>
                  <a:gd name="T13" fmla="*/ 3 h 6"/>
                  <a:gd name="T14" fmla="*/ 6 w 12"/>
                  <a:gd name="T15" fmla="*/ 0 h 6"/>
                  <a:gd name="T16" fmla="*/ 1 w 12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">
                    <a:moveTo>
                      <a:pt x="1" y="3"/>
                    </a:moveTo>
                    <a:cubicBezTo>
                      <a:pt x="0" y="4"/>
                      <a:pt x="0" y="5"/>
                      <a:pt x="1" y="5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4"/>
                      <a:pt x="5" y="3"/>
                      <a:pt x="6" y="3"/>
                    </a:cubicBezTo>
                    <a:cubicBezTo>
                      <a:pt x="8" y="3"/>
                      <a:pt x="9" y="4"/>
                      <a:pt x="10" y="5"/>
                    </a:cubicBezTo>
                    <a:cubicBezTo>
                      <a:pt x="10" y="5"/>
                      <a:pt x="11" y="6"/>
                      <a:pt x="12" y="5"/>
                    </a:cubicBezTo>
                    <a:cubicBezTo>
                      <a:pt x="12" y="5"/>
                      <a:pt x="12" y="4"/>
                      <a:pt x="12" y="3"/>
                    </a:cubicBezTo>
                    <a:cubicBezTo>
                      <a:pt x="10" y="1"/>
                      <a:pt x="8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Oval 10"/>
              <p:cNvSpPr>
                <a:spLocks noChangeArrowheads="1"/>
              </p:cNvSpPr>
              <p:nvPr/>
            </p:nvSpPr>
            <p:spPr bwMode="auto">
              <a:xfrm>
                <a:off x="1321" y="4035"/>
                <a:ext cx="16" cy="16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11"/>
              <p:cNvSpPr>
                <a:spLocks noEditPoints="1"/>
              </p:cNvSpPr>
              <p:nvPr/>
            </p:nvSpPr>
            <p:spPr bwMode="auto">
              <a:xfrm>
                <a:off x="1258" y="4094"/>
                <a:ext cx="79" cy="42"/>
              </a:xfrm>
              <a:custGeom>
                <a:avLst/>
                <a:gdLst>
                  <a:gd name="T0" fmla="*/ 4 w 25"/>
                  <a:gd name="T1" fmla="*/ 4 h 13"/>
                  <a:gd name="T2" fmla="*/ 7 w 25"/>
                  <a:gd name="T3" fmla="*/ 2 h 13"/>
                  <a:gd name="T4" fmla="*/ 9 w 25"/>
                  <a:gd name="T5" fmla="*/ 3 h 13"/>
                  <a:gd name="T6" fmla="*/ 13 w 25"/>
                  <a:gd name="T7" fmla="*/ 4 h 13"/>
                  <a:gd name="T8" fmla="*/ 16 w 25"/>
                  <a:gd name="T9" fmla="*/ 3 h 13"/>
                  <a:gd name="T10" fmla="*/ 18 w 25"/>
                  <a:gd name="T11" fmla="*/ 2 h 13"/>
                  <a:gd name="T12" fmla="*/ 21 w 25"/>
                  <a:gd name="T13" fmla="*/ 4 h 13"/>
                  <a:gd name="T14" fmla="*/ 19 w 25"/>
                  <a:gd name="T15" fmla="*/ 9 h 13"/>
                  <a:gd name="T16" fmla="*/ 13 w 25"/>
                  <a:gd name="T17" fmla="*/ 10 h 13"/>
                  <a:gd name="T18" fmla="*/ 6 w 25"/>
                  <a:gd name="T19" fmla="*/ 9 h 13"/>
                  <a:gd name="T20" fmla="*/ 4 w 25"/>
                  <a:gd name="T21" fmla="*/ 4 h 13"/>
                  <a:gd name="T22" fmla="*/ 4 w 25"/>
                  <a:gd name="T23" fmla="*/ 11 h 13"/>
                  <a:gd name="T24" fmla="*/ 13 w 25"/>
                  <a:gd name="T25" fmla="*/ 13 h 13"/>
                  <a:gd name="T26" fmla="*/ 21 w 25"/>
                  <a:gd name="T27" fmla="*/ 11 h 13"/>
                  <a:gd name="T28" fmla="*/ 23 w 25"/>
                  <a:gd name="T29" fmla="*/ 3 h 13"/>
                  <a:gd name="T30" fmla="*/ 18 w 25"/>
                  <a:gd name="T31" fmla="*/ 0 h 13"/>
                  <a:gd name="T32" fmla="*/ 15 w 25"/>
                  <a:gd name="T33" fmla="*/ 0 h 13"/>
                  <a:gd name="T34" fmla="*/ 13 w 25"/>
                  <a:gd name="T35" fmla="*/ 1 h 13"/>
                  <a:gd name="T36" fmla="*/ 10 w 25"/>
                  <a:gd name="T37" fmla="*/ 0 h 13"/>
                  <a:gd name="T38" fmla="*/ 7 w 25"/>
                  <a:gd name="T39" fmla="*/ 0 h 13"/>
                  <a:gd name="T40" fmla="*/ 2 w 25"/>
                  <a:gd name="T41" fmla="*/ 3 h 13"/>
                  <a:gd name="T42" fmla="*/ 4 w 25"/>
                  <a:gd name="T4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13">
                    <a:moveTo>
                      <a:pt x="4" y="4"/>
                    </a:moveTo>
                    <a:cubicBezTo>
                      <a:pt x="5" y="3"/>
                      <a:pt x="6" y="2"/>
                      <a:pt x="7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11" y="4"/>
                      <a:pt x="13" y="4"/>
                    </a:cubicBezTo>
                    <a:cubicBezTo>
                      <a:pt x="14" y="4"/>
                      <a:pt x="16" y="3"/>
                      <a:pt x="16" y="3"/>
                    </a:cubicBezTo>
                    <a:cubicBezTo>
                      <a:pt x="17" y="3"/>
                      <a:pt x="17" y="2"/>
                      <a:pt x="18" y="2"/>
                    </a:cubicBezTo>
                    <a:cubicBezTo>
                      <a:pt x="19" y="2"/>
                      <a:pt x="20" y="3"/>
                      <a:pt x="21" y="4"/>
                    </a:cubicBezTo>
                    <a:cubicBezTo>
                      <a:pt x="22" y="6"/>
                      <a:pt x="21" y="8"/>
                      <a:pt x="19" y="9"/>
                    </a:cubicBezTo>
                    <a:cubicBezTo>
                      <a:pt x="18" y="10"/>
                      <a:pt x="15" y="10"/>
                      <a:pt x="13" y="10"/>
                    </a:cubicBezTo>
                    <a:cubicBezTo>
                      <a:pt x="10" y="10"/>
                      <a:pt x="7" y="10"/>
                      <a:pt x="6" y="9"/>
                    </a:cubicBezTo>
                    <a:cubicBezTo>
                      <a:pt x="4" y="8"/>
                      <a:pt x="3" y="6"/>
                      <a:pt x="4" y="4"/>
                    </a:cubicBezTo>
                    <a:moveTo>
                      <a:pt x="4" y="11"/>
                    </a:moveTo>
                    <a:cubicBezTo>
                      <a:pt x="6" y="12"/>
                      <a:pt x="9" y="13"/>
                      <a:pt x="13" y="13"/>
                    </a:cubicBezTo>
                    <a:cubicBezTo>
                      <a:pt x="16" y="13"/>
                      <a:pt x="19" y="12"/>
                      <a:pt x="21" y="11"/>
                    </a:cubicBezTo>
                    <a:cubicBezTo>
                      <a:pt x="24" y="10"/>
                      <a:pt x="25" y="6"/>
                      <a:pt x="23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1" y="10"/>
                      <a:pt x="4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12"/>
              <p:cNvSpPr>
                <a:spLocks/>
              </p:cNvSpPr>
              <p:nvPr/>
            </p:nvSpPr>
            <p:spPr bwMode="auto">
              <a:xfrm>
                <a:off x="1280" y="4110"/>
                <a:ext cx="35" cy="9"/>
              </a:xfrm>
              <a:custGeom>
                <a:avLst/>
                <a:gdLst>
                  <a:gd name="T0" fmla="*/ 1 w 11"/>
                  <a:gd name="T1" fmla="*/ 2 h 3"/>
                  <a:gd name="T2" fmla="*/ 6 w 11"/>
                  <a:gd name="T3" fmla="*/ 3 h 3"/>
                  <a:gd name="T4" fmla="*/ 10 w 11"/>
                  <a:gd name="T5" fmla="*/ 2 h 3"/>
                  <a:gd name="T6" fmla="*/ 11 w 11"/>
                  <a:gd name="T7" fmla="*/ 1 h 3"/>
                  <a:gd name="T8" fmla="*/ 9 w 11"/>
                  <a:gd name="T9" fmla="*/ 0 h 3"/>
                  <a:gd name="T10" fmla="*/ 6 w 11"/>
                  <a:gd name="T11" fmla="*/ 0 h 3"/>
                  <a:gd name="T12" fmla="*/ 2 w 11"/>
                  <a:gd name="T13" fmla="*/ 0 h 3"/>
                  <a:gd name="T14" fmla="*/ 0 w 11"/>
                  <a:gd name="T15" fmla="*/ 1 h 3"/>
                  <a:gd name="T16" fmla="*/ 1 w 11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3"/>
                      <a:pt x="4" y="3"/>
                      <a:pt x="6" y="3"/>
                    </a:cubicBezTo>
                    <a:cubicBezTo>
                      <a:pt x="7" y="3"/>
                      <a:pt x="9" y="3"/>
                      <a:pt x="10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13"/>
              <p:cNvSpPr>
                <a:spLocks/>
              </p:cNvSpPr>
              <p:nvPr/>
            </p:nvSpPr>
            <p:spPr bwMode="auto">
              <a:xfrm>
                <a:off x="1258" y="3990"/>
                <a:ext cx="79" cy="13"/>
              </a:xfrm>
              <a:custGeom>
                <a:avLst/>
                <a:gdLst>
                  <a:gd name="T0" fmla="*/ 1 w 25"/>
                  <a:gd name="T1" fmla="*/ 2 h 4"/>
                  <a:gd name="T2" fmla="*/ 13 w 25"/>
                  <a:gd name="T3" fmla="*/ 4 h 4"/>
                  <a:gd name="T4" fmla="*/ 24 w 25"/>
                  <a:gd name="T5" fmla="*/ 2 h 4"/>
                  <a:gd name="T6" fmla="*/ 25 w 25"/>
                  <a:gd name="T7" fmla="*/ 1 h 4"/>
                  <a:gd name="T8" fmla="*/ 23 w 25"/>
                  <a:gd name="T9" fmla="*/ 0 h 4"/>
                  <a:gd name="T10" fmla="*/ 13 w 25"/>
                  <a:gd name="T11" fmla="*/ 1 h 4"/>
                  <a:gd name="T12" fmla="*/ 2 w 25"/>
                  <a:gd name="T13" fmla="*/ 0 h 4"/>
                  <a:gd name="T14" fmla="*/ 0 w 25"/>
                  <a:gd name="T15" fmla="*/ 1 h 4"/>
                  <a:gd name="T16" fmla="*/ 1 w 2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4">
                    <a:moveTo>
                      <a:pt x="1" y="2"/>
                    </a:moveTo>
                    <a:cubicBezTo>
                      <a:pt x="5" y="4"/>
                      <a:pt x="10" y="4"/>
                      <a:pt x="13" y="4"/>
                    </a:cubicBezTo>
                    <a:cubicBezTo>
                      <a:pt x="15" y="4"/>
                      <a:pt x="20" y="4"/>
                      <a:pt x="24" y="2"/>
                    </a:cubicBezTo>
                    <a:cubicBezTo>
                      <a:pt x="25" y="2"/>
                      <a:pt x="25" y="1"/>
                      <a:pt x="25" y="1"/>
                    </a:cubicBezTo>
                    <a:cubicBezTo>
                      <a:pt x="25" y="0"/>
                      <a:pt x="24" y="0"/>
                      <a:pt x="23" y="0"/>
                    </a:cubicBezTo>
                    <a:cubicBezTo>
                      <a:pt x="20" y="1"/>
                      <a:pt x="15" y="1"/>
                      <a:pt x="13" y="1"/>
                    </a:cubicBezTo>
                    <a:cubicBezTo>
                      <a:pt x="10" y="1"/>
                      <a:pt x="5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14"/>
              <p:cNvSpPr>
                <a:spLocks/>
              </p:cNvSpPr>
              <p:nvPr/>
            </p:nvSpPr>
            <p:spPr bwMode="auto">
              <a:xfrm>
                <a:off x="1264" y="3971"/>
                <a:ext cx="67" cy="12"/>
              </a:xfrm>
              <a:custGeom>
                <a:avLst/>
                <a:gdLst>
                  <a:gd name="T0" fmla="*/ 1 w 21"/>
                  <a:gd name="T1" fmla="*/ 3 h 4"/>
                  <a:gd name="T2" fmla="*/ 11 w 21"/>
                  <a:gd name="T3" fmla="*/ 4 h 4"/>
                  <a:gd name="T4" fmla="*/ 20 w 21"/>
                  <a:gd name="T5" fmla="*/ 3 h 4"/>
                  <a:gd name="T6" fmla="*/ 21 w 21"/>
                  <a:gd name="T7" fmla="*/ 1 h 4"/>
                  <a:gd name="T8" fmla="*/ 19 w 21"/>
                  <a:gd name="T9" fmla="*/ 1 h 4"/>
                  <a:gd name="T10" fmla="*/ 11 w 21"/>
                  <a:gd name="T11" fmla="*/ 2 h 4"/>
                  <a:gd name="T12" fmla="*/ 2 w 21"/>
                  <a:gd name="T13" fmla="*/ 1 h 4"/>
                  <a:gd name="T14" fmla="*/ 0 w 21"/>
                  <a:gd name="T15" fmla="*/ 1 h 4"/>
                  <a:gd name="T16" fmla="*/ 1 w 2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">
                    <a:moveTo>
                      <a:pt x="1" y="3"/>
                    </a:moveTo>
                    <a:cubicBezTo>
                      <a:pt x="3" y="4"/>
                      <a:pt x="7" y="4"/>
                      <a:pt x="11" y="4"/>
                    </a:cubicBezTo>
                    <a:cubicBezTo>
                      <a:pt x="14" y="4"/>
                      <a:pt x="18" y="4"/>
                      <a:pt x="20" y="3"/>
                    </a:cubicBezTo>
                    <a:cubicBezTo>
                      <a:pt x="20" y="3"/>
                      <a:pt x="21" y="2"/>
                      <a:pt x="21" y="1"/>
                    </a:cubicBezTo>
                    <a:cubicBezTo>
                      <a:pt x="20" y="1"/>
                      <a:pt x="19" y="0"/>
                      <a:pt x="19" y="1"/>
                    </a:cubicBezTo>
                    <a:cubicBezTo>
                      <a:pt x="17" y="1"/>
                      <a:pt x="14" y="2"/>
                      <a:pt x="11" y="2"/>
                    </a:cubicBezTo>
                    <a:cubicBezTo>
                      <a:pt x="7" y="2"/>
                      <a:pt x="4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15"/>
              <p:cNvSpPr>
                <a:spLocks noEditPoints="1"/>
              </p:cNvSpPr>
              <p:nvPr/>
            </p:nvSpPr>
            <p:spPr bwMode="auto">
              <a:xfrm>
                <a:off x="1160" y="3928"/>
                <a:ext cx="275" cy="311"/>
              </a:xfrm>
              <a:custGeom>
                <a:avLst/>
                <a:gdLst>
                  <a:gd name="T0" fmla="*/ 3 w 87"/>
                  <a:gd name="T1" fmla="*/ 91 h 96"/>
                  <a:gd name="T2" fmla="*/ 40 w 87"/>
                  <a:gd name="T3" fmla="*/ 85 h 96"/>
                  <a:gd name="T4" fmla="*/ 52 w 87"/>
                  <a:gd name="T5" fmla="*/ 79 h 96"/>
                  <a:gd name="T6" fmla="*/ 32 w 87"/>
                  <a:gd name="T7" fmla="*/ 85 h 96"/>
                  <a:gd name="T8" fmla="*/ 3 w 87"/>
                  <a:gd name="T9" fmla="*/ 88 h 96"/>
                  <a:gd name="T10" fmla="*/ 13 w 87"/>
                  <a:gd name="T11" fmla="*/ 67 h 96"/>
                  <a:gd name="T12" fmla="*/ 24 w 87"/>
                  <a:gd name="T13" fmla="*/ 65 h 96"/>
                  <a:gd name="T14" fmla="*/ 44 w 87"/>
                  <a:gd name="T15" fmla="*/ 73 h 96"/>
                  <a:gd name="T16" fmla="*/ 65 w 87"/>
                  <a:gd name="T17" fmla="*/ 62 h 96"/>
                  <a:gd name="T18" fmla="*/ 67 w 87"/>
                  <a:gd name="T19" fmla="*/ 66 h 96"/>
                  <a:gd name="T20" fmla="*/ 54 w 87"/>
                  <a:gd name="T21" fmla="*/ 78 h 96"/>
                  <a:gd name="T22" fmla="*/ 58 w 87"/>
                  <a:gd name="T23" fmla="*/ 77 h 96"/>
                  <a:gd name="T24" fmla="*/ 84 w 87"/>
                  <a:gd name="T25" fmla="*/ 93 h 96"/>
                  <a:gd name="T26" fmla="*/ 19 w 87"/>
                  <a:gd name="T27" fmla="*/ 29 h 96"/>
                  <a:gd name="T28" fmla="*/ 21 w 87"/>
                  <a:gd name="T29" fmla="*/ 33 h 96"/>
                  <a:gd name="T30" fmla="*/ 22 w 87"/>
                  <a:gd name="T31" fmla="*/ 45 h 96"/>
                  <a:gd name="T32" fmla="*/ 35 w 87"/>
                  <a:gd name="T33" fmla="*/ 49 h 96"/>
                  <a:gd name="T34" fmla="*/ 52 w 87"/>
                  <a:gd name="T35" fmla="*/ 49 h 96"/>
                  <a:gd name="T36" fmla="*/ 65 w 87"/>
                  <a:gd name="T37" fmla="*/ 45 h 96"/>
                  <a:gd name="T38" fmla="*/ 66 w 87"/>
                  <a:gd name="T39" fmla="*/ 33 h 96"/>
                  <a:gd name="T40" fmla="*/ 68 w 87"/>
                  <a:gd name="T41" fmla="*/ 29 h 96"/>
                  <a:gd name="T42" fmla="*/ 55 w 87"/>
                  <a:gd name="T43" fmla="*/ 68 h 96"/>
                  <a:gd name="T44" fmla="*/ 23 w 87"/>
                  <a:gd name="T45" fmla="*/ 59 h 96"/>
                  <a:gd name="T46" fmla="*/ 19 w 87"/>
                  <a:gd name="T47" fmla="*/ 29 h 96"/>
                  <a:gd name="T48" fmla="*/ 11 w 87"/>
                  <a:gd name="T49" fmla="*/ 35 h 96"/>
                  <a:gd name="T50" fmla="*/ 16 w 87"/>
                  <a:gd name="T51" fmla="*/ 30 h 96"/>
                  <a:gd name="T52" fmla="*/ 44 w 87"/>
                  <a:gd name="T53" fmla="*/ 3 h 96"/>
                  <a:gd name="T54" fmla="*/ 68 w 87"/>
                  <a:gd name="T55" fmla="*/ 26 h 96"/>
                  <a:gd name="T56" fmla="*/ 63 w 87"/>
                  <a:gd name="T57" fmla="*/ 35 h 96"/>
                  <a:gd name="T58" fmla="*/ 58 w 87"/>
                  <a:gd name="T59" fmla="*/ 48 h 96"/>
                  <a:gd name="T60" fmla="*/ 54 w 87"/>
                  <a:gd name="T61" fmla="*/ 47 h 96"/>
                  <a:gd name="T62" fmla="*/ 34 w 87"/>
                  <a:gd name="T63" fmla="*/ 46 h 96"/>
                  <a:gd name="T64" fmla="*/ 25 w 87"/>
                  <a:gd name="T65" fmla="*/ 44 h 96"/>
                  <a:gd name="T66" fmla="*/ 24 w 87"/>
                  <a:gd name="T67" fmla="*/ 33 h 96"/>
                  <a:gd name="T68" fmla="*/ 19 w 87"/>
                  <a:gd name="T69" fmla="*/ 26 h 96"/>
                  <a:gd name="T70" fmla="*/ 44 w 87"/>
                  <a:gd name="T71" fmla="*/ 3 h 96"/>
                  <a:gd name="T72" fmla="*/ 71 w 87"/>
                  <a:gd name="T73" fmla="*/ 30 h 96"/>
                  <a:gd name="T74" fmla="*/ 71 w 87"/>
                  <a:gd name="T75" fmla="*/ 40 h 96"/>
                  <a:gd name="T76" fmla="*/ 71 w 87"/>
                  <a:gd name="T77" fmla="*/ 30 h 96"/>
                  <a:gd name="T78" fmla="*/ 72 w 87"/>
                  <a:gd name="T79" fmla="*/ 63 h 96"/>
                  <a:gd name="T80" fmla="*/ 71 w 87"/>
                  <a:gd name="T81" fmla="*/ 46 h 96"/>
                  <a:gd name="T82" fmla="*/ 71 w 87"/>
                  <a:gd name="T83" fmla="*/ 43 h 96"/>
                  <a:gd name="T84" fmla="*/ 71 w 87"/>
                  <a:gd name="T85" fmla="*/ 27 h 96"/>
                  <a:gd name="T86" fmla="*/ 71 w 87"/>
                  <a:gd name="T87" fmla="*/ 27 h 96"/>
                  <a:gd name="T88" fmla="*/ 44 w 87"/>
                  <a:gd name="T89" fmla="*/ 0 h 96"/>
                  <a:gd name="T90" fmla="*/ 16 w 87"/>
                  <a:gd name="T91" fmla="*/ 27 h 96"/>
                  <a:gd name="T92" fmla="*/ 8 w 87"/>
                  <a:gd name="T93" fmla="*/ 35 h 96"/>
                  <a:gd name="T94" fmla="*/ 16 w 87"/>
                  <a:gd name="T95" fmla="*/ 43 h 96"/>
                  <a:gd name="T96" fmla="*/ 20 w 87"/>
                  <a:gd name="T97" fmla="*/ 60 h 96"/>
                  <a:gd name="T98" fmla="*/ 0 w 87"/>
                  <a:gd name="T99" fmla="*/ 90 h 96"/>
                  <a:gd name="T100" fmla="*/ 1 w 87"/>
                  <a:gd name="T101" fmla="*/ 96 h 96"/>
                  <a:gd name="T102" fmla="*/ 87 w 87"/>
                  <a:gd name="T103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" h="96">
                    <a:moveTo>
                      <a:pt x="3" y="93"/>
                    </a:moveTo>
                    <a:cubicBezTo>
                      <a:pt x="3" y="92"/>
                      <a:pt x="3" y="92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16" y="91"/>
                      <a:pt x="28" y="89"/>
                      <a:pt x="40" y="85"/>
                    </a:cubicBezTo>
                    <a:cubicBezTo>
                      <a:pt x="44" y="84"/>
                      <a:pt x="48" y="82"/>
                      <a:pt x="51" y="81"/>
                    </a:cubicBezTo>
                    <a:cubicBezTo>
                      <a:pt x="52" y="80"/>
                      <a:pt x="52" y="79"/>
                      <a:pt x="52" y="79"/>
                    </a:cubicBezTo>
                    <a:cubicBezTo>
                      <a:pt x="52" y="78"/>
                      <a:pt x="51" y="78"/>
                      <a:pt x="50" y="78"/>
                    </a:cubicBezTo>
                    <a:cubicBezTo>
                      <a:pt x="44" y="81"/>
                      <a:pt x="38" y="83"/>
                      <a:pt x="32" y="85"/>
                    </a:cubicBezTo>
                    <a:cubicBezTo>
                      <a:pt x="26" y="86"/>
                      <a:pt x="20" y="87"/>
                      <a:pt x="14" y="88"/>
                    </a:cubicBezTo>
                    <a:cubicBezTo>
                      <a:pt x="11" y="88"/>
                      <a:pt x="7" y="88"/>
                      <a:pt x="3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4" y="79"/>
                      <a:pt x="8" y="72"/>
                      <a:pt x="13" y="67"/>
                    </a:cubicBezTo>
                    <a:cubicBezTo>
                      <a:pt x="17" y="64"/>
                      <a:pt x="20" y="63"/>
                      <a:pt x="22" y="62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9" y="70"/>
                      <a:pt x="36" y="73"/>
                      <a:pt x="43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51" y="73"/>
                      <a:pt x="58" y="70"/>
                      <a:pt x="63" y="65"/>
                    </a:cubicBezTo>
                    <a:cubicBezTo>
                      <a:pt x="64" y="64"/>
                      <a:pt x="65" y="63"/>
                      <a:pt x="65" y="62"/>
                    </a:cubicBezTo>
                    <a:cubicBezTo>
                      <a:pt x="66" y="62"/>
                      <a:pt x="68" y="63"/>
                      <a:pt x="69" y="64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3" y="70"/>
                      <a:pt x="59" y="73"/>
                      <a:pt x="55" y="76"/>
                    </a:cubicBezTo>
                    <a:cubicBezTo>
                      <a:pt x="54" y="76"/>
                      <a:pt x="54" y="77"/>
                      <a:pt x="54" y="78"/>
                    </a:cubicBezTo>
                    <a:cubicBezTo>
                      <a:pt x="55" y="78"/>
                      <a:pt x="56" y="78"/>
                      <a:pt x="56" y="78"/>
                    </a:cubicBezTo>
                    <a:cubicBezTo>
                      <a:pt x="57" y="78"/>
                      <a:pt x="58" y="77"/>
                      <a:pt x="58" y="77"/>
                    </a:cubicBezTo>
                    <a:cubicBezTo>
                      <a:pt x="66" y="72"/>
                      <a:pt x="70" y="68"/>
                      <a:pt x="72" y="66"/>
                    </a:cubicBezTo>
                    <a:cubicBezTo>
                      <a:pt x="78" y="70"/>
                      <a:pt x="84" y="78"/>
                      <a:pt x="84" y="93"/>
                    </a:cubicBezTo>
                    <a:lnTo>
                      <a:pt x="3" y="93"/>
                    </a:lnTo>
                    <a:close/>
                    <a:moveTo>
                      <a:pt x="19" y="29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21" y="30"/>
                      <a:pt x="21" y="32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7"/>
                      <a:pt x="21" y="42"/>
                      <a:pt x="22" y="45"/>
                    </a:cubicBezTo>
                    <a:cubicBezTo>
                      <a:pt x="24" y="49"/>
                      <a:pt x="26" y="51"/>
                      <a:pt x="29" y="51"/>
                    </a:cubicBezTo>
                    <a:cubicBezTo>
                      <a:pt x="31" y="51"/>
                      <a:pt x="33" y="50"/>
                      <a:pt x="35" y="49"/>
                    </a:cubicBezTo>
                    <a:cubicBezTo>
                      <a:pt x="37" y="47"/>
                      <a:pt x="40" y="47"/>
                      <a:pt x="44" y="47"/>
                    </a:cubicBezTo>
                    <a:cubicBezTo>
                      <a:pt x="47" y="47"/>
                      <a:pt x="50" y="48"/>
                      <a:pt x="52" y="49"/>
                    </a:cubicBezTo>
                    <a:cubicBezTo>
                      <a:pt x="54" y="50"/>
                      <a:pt x="55" y="51"/>
                      <a:pt x="58" y="51"/>
                    </a:cubicBezTo>
                    <a:cubicBezTo>
                      <a:pt x="61" y="51"/>
                      <a:pt x="64" y="48"/>
                      <a:pt x="65" y="45"/>
                    </a:cubicBezTo>
                    <a:cubicBezTo>
                      <a:pt x="66" y="42"/>
                      <a:pt x="66" y="37"/>
                      <a:pt x="66" y="33"/>
                    </a:cubicBezTo>
                    <a:cubicBezTo>
                      <a:pt x="66" y="33"/>
                      <a:pt x="66" y="33"/>
                      <a:pt x="66" y="33"/>
                    </a:cubicBezTo>
                    <a:cubicBezTo>
                      <a:pt x="66" y="32"/>
                      <a:pt x="66" y="30"/>
                      <a:pt x="68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8" y="46"/>
                      <a:pt x="68" y="46"/>
                      <a:pt x="68" y="46"/>
                    </a:cubicBezTo>
                    <a:cubicBezTo>
                      <a:pt x="68" y="55"/>
                      <a:pt x="62" y="64"/>
                      <a:pt x="55" y="68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43" y="73"/>
                      <a:pt x="29" y="69"/>
                      <a:pt x="23" y="59"/>
                    </a:cubicBezTo>
                    <a:cubicBezTo>
                      <a:pt x="20" y="55"/>
                      <a:pt x="19" y="50"/>
                      <a:pt x="19" y="46"/>
                    </a:cubicBezTo>
                    <a:lnTo>
                      <a:pt x="19" y="29"/>
                    </a:lnTo>
                    <a:close/>
                    <a:moveTo>
                      <a:pt x="16" y="40"/>
                    </a:moveTo>
                    <a:cubicBezTo>
                      <a:pt x="13" y="40"/>
                      <a:pt x="11" y="38"/>
                      <a:pt x="11" y="35"/>
                    </a:cubicBezTo>
                    <a:cubicBezTo>
                      <a:pt x="11" y="32"/>
                      <a:pt x="13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40"/>
                      <a:pt x="16" y="40"/>
                      <a:pt x="16" y="40"/>
                    </a:cubicBezTo>
                    <a:close/>
                    <a:moveTo>
                      <a:pt x="44" y="3"/>
                    </a:moveTo>
                    <a:cubicBezTo>
                      <a:pt x="56" y="3"/>
                      <a:pt x="67" y="13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7" y="26"/>
                      <a:pt x="67" y="26"/>
                      <a:pt x="66" y="26"/>
                    </a:cubicBezTo>
                    <a:cubicBezTo>
                      <a:pt x="63" y="28"/>
                      <a:pt x="63" y="32"/>
                      <a:pt x="63" y="35"/>
                    </a:cubicBezTo>
                    <a:cubicBezTo>
                      <a:pt x="63" y="38"/>
                      <a:pt x="63" y="41"/>
                      <a:pt x="62" y="44"/>
                    </a:cubicBezTo>
                    <a:cubicBezTo>
                      <a:pt x="61" y="46"/>
                      <a:pt x="60" y="48"/>
                      <a:pt x="58" y="48"/>
                    </a:cubicBezTo>
                    <a:cubicBezTo>
                      <a:pt x="56" y="48"/>
                      <a:pt x="55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2" y="46"/>
                      <a:pt x="49" y="44"/>
                      <a:pt x="44" y="44"/>
                    </a:cubicBezTo>
                    <a:cubicBezTo>
                      <a:pt x="41" y="44"/>
                      <a:pt x="37" y="45"/>
                      <a:pt x="34" y="46"/>
                    </a:cubicBezTo>
                    <a:cubicBezTo>
                      <a:pt x="32" y="47"/>
                      <a:pt x="31" y="48"/>
                      <a:pt x="29" y="48"/>
                    </a:cubicBezTo>
                    <a:cubicBezTo>
                      <a:pt x="27" y="48"/>
                      <a:pt x="26" y="46"/>
                      <a:pt x="25" y="44"/>
                    </a:cubicBezTo>
                    <a:cubicBezTo>
                      <a:pt x="24" y="41"/>
                      <a:pt x="24" y="37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1"/>
                      <a:pt x="24" y="29"/>
                      <a:pt x="22" y="27"/>
                    </a:cubicBezTo>
                    <a:cubicBezTo>
                      <a:pt x="21" y="27"/>
                      <a:pt x="20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13"/>
                      <a:pt x="31" y="3"/>
                      <a:pt x="44" y="3"/>
                    </a:cubicBezTo>
                    <a:moveTo>
                      <a:pt x="71" y="30"/>
                    </a:moveTo>
                    <a:cubicBezTo>
                      <a:pt x="71" y="30"/>
                      <a:pt x="71" y="30"/>
                      <a:pt x="71" y="30"/>
                    </a:cubicBezTo>
                    <a:cubicBezTo>
                      <a:pt x="74" y="30"/>
                      <a:pt x="76" y="32"/>
                      <a:pt x="76" y="35"/>
                    </a:cubicBezTo>
                    <a:cubicBezTo>
                      <a:pt x="76" y="38"/>
                      <a:pt x="74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lnTo>
                      <a:pt x="71" y="30"/>
                    </a:lnTo>
                    <a:close/>
                    <a:moveTo>
                      <a:pt x="82" y="73"/>
                    </a:moveTo>
                    <a:cubicBezTo>
                      <a:pt x="80" y="69"/>
                      <a:pt x="76" y="65"/>
                      <a:pt x="72" y="63"/>
                    </a:cubicBezTo>
                    <a:cubicBezTo>
                      <a:pt x="70" y="61"/>
                      <a:pt x="68" y="60"/>
                      <a:pt x="67" y="60"/>
                    </a:cubicBezTo>
                    <a:cubicBezTo>
                      <a:pt x="69" y="56"/>
                      <a:pt x="71" y="51"/>
                      <a:pt x="71" y="46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5" y="43"/>
                      <a:pt x="79" y="40"/>
                      <a:pt x="79" y="35"/>
                    </a:cubicBezTo>
                    <a:cubicBezTo>
                      <a:pt x="79" y="31"/>
                      <a:pt x="75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12"/>
                      <a:pt x="58" y="0"/>
                      <a:pt x="44" y="0"/>
                    </a:cubicBezTo>
                    <a:cubicBezTo>
                      <a:pt x="29" y="0"/>
                      <a:pt x="16" y="12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2" y="27"/>
                      <a:pt x="8" y="31"/>
                      <a:pt x="8" y="35"/>
                    </a:cubicBezTo>
                    <a:cubicBezTo>
                      <a:pt x="8" y="40"/>
                      <a:pt x="12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51"/>
                      <a:pt x="18" y="56"/>
                      <a:pt x="20" y="60"/>
                    </a:cubicBezTo>
                    <a:cubicBezTo>
                      <a:pt x="18" y="61"/>
                      <a:pt x="15" y="62"/>
                      <a:pt x="12" y="65"/>
                    </a:cubicBezTo>
                    <a:cubicBezTo>
                      <a:pt x="7" y="69"/>
                      <a:pt x="1" y="77"/>
                      <a:pt x="0" y="90"/>
                    </a:cubicBezTo>
                    <a:cubicBezTo>
                      <a:pt x="0" y="91"/>
                      <a:pt x="0" y="93"/>
                      <a:pt x="0" y="94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86" y="96"/>
                      <a:pt x="86" y="96"/>
                      <a:pt x="86" y="96"/>
                    </a:cubicBezTo>
                    <a:cubicBezTo>
                      <a:pt x="86" y="96"/>
                      <a:pt x="87" y="95"/>
                      <a:pt x="87" y="94"/>
                    </a:cubicBezTo>
                    <a:cubicBezTo>
                      <a:pt x="87" y="86"/>
                      <a:pt x="85" y="79"/>
                      <a:pt x="82" y="7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16"/>
              <p:cNvSpPr>
                <a:spLocks/>
              </p:cNvSpPr>
              <p:nvPr/>
            </p:nvSpPr>
            <p:spPr bwMode="auto">
              <a:xfrm>
                <a:off x="2045" y="4097"/>
                <a:ext cx="9" cy="13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1 w 3"/>
                  <a:gd name="T5" fmla="*/ 4 h 4"/>
                  <a:gd name="T6" fmla="*/ 0 w 3"/>
                  <a:gd name="T7" fmla="*/ 3 h 4"/>
                  <a:gd name="T8" fmla="*/ 0 w 3"/>
                  <a:gd name="T9" fmla="*/ 3 h 4"/>
                  <a:gd name="T10" fmla="*/ 0 w 3"/>
                  <a:gd name="T11" fmla="*/ 2 h 4"/>
                  <a:gd name="T12" fmla="*/ 0 w 3"/>
                  <a:gd name="T13" fmla="*/ 2 h 4"/>
                  <a:gd name="T14" fmla="*/ 0 w 3"/>
                  <a:gd name="T15" fmla="*/ 1 h 4"/>
                  <a:gd name="T16" fmla="*/ 0 w 3"/>
                  <a:gd name="T17" fmla="*/ 1 h 4"/>
                  <a:gd name="T18" fmla="*/ 0 w 3"/>
                  <a:gd name="T19" fmla="*/ 1 h 4"/>
                  <a:gd name="T20" fmla="*/ 0 w 3"/>
                  <a:gd name="T21" fmla="*/ 1 h 4"/>
                  <a:gd name="T22" fmla="*/ 1 w 3"/>
                  <a:gd name="T23" fmla="*/ 0 h 4"/>
                  <a:gd name="T24" fmla="*/ 1 w 3"/>
                  <a:gd name="T25" fmla="*/ 0 h 4"/>
                  <a:gd name="T26" fmla="*/ 2 w 3"/>
                  <a:gd name="T27" fmla="*/ 0 h 4"/>
                  <a:gd name="T28" fmla="*/ 2 w 3"/>
                  <a:gd name="T29" fmla="*/ 0 h 4"/>
                  <a:gd name="T30" fmla="*/ 2 w 3"/>
                  <a:gd name="T31" fmla="*/ 1 h 4"/>
                  <a:gd name="T32" fmla="*/ 3 w 3"/>
                  <a:gd name="T33" fmla="*/ 1 h 4"/>
                  <a:gd name="T34" fmla="*/ 3 w 3"/>
                  <a:gd name="T35" fmla="*/ 1 h 4"/>
                  <a:gd name="T36" fmla="*/ 3 w 3"/>
                  <a:gd name="T37" fmla="*/ 1 h 4"/>
                  <a:gd name="T38" fmla="*/ 3 w 3"/>
                  <a:gd name="T39" fmla="*/ 2 h 4"/>
                  <a:gd name="T40" fmla="*/ 3 w 3"/>
                  <a:gd name="T41" fmla="*/ 2 h 4"/>
                  <a:gd name="T42" fmla="*/ 3 w 3"/>
                  <a:gd name="T43" fmla="*/ 3 h 4"/>
                  <a:gd name="T44" fmla="*/ 2 w 3"/>
                  <a:gd name="T45" fmla="*/ 3 h 4"/>
                  <a:gd name="T46" fmla="*/ 2 w 3"/>
                  <a:gd name="T47" fmla="*/ 4 h 4"/>
                  <a:gd name="T48" fmla="*/ 2 w 3"/>
                  <a:gd name="T49" fmla="*/ 4 h 4"/>
                  <a:gd name="T50" fmla="*/ 1 w 3"/>
                  <a:gd name="T5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17"/>
              <p:cNvSpPr>
                <a:spLocks noEditPoints="1"/>
              </p:cNvSpPr>
              <p:nvPr/>
            </p:nvSpPr>
            <p:spPr bwMode="auto">
              <a:xfrm>
                <a:off x="1919" y="3919"/>
                <a:ext cx="262" cy="291"/>
              </a:xfrm>
              <a:custGeom>
                <a:avLst/>
                <a:gdLst>
                  <a:gd name="T0" fmla="*/ 48 w 83"/>
                  <a:gd name="T1" fmla="*/ 82 h 90"/>
                  <a:gd name="T2" fmla="*/ 49 w 83"/>
                  <a:gd name="T3" fmla="*/ 77 h 90"/>
                  <a:gd name="T4" fmla="*/ 75 w 83"/>
                  <a:gd name="T5" fmla="*/ 22 h 90"/>
                  <a:gd name="T6" fmla="*/ 36 w 83"/>
                  <a:gd name="T7" fmla="*/ 75 h 90"/>
                  <a:gd name="T8" fmla="*/ 11 w 83"/>
                  <a:gd name="T9" fmla="*/ 70 h 90"/>
                  <a:gd name="T10" fmla="*/ 41 w 83"/>
                  <a:gd name="T11" fmla="*/ 66 h 90"/>
                  <a:gd name="T12" fmla="*/ 72 w 83"/>
                  <a:gd name="T13" fmla="*/ 70 h 90"/>
                  <a:gd name="T14" fmla="*/ 47 w 83"/>
                  <a:gd name="T15" fmla="*/ 75 h 90"/>
                  <a:gd name="T16" fmla="*/ 40 w 83"/>
                  <a:gd name="T17" fmla="*/ 86 h 90"/>
                  <a:gd name="T18" fmla="*/ 3 w 83"/>
                  <a:gd name="T19" fmla="*/ 81 h 90"/>
                  <a:gd name="T20" fmla="*/ 8 w 83"/>
                  <a:gd name="T21" fmla="*/ 75 h 90"/>
                  <a:gd name="T22" fmla="*/ 40 w 83"/>
                  <a:gd name="T23" fmla="*/ 81 h 90"/>
                  <a:gd name="T24" fmla="*/ 11 w 83"/>
                  <a:gd name="T25" fmla="*/ 22 h 90"/>
                  <a:gd name="T26" fmla="*/ 14 w 83"/>
                  <a:gd name="T27" fmla="*/ 66 h 90"/>
                  <a:gd name="T28" fmla="*/ 18 w 83"/>
                  <a:gd name="T29" fmla="*/ 16 h 90"/>
                  <a:gd name="T30" fmla="*/ 25 w 83"/>
                  <a:gd name="T31" fmla="*/ 21 h 90"/>
                  <a:gd name="T32" fmla="*/ 37 w 83"/>
                  <a:gd name="T33" fmla="*/ 40 h 90"/>
                  <a:gd name="T34" fmla="*/ 41 w 83"/>
                  <a:gd name="T35" fmla="*/ 52 h 90"/>
                  <a:gd name="T36" fmla="*/ 46 w 83"/>
                  <a:gd name="T37" fmla="*/ 40 h 90"/>
                  <a:gd name="T38" fmla="*/ 58 w 83"/>
                  <a:gd name="T39" fmla="*/ 21 h 90"/>
                  <a:gd name="T40" fmla="*/ 65 w 83"/>
                  <a:gd name="T41" fmla="*/ 16 h 90"/>
                  <a:gd name="T42" fmla="*/ 41 w 83"/>
                  <a:gd name="T43" fmla="*/ 62 h 90"/>
                  <a:gd name="T44" fmla="*/ 18 w 83"/>
                  <a:gd name="T45" fmla="*/ 16 h 90"/>
                  <a:gd name="T46" fmla="*/ 39 w 83"/>
                  <a:gd name="T47" fmla="*/ 11 h 90"/>
                  <a:gd name="T48" fmla="*/ 44 w 83"/>
                  <a:gd name="T49" fmla="*/ 11 h 90"/>
                  <a:gd name="T50" fmla="*/ 56 w 83"/>
                  <a:gd name="T51" fmla="*/ 18 h 90"/>
                  <a:gd name="T52" fmla="*/ 44 w 83"/>
                  <a:gd name="T53" fmla="*/ 36 h 90"/>
                  <a:gd name="T54" fmla="*/ 37 w 83"/>
                  <a:gd name="T55" fmla="*/ 18 h 90"/>
                  <a:gd name="T56" fmla="*/ 69 w 83"/>
                  <a:gd name="T57" fmla="*/ 19 h 90"/>
                  <a:gd name="T58" fmla="*/ 72 w 83"/>
                  <a:gd name="T59" fmla="*/ 22 h 90"/>
                  <a:gd name="T60" fmla="*/ 69 w 83"/>
                  <a:gd name="T61" fmla="*/ 19 h 90"/>
                  <a:gd name="T62" fmla="*/ 68 w 83"/>
                  <a:gd name="T63" fmla="*/ 13 h 90"/>
                  <a:gd name="T64" fmla="*/ 68 w 83"/>
                  <a:gd name="T65" fmla="*/ 13 h 90"/>
                  <a:gd name="T66" fmla="*/ 68 w 83"/>
                  <a:gd name="T67" fmla="*/ 13 h 90"/>
                  <a:gd name="T68" fmla="*/ 68 w 83"/>
                  <a:gd name="T69" fmla="*/ 13 h 90"/>
                  <a:gd name="T70" fmla="*/ 60 w 83"/>
                  <a:gd name="T71" fmla="*/ 12 h 90"/>
                  <a:gd name="T72" fmla="*/ 47 w 83"/>
                  <a:gd name="T73" fmla="*/ 9 h 90"/>
                  <a:gd name="T74" fmla="*/ 37 w 83"/>
                  <a:gd name="T75" fmla="*/ 0 h 90"/>
                  <a:gd name="T76" fmla="*/ 25 w 83"/>
                  <a:gd name="T77" fmla="*/ 9 h 90"/>
                  <a:gd name="T78" fmla="*/ 16 w 83"/>
                  <a:gd name="T79" fmla="*/ 12 h 90"/>
                  <a:gd name="T80" fmla="*/ 15 w 83"/>
                  <a:gd name="T81" fmla="*/ 13 h 90"/>
                  <a:gd name="T82" fmla="*/ 15 w 83"/>
                  <a:gd name="T83" fmla="*/ 13 h 90"/>
                  <a:gd name="T84" fmla="*/ 15 w 83"/>
                  <a:gd name="T85" fmla="*/ 13 h 90"/>
                  <a:gd name="T86" fmla="*/ 15 w 83"/>
                  <a:gd name="T87" fmla="*/ 13 h 90"/>
                  <a:gd name="T88" fmla="*/ 1 w 83"/>
                  <a:gd name="T89" fmla="*/ 19 h 90"/>
                  <a:gd name="T90" fmla="*/ 1 w 83"/>
                  <a:gd name="T91" fmla="*/ 85 h 90"/>
                  <a:gd name="T92" fmla="*/ 51 w 83"/>
                  <a:gd name="T93" fmla="*/ 85 h 90"/>
                  <a:gd name="T94" fmla="*/ 83 w 83"/>
                  <a:gd name="T9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90">
                    <a:moveTo>
                      <a:pt x="80" y="81"/>
                    </a:moveTo>
                    <a:cubicBezTo>
                      <a:pt x="50" y="81"/>
                      <a:pt x="50" y="81"/>
                      <a:pt x="50" y="81"/>
                    </a:cubicBezTo>
                    <a:cubicBezTo>
                      <a:pt x="49" y="81"/>
                      <a:pt x="48" y="82"/>
                      <a:pt x="48" y="82"/>
                    </a:cubicBezTo>
                    <a:cubicBezTo>
                      <a:pt x="47" y="84"/>
                      <a:pt x="45" y="86"/>
                      <a:pt x="43" y="86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6" y="81"/>
                      <a:pt x="48" y="79"/>
                      <a:pt x="49" y="7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4" y="77"/>
                      <a:pt x="75" y="76"/>
                      <a:pt x="75" y="75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80" y="22"/>
                      <a:pt x="80" y="22"/>
                      <a:pt x="80" y="22"/>
                    </a:cubicBezTo>
                    <a:lnTo>
                      <a:pt x="80" y="81"/>
                    </a:lnTo>
                    <a:close/>
                    <a:moveTo>
                      <a:pt x="36" y="75"/>
                    </a:moveTo>
                    <a:cubicBezTo>
                      <a:pt x="36" y="74"/>
                      <a:pt x="35" y="74"/>
                      <a:pt x="3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70"/>
                      <a:pt x="36" y="69"/>
                      <a:pt x="36" y="69"/>
                    </a:cubicBezTo>
                    <a:cubicBezTo>
                      <a:pt x="37" y="67"/>
                      <a:pt x="39" y="66"/>
                      <a:pt x="41" y="66"/>
                    </a:cubicBezTo>
                    <a:cubicBezTo>
                      <a:pt x="44" y="66"/>
                      <a:pt x="46" y="67"/>
                      <a:pt x="47" y="69"/>
                    </a:cubicBezTo>
                    <a:cubicBezTo>
                      <a:pt x="47" y="69"/>
                      <a:pt x="48" y="70"/>
                      <a:pt x="48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8" y="74"/>
                      <a:pt x="47" y="74"/>
                      <a:pt x="47" y="75"/>
                    </a:cubicBezTo>
                    <a:cubicBezTo>
                      <a:pt x="46" y="77"/>
                      <a:pt x="44" y="78"/>
                      <a:pt x="41" y="78"/>
                    </a:cubicBezTo>
                    <a:cubicBezTo>
                      <a:pt x="39" y="78"/>
                      <a:pt x="37" y="77"/>
                      <a:pt x="36" y="75"/>
                    </a:cubicBezTo>
                    <a:moveTo>
                      <a:pt x="40" y="86"/>
                    </a:moveTo>
                    <a:cubicBezTo>
                      <a:pt x="38" y="86"/>
                      <a:pt x="36" y="84"/>
                      <a:pt x="35" y="82"/>
                    </a:cubicBezTo>
                    <a:cubicBezTo>
                      <a:pt x="34" y="82"/>
                      <a:pt x="34" y="81"/>
                      <a:pt x="33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8" y="76"/>
                      <a:pt x="9" y="77"/>
                      <a:pt x="10" y="77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9"/>
                      <a:pt x="37" y="81"/>
                      <a:pt x="40" y="81"/>
                    </a:cubicBezTo>
                    <a:lnTo>
                      <a:pt x="40" y="86"/>
                    </a:lnTo>
                    <a:close/>
                    <a:moveTo>
                      <a:pt x="11" y="22"/>
                    </a:move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1" y="66"/>
                      <a:pt x="11" y="66"/>
                      <a:pt x="11" y="66"/>
                    </a:cubicBezTo>
                    <a:lnTo>
                      <a:pt x="11" y="22"/>
                    </a:lnTo>
                    <a:close/>
                    <a:moveTo>
                      <a:pt x="18" y="16"/>
                    </a:move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4" y="21"/>
                      <a:pt x="2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6" y="40"/>
                      <a:pt x="37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1"/>
                      <a:pt x="40" y="52"/>
                      <a:pt x="41" y="52"/>
                    </a:cubicBezTo>
                    <a:cubicBezTo>
                      <a:pt x="42" y="52"/>
                      <a:pt x="43" y="51"/>
                      <a:pt x="43" y="5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7" y="40"/>
                      <a:pt x="47" y="39"/>
                      <a:pt x="47" y="3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9" y="21"/>
                      <a:pt x="60" y="20"/>
                      <a:pt x="60" y="19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7" y="64"/>
                      <a:pt x="45" y="62"/>
                      <a:pt x="41" y="62"/>
                    </a:cubicBezTo>
                    <a:cubicBezTo>
                      <a:pt x="38" y="62"/>
                      <a:pt x="35" y="64"/>
                      <a:pt x="34" y="66"/>
                    </a:cubicBezTo>
                    <a:cubicBezTo>
                      <a:pt x="18" y="66"/>
                      <a:pt x="18" y="66"/>
                      <a:pt x="18" y="66"/>
                    </a:cubicBezTo>
                    <a:lnTo>
                      <a:pt x="18" y="16"/>
                    </a:lnTo>
                    <a:close/>
                    <a:moveTo>
                      <a:pt x="27" y="13"/>
                    </a:move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1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5" y="13"/>
                      <a:pt x="4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8"/>
                      <a:pt x="44" y="18"/>
                      <a:pt x="44" y="19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8"/>
                      <a:pt x="38" y="18"/>
                      <a:pt x="37" y="18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7" y="13"/>
                    </a:lnTo>
                    <a:close/>
                    <a:moveTo>
                      <a:pt x="69" y="19"/>
                    </a:move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69" y="66"/>
                      <a:pt x="69" y="66"/>
                      <a:pt x="69" y="66"/>
                    </a:cubicBezTo>
                    <a:lnTo>
                      <a:pt x="69" y="19"/>
                    </a:lnTo>
                    <a:close/>
                    <a:moveTo>
                      <a:pt x="82" y="19"/>
                    </a:moveTo>
                    <a:cubicBezTo>
                      <a:pt x="74" y="19"/>
                      <a:pt x="74" y="19"/>
                      <a:pt x="74" y="19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0"/>
                      <a:pt x="59" y="9"/>
                      <a:pt x="5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5" y="0"/>
                      <a:pt x="35" y="1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3" y="10"/>
                      <a:pt x="23" y="11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5"/>
                      <a:pt x="1" y="8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34" y="88"/>
                      <a:pt x="38" y="90"/>
                      <a:pt x="41" y="90"/>
                    </a:cubicBezTo>
                    <a:cubicBezTo>
                      <a:pt x="45" y="90"/>
                      <a:pt x="49" y="88"/>
                      <a:pt x="51" y="85"/>
                    </a:cubicBezTo>
                    <a:cubicBezTo>
                      <a:pt x="82" y="85"/>
                      <a:pt x="82" y="85"/>
                      <a:pt x="82" y="85"/>
                    </a:cubicBezTo>
                    <a:cubicBezTo>
                      <a:pt x="83" y="85"/>
                      <a:pt x="83" y="84"/>
                      <a:pt x="83" y="83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3" y="19"/>
                      <a:pt x="83" y="19"/>
                      <a:pt x="82" y="1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18"/>
              <p:cNvSpPr>
                <a:spLocks/>
              </p:cNvSpPr>
              <p:nvPr/>
            </p:nvSpPr>
            <p:spPr bwMode="auto">
              <a:xfrm>
                <a:off x="6659" y="3886"/>
                <a:ext cx="256" cy="350"/>
              </a:xfrm>
              <a:custGeom>
                <a:avLst/>
                <a:gdLst>
                  <a:gd name="T0" fmla="*/ 79 w 81"/>
                  <a:gd name="T1" fmla="*/ 86 h 108"/>
                  <a:gd name="T2" fmla="*/ 81 w 81"/>
                  <a:gd name="T3" fmla="*/ 84 h 108"/>
                  <a:gd name="T4" fmla="*/ 81 w 81"/>
                  <a:gd name="T5" fmla="*/ 11 h 108"/>
                  <a:gd name="T6" fmla="*/ 79 w 81"/>
                  <a:gd name="T7" fmla="*/ 9 h 108"/>
                  <a:gd name="T8" fmla="*/ 22 w 81"/>
                  <a:gd name="T9" fmla="*/ 9 h 108"/>
                  <a:gd name="T10" fmla="*/ 11 w 81"/>
                  <a:gd name="T11" fmla="*/ 0 h 108"/>
                  <a:gd name="T12" fmla="*/ 0 w 81"/>
                  <a:gd name="T13" fmla="*/ 11 h 108"/>
                  <a:gd name="T14" fmla="*/ 0 w 81"/>
                  <a:gd name="T15" fmla="*/ 11 h 108"/>
                  <a:gd name="T16" fmla="*/ 0 w 81"/>
                  <a:gd name="T17" fmla="*/ 97 h 108"/>
                  <a:gd name="T18" fmla="*/ 0 w 81"/>
                  <a:gd name="T19" fmla="*/ 97 h 108"/>
                  <a:gd name="T20" fmla="*/ 11 w 81"/>
                  <a:gd name="T21" fmla="*/ 108 h 108"/>
                  <a:gd name="T22" fmla="*/ 75 w 81"/>
                  <a:gd name="T23" fmla="*/ 108 h 108"/>
                  <a:gd name="T24" fmla="*/ 77 w 81"/>
                  <a:gd name="T25" fmla="*/ 106 h 108"/>
                  <a:gd name="T26" fmla="*/ 75 w 81"/>
                  <a:gd name="T27" fmla="*/ 104 h 108"/>
                  <a:gd name="T28" fmla="*/ 11 w 81"/>
                  <a:gd name="T29" fmla="*/ 104 h 108"/>
                  <a:gd name="T30" fmla="*/ 4 w 81"/>
                  <a:gd name="T31" fmla="*/ 97 h 108"/>
                  <a:gd name="T32" fmla="*/ 4 w 81"/>
                  <a:gd name="T33" fmla="*/ 97 h 108"/>
                  <a:gd name="T34" fmla="*/ 4 w 81"/>
                  <a:gd name="T35" fmla="*/ 97 h 108"/>
                  <a:gd name="T36" fmla="*/ 11 w 81"/>
                  <a:gd name="T37" fmla="*/ 89 h 108"/>
                  <a:gd name="T38" fmla="*/ 19 w 81"/>
                  <a:gd name="T39" fmla="*/ 97 h 108"/>
                  <a:gd name="T40" fmla="*/ 21 w 81"/>
                  <a:gd name="T41" fmla="*/ 98 h 108"/>
                  <a:gd name="T42" fmla="*/ 21 w 81"/>
                  <a:gd name="T43" fmla="*/ 98 h 108"/>
                  <a:gd name="T44" fmla="*/ 79 w 81"/>
                  <a:gd name="T45" fmla="*/ 98 h 108"/>
                  <a:gd name="T46" fmla="*/ 81 w 81"/>
                  <a:gd name="T47" fmla="*/ 97 h 108"/>
                  <a:gd name="T48" fmla="*/ 81 w 81"/>
                  <a:gd name="T49" fmla="*/ 90 h 108"/>
                  <a:gd name="T50" fmla="*/ 79 w 81"/>
                  <a:gd name="T51" fmla="*/ 88 h 108"/>
                  <a:gd name="T52" fmla="*/ 78 w 81"/>
                  <a:gd name="T53" fmla="*/ 90 h 108"/>
                  <a:gd name="T54" fmla="*/ 78 w 81"/>
                  <a:gd name="T55" fmla="*/ 95 h 108"/>
                  <a:gd name="T56" fmla="*/ 22 w 81"/>
                  <a:gd name="T57" fmla="*/ 95 h 108"/>
                  <a:gd name="T58" fmla="*/ 22 w 81"/>
                  <a:gd name="T59" fmla="*/ 44 h 108"/>
                  <a:gd name="T60" fmla="*/ 21 w 81"/>
                  <a:gd name="T61" fmla="*/ 42 h 108"/>
                  <a:gd name="T62" fmla="*/ 19 w 81"/>
                  <a:gd name="T63" fmla="*/ 44 h 108"/>
                  <a:gd name="T64" fmla="*/ 19 w 81"/>
                  <a:gd name="T65" fmla="*/ 89 h 108"/>
                  <a:gd name="T66" fmla="*/ 11 w 81"/>
                  <a:gd name="T67" fmla="*/ 86 h 108"/>
                  <a:gd name="T68" fmla="*/ 4 w 81"/>
                  <a:gd name="T69" fmla="*/ 89 h 108"/>
                  <a:gd name="T70" fmla="*/ 4 w 81"/>
                  <a:gd name="T71" fmla="*/ 11 h 108"/>
                  <a:gd name="T72" fmla="*/ 4 w 81"/>
                  <a:gd name="T73" fmla="*/ 11 h 108"/>
                  <a:gd name="T74" fmla="*/ 11 w 81"/>
                  <a:gd name="T75" fmla="*/ 3 h 108"/>
                  <a:gd name="T76" fmla="*/ 19 w 81"/>
                  <a:gd name="T77" fmla="*/ 11 h 108"/>
                  <a:gd name="T78" fmla="*/ 19 w 81"/>
                  <a:gd name="T79" fmla="*/ 38 h 108"/>
                  <a:gd name="T80" fmla="*/ 21 w 81"/>
                  <a:gd name="T81" fmla="*/ 40 h 108"/>
                  <a:gd name="T82" fmla="*/ 22 w 81"/>
                  <a:gd name="T83" fmla="*/ 38 h 108"/>
                  <a:gd name="T84" fmla="*/ 22 w 81"/>
                  <a:gd name="T85" fmla="*/ 12 h 108"/>
                  <a:gd name="T86" fmla="*/ 78 w 81"/>
                  <a:gd name="T87" fmla="*/ 12 h 108"/>
                  <a:gd name="T88" fmla="*/ 78 w 81"/>
                  <a:gd name="T89" fmla="*/ 84 h 108"/>
                  <a:gd name="T90" fmla="*/ 79 w 81"/>
                  <a:gd name="T91" fmla="*/ 8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108">
                    <a:moveTo>
                      <a:pt x="79" y="86"/>
                    </a:moveTo>
                    <a:cubicBezTo>
                      <a:pt x="80" y="86"/>
                      <a:pt x="81" y="85"/>
                      <a:pt x="81" y="84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0"/>
                      <a:pt x="80" y="9"/>
                      <a:pt x="79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4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103"/>
                      <a:pt x="5" y="108"/>
                      <a:pt x="11" y="108"/>
                    </a:cubicBezTo>
                    <a:cubicBezTo>
                      <a:pt x="75" y="108"/>
                      <a:pt x="75" y="108"/>
                      <a:pt x="75" y="108"/>
                    </a:cubicBezTo>
                    <a:cubicBezTo>
                      <a:pt x="76" y="108"/>
                      <a:pt x="77" y="107"/>
                      <a:pt x="77" y="106"/>
                    </a:cubicBezTo>
                    <a:cubicBezTo>
                      <a:pt x="77" y="105"/>
                      <a:pt x="76" y="104"/>
                      <a:pt x="75" y="104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7" y="104"/>
                      <a:pt x="4" y="101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2"/>
                      <a:pt x="7" y="89"/>
                      <a:pt x="11" y="89"/>
                    </a:cubicBezTo>
                    <a:cubicBezTo>
                      <a:pt x="16" y="89"/>
                      <a:pt x="19" y="92"/>
                      <a:pt x="19" y="97"/>
                    </a:cubicBezTo>
                    <a:cubicBezTo>
                      <a:pt x="19" y="97"/>
                      <a:pt x="20" y="98"/>
                      <a:pt x="21" y="9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80" y="98"/>
                      <a:pt x="81" y="97"/>
                      <a:pt x="81" y="97"/>
                    </a:cubicBezTo>
                    <a:cubicBezTo>
                      <a:pt x="81" y="90"/>
                      <a:pt x="81" y="90"/>
                      <a:pt x="81" y="90"/>
                    </a:cubicBezTo>
                    <a:cubicBezTo>
                      <a:pt x="81" y="89"/>
                      <a:pt x="80" y="88"/>
                      <a:pt x="79" y="88"/>
                    </a:cubicBezTo>
                    <a:cubicBezTo>
                      <a:pt x="78" y="88"/>
                      <a:pt x="78" y="89"/>
                      <a:pt x="78" y="90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3"/>
                      <a:pt x="21" y="42"/>
                      <a:pt x="21" y="42"/>
                    </a:cubicBezTo>
                    <a:cubicBezTo>
                      <a:pt x="20" y="42"/>
                      <a:pt x="19" y="43"/>
                      <a:pt x="19" y="44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7" y="87"/>
                      <a:pt x="14" y="86"/>
                      <a:pt x="11" y="86"/>
                    </a:cubicBezTo>
                    <a:cubicBezTo>
                      <a:pt x="8" y="86"/>
                      <a:pt x="6" y="87"/>
                      <a:pt x="4" y="8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6"/>
                      <a:pt x="7" y="3"/>
                      <a:pt x="11" y="3"/>
                    </a:cubicBezTo>
                    <a:cubicBezTo>
                      <a:pt x="16" y="3"/>
                      <a:pt x="19" y="6"/>
                      <a:pt x="19" y="11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9"/>
                      <a:pt x="20" y="40"/>
                      <a:pt x="21" y="40"/>
                    </a:cubicBezTo>
                    <a:cubicBezTo>
                      <a:pt x="21" y="40"/>
                      <a:pt x="22" y="39"/>
                      <a:pt x="22" y="38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5"/>
                      <a:pt x="78" y="86"/>
                      <a:pt x="79" y="8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19"/>
              <p:cNvSpPr>
                <a:spLocks/>
              </p:cNvSpPr>
              <p:nvPr/>
            </p:nvSpPr>
            <p:spPr bwMode="auto">
              <a:xfrm>
                <a:off x="6735" y="4081"/>
                <a:ext cx="73" cy="9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0"/>
              <p:cNvSpPr>
                <a:spLocks/>
              </p:cNvSpPr>
              <p:nvPr/>
            </p:nvSpPr>
            <p:spPr bwMode="auto">
              <a:xfrm>
                <a:off x="6735" y="4103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"/>
              <p:cNvSpPr>
                <a:spLocks/>
              </p:cNvSpPr>
              <p:nvPr/>
            </p:nvSpPr>
            <p:spPr bwMode="auto">
              <a:xfrm>
                <a:off x="6735" y="4126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1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1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"/>
              <p:cNvSpPr>
                <a:spLocks/>
              </p:cNvSpPr>
              <p:nvPr/>
            </p:nvSpPr>
            <p:spPr bwMode="auto">
              <a:xfrm>
                <a:off x="6735" y="4145"/>
                <a:ext cx="73" cy="13"/>
              </a:xfrm>
              <a:custGeom>
                <a:avLst/>
                <a:gdLst>
                  <a:gd name="T0" fmla="*/ 22 w 23"/>
                  <a:gd name="T1" fmla="*/ 0 h 4"/>
                  <a:gd name="T2" fmla="*/ 2 w 23"/>
                  <a:gd name="T3" fmla="*/ 0 h 4"/>
                  <a:gd name="T4" fmla="*/ 0 w 23"/>
                  <a:gd name="T5" fmla="*/ 2 h 4"/>
                  <a:gd name="T6" fmla="*/ 2 w 23"/>
                  <a:gd name="T7" fmla="*/ 4 h 4"/>
                  <a:gd name="T8" fmla="*/ 22 w 23"/>
                  <a:gd name="T9" fmla="*/ 4 h 4"/>
                  <a:gd name="T10" fmla="*/ 23 w 23"/>
                  <a:gd name="T11" fmla="*/ 2 h 4"/>
                  <a:gd name="T12" fmla="*/ 22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3"/>
              <p:cNvSpPr>
                <a:spLocks/>
              </p:cNvSpPr>
              <p:nvPr/>
            </p:nvSpPr>
            <p:spPr bwMode="auto">
              <a:xfrm>
                <a:off x="6735" y="4168"/>
                <a:ext cx="73" cy="10"/>
              </a:xfrm>
              <a:custGeom>
                <a:avLst/>
                <a:gdLst>
                  <a:gd name="T0" fmla="*/ 22 w 23"/>
                  <a:gd name="T1" fmla="*/ 0 h 3"/>
                  <a:gd name="T2" fmla="*/ 2 w 23"/>
                  <a:gd name="T3" fmla="*/ 0 h 3"/>
                  <a:gd name="T4" fmla="*/ 0 w 23"/>
                  <a:gd name="T5" fmla="*/ 2 h 3"/>
                  <a:gd name="T6" fmla="*/ 2 w 23"/>
                  <a:gd name="T7" fmla="*/ 3 h 3"/>
                  <a:gd name="T8" fmla="*/ 22 w 23"/>
                  <a:gd name="T9" fmla="*/ 3 h 3"/>
                  <a:gd name="T10" fmla="*/ 23 w 23"/>
                  <a:gd name="T11" fmla="*/ 2 h 3"/>
                  <a:gd name="T12" fmla="*/ 22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4"/>
              <p:cNvSpPr>
                <a:spLocks/>
              </p:cNvSpPr>
              <p:nvPr/>
            </p:nvSpPr>
            <p:spPr bwMode="auto">
              <a:xfrm>
                <a:off x="6820" y="3951"/>
                <a:ext cx="73" cy="10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2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2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5"/>
              <p:cNvSpPr>
                <a:spLocks/>
              </p:cNvSpPr>
              <p:nvPr/>
            </p:nvSpPr>
            <p:spPr bwMode="auto">
              <a:xfrm>
                <a:off x="6820" y="3974"/>
                <a:ext cx="73" cy="9"/>
              </a:xfrm>
              <a:custGeom>
                <a:avLst/>
                <a:gdLst>
                  <a:gd name="T0" fmla="*/ 1 w 23"/>
                  <a:gd name="T1" fmla="*/ 3 h 3"/>
                  <a:gd name="T2" fmla="*/ 21 w 23"/>
                  <a:gd name="T3" fmla="*/ 3 h 3"/>
                  <a:gd name="T4" fmla="*/ 23 w 23"/>
                  <a:gd name="T5" fmla="*/ 1 h 3"/>
                  <a:gd name="T6" fmla="*/ 21 w 23"/>
                  <a:gd name="T7" fmla="*/ 0 h 3"/>
                  <a:gd name="T8" fmla="*/ 1 w 23"/>
                  <a:gd name="T9" fmla="*/ 0 h 3"/>
                  <a:gd name="T10" fmla="*/ 0 w 23"/>
                  <a:gd name="T11" fmla="*/ 1 h 3"/>
                  <a:gd name="T12" fmla="*/ 1 w 2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2"/>
                      <a:pt x="23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6"/>
              <p:cNvSpPr>
                <a:spLocks/>
              </p:cNvSpPr>
              <p:nvPr/>
            </p:nvSpPr>
            <p:spPr bwMode="auto">
              <a:xfrm>
                <a:off x="6820" y="3993"/>
                <a:ext cx="73" cy="13"/>
              </a:xfrm>
              <a:custGeom>
                <a:avLst/>
                <a:gdLst>
                  <a:gd name="T0" fmla="*/ 1 w 23"/>
                  <a:gd name="T1" fmla="*/ 4 h 4"/>
                  <a:gd name="T2" fmla="*/ 21 w 23"/>
                  <a:gd name="T3" fmla="*/ 4 h 4"/>
                  <a:gd name="T4" fmla="*/ 23 w 23"/>
                  <a:gd name="T5" fmla="*/ 2 h 4"/>
                  <a:gd name="T6" fmla="*/ 21 w 23"/>
                  <a:gd name="T7" fmla="*/ 0 h 4"/>
                  <a:gd name="T8" fmla="*/ 1 w 23"/>
                  <a:gd name="T9" fmla="*/ 0 h 4"/>
                  <a:gd name="T10" fmla="*/ 0 w 23"/>
                  <a:gd name="T11" fmla="*/ 2 h 4"/>
                  <a:gd name="T12" fmla="*/ 1 w 2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7"/>
              <p:cNvSpPr>
                <a:spLocks/>
              </p:cNvSpPr>
              <p:nvPr/>
            </p:nvSpPr>
            <p:spPr bwMode="auto">
              <a:xfrm>
                <a:off x="6820" y="4145"/>
                <a:ext cx="73" cy="13"/>
              </a:xfrm>
              <a:custGeom>
                <a:avLst/>
                <a:gdLst>
                  <a:gd name="T0" fmla="*/ 21 w 23"/>
                  <a:gd name="T1" fmla="*/ 0 h 4"/>
                  <a:gd name="T2" fmla="*/ 1 w 23"/>
                  <a:gd name="T3" fmla="*/ 0 h 4"/>
                  <a:gd name="T4" fmla="*/ 0 w 23"/>
                  <a:gd name="T5" fmla="*/ 2 h 4"/>
                  <a:gd name="T6" fmla="*/ 1 w 23"/>
                  <a:gd name="T7" fmla="*/ 4 h 4"/>
                  <a:gd name="T8" fmla="*/ 21 w 23"/>
                  <a:gd name="T9" fmla="*/ 4 h 4"/>
                  <a:gd name="T10" fmla="*/ 23 w 23"/>
                  <a:gd name="T11" fmla="*/ 2 h 4"/>
                  <a:gd name="T12" fmla="*/ 21 w 2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8"/>
              <p:cNvSpPr>
                <a:spLocks/>
              </p:cNvSpPr>
              <p:nvPr/>
            </p:nvSpPr>
            <p:spPr bwMode="auto">
              <a:xfrm>
                <a:off x="6820" y="4168"/>
                <a:ext cx="73" cy="10"/>
              </a:xfrm>
              <a:custGeom>
                <a:avLst/>
                <a:gdLst>
                  <a:gd name="T0" fmla="*/ 21 w 23"/>
                  <a:gd name="T1" fmla="*/ 0 h 3"/>
                  <a:gd name="T2" fmla="*/ 1 w 23"/>
                  <a:gd name="T3" fmla="*/ 0 h 3"/>
                  <a:gd name="T4" fmla="*/ 0 w 23"/>
                  <a:gd name="T5" fmla="*/ 2 h 3"/>
                  <a:gd name="T6" fmla="*/ 1 w 23"/>
                  <a:gd name="T7" fmla="*/ 3 h 3"/>
                  <a:gd name="T8" fmla="*/ 21 w 23"/>
                  <a:gd name="T9" fmla="*/ 3 h 3"/>
                  <a:gd name="T10" fmla="*/ 23 w 23"/>
                  <a:gd name="T11" fmla="*/ 2 h 3"/>
                  <a:gd name="T12" fmla="*/ 21 w 2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3" y="3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9"/>
              <p:cNvSpPr>
                <a:spLocks/>
              </p:cNvSpPr>
              <p:nvPr/>
            </p:nvSpPr>
            <p:spPr bwMode="auto">
              <a:xfrm>
                <a:off x="6782" y="4210"/>
                <a:ext cx="124" cy="10"/>
              </a:xfrm>
              <a:custGeom>
                <a:avLst/>
                <a:gdLst>
                  <a:gd name="T0" fmla="*/ 37 w 39"/>
                  <a:gd name="T1" fmla="*/ 0 h 3"/>
                  <a:gd name="T2" fmla="*/ 1 w 39"/>
                  <a:gd name="T3" fmla="*/ 0 h 3"/>
                  <a:gd name="T4" fmla="*/ 0 w 39"/>
                  <a:gd name="T5" fmla="*/ 1 h 3"/>
                  <a:gd name="T6" fmla="*/ 1 w 39"/>
                  <a:gd name="T7" fmla="*/ 3 h 3"/>
                  <a:gd name="T8" fmla="*/ 37 w 39"/>
                  <a:gd name="T9" fmla="*/ 3 h 3"/>
                  <a:gd name="T10" fmla="*/ 39 w 39"/>
                  <a:gd name="T11" fmla="*/ 1 h 3"/>
                  <a:gd name="T12" fmla="*/ 37 w 39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">
                    <a:moveTo>
                      <a:pt x="3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9" y="2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30"/>
              <p:cNvSpPr>
                <a:spLocks/>
              </p:cNvSpPr>
              <p:nvPr/>
            </p:nvSpPr>
            <p:spPr bwMode="auto">
              <a:xfrm>
                <a:off x="6675" y="4178"/>
                <a:ext cx="98" cy="42"/>
              </a:xfrm>
              <a:custGeom>
                <a:avLst/>
                <a:gdLst>
                  <a:gd name="T0" fmla="*/ 6 w 31"/>
                  <a:gd name="T1" fmla="*/ 4 h 13"/>
                  <a:gd name="T2" fmla="*/ 9 w 31"/>
                  <a:gd name="T3" fmla="*/ 7 h 13"/>
                  <a:gd name="T4" fmla="*/ 11 w 31"/>
                  <a:gd name="T5" fmla="*/ 8 h 13"/>
                  <a:gd name="T6" fmla="*/ 12 w 31"/>
                  <a:gd name="T7" fmla="*/ 7 h 13"/>
                  <a:gd name="T8" fmla="*/ 6 w 31"/>
                  <a:gd name="T9" fmla="*/ 0 h 13"/>
                  <a:gd name="T10" fmla="*/ 0 w 31"/>
                  <a:gd name="T11" fmla="*/ 7 h 13"/>
                  <a:gd name="T12" fmla="*/ 6 w 31"/>
                  <a:gd name="T13" fmla="*/ 13 h 13"/>
                  <a:gd name="T14" fmla="*/ 30 w 31"/>
                  <a:gd name="T15" fmla="*/ 13 h 13"/>
                  <a:gd name="T16" fmla="*/ 31 w 31"/>
                  <a:gd name="T17" fmla="*/ 11 h 13"/>
                  <a:gd name="T18" fmla="*/ 30 w 31"/>
                  <a:gd name="T19" fmla="*/ 10 h 13"/>
                  <a:gd name="T20" fmla="*/ 6 w 31"/>
                  <a:gd name="T21" fmla="*/ 10 h 13"/>
                  <a:gd name="T22" fmla="*/ 3 w 31"/>
                  <a:gd name="T23" fmla="*/ 7 h 13"/>
                  <a:gd name="T24" fmla="*/ 6 w 31"/>
                  <a:gd name="T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3">
                    <a:moveTo>
                      <a:pt x="6" y="4"/>
                    </a:moveTo>
                    <a:cubicBezTo>
                      <a:pt x="8" y="4"/>
                      <a:pt x="9" y="5"/>
                      <a:pt x="9" y="7"/>
                    </a:cubicBezTo>
                    <a:cubicBezTo>
                      <a:pt x="9" y="7"/>
                      <a:pt x="10" y="8"/>
                      <a:pt x="11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2" y="3"/>
                      <a:pt x="10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3"/>
                      <a:pt x="6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0"/>
                      <a:pt x="31" y="10"/>
                      <a:pt x="3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3" y="8"/>
                      <a:pt x="3" y="7"/>
                    </a:cubicBezTo>
                    <a:cubicBezTo>
                      <a:pt x="3" y="5"/>
                      <a:pt x="5" y="4"/>
                      <a:pt x="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31"/>
              <p:cNvSpPr>
                <a:spLocks noEditPoints="1"/>
              </p:cNvSpPr>
              <p:nvPr/>
            </p:nvSpPr>
            <p:spPr bwMode="auto">
              <a:xfrm>
                <a:off x="6735" y="3951"/>
                <a:ext cx="73" cy="120"/>
              </a:xfrm>
              <a:custGeom>
                <a:avLst/>
                <a:gdLst>
                  <a:gd name="T0" fmla="*/ 20 w 23"/>
                  <a:gd name="T1" fmla="*/ 34 h 37"/>
                  <a:gd name="T2" fmla="*/ 11 w 23"/>
                  <a:gd name="T3" fmla="*/ 34 h 37"/>
                  <a:gd name="T4" fmla="*/ 11 w 23"/>
                  <a:gd name="T5" fmla="*/ 28 h 37"/>
                  <a:gd name="T6" fmla="*/ 14 w 23"/>
                  <a:gd name="T7" fmla="*/ 28 h 37"/>
                  <a:gd name="T8" fmla="*/ 15 w 23"/>
                  <a:gd name="T9" fmla="*/ 27 h 37"/>
                  <a:gd name="T10" fmla="*/ 15 w 23"/>
                  <a:gd name="T11" fmla="*/ 26 h 37"/>
                  <a:gd name="T12" fmla="*/ 15 w 23"/>
                  <a:gd name="T13" fmla="*/ 13 h 37"/>
                  <a:gd name="T14" fmla="*/ 16 w 23"/>
                  <a:gd name="T15" fmla="*/ 11 h 37"/>
                  <a:gd name="T16" fmla="*/ 15 w 23"/>
                  <a:gd name="T17" fmla="*/ 4 h 37"/>
                  <a:gd name="T18" fmla="*/ 15 w 23"/>
                  <a:gd name="T19" fmla="*/ 3 h 37"/>
                  <a:gd name="T20" fmla="*/ 20 w 23"/>
                  <a:gd name="T21" fmla="*/ 3 h 37"/>
                  <a:gd name="T22" fmla="*/ 20 w 23"/>
                  <a:gd name="T23" fmla="*/ 34 h 37"/>
                  <a:gd name="T24" fmla="*/ 3 w 23"/>
                  <a:gd name="T25" fmla="*/ 16 h 37"/>
                  <a:gd name="T26" fmla="*/ 8 w 23"/>
                  <a:gd name="T27" fmla="*/ 15 h 37"/>
                  <a:gd name="T28" fmla="*/ 12 w 23"/>
                  <a:gd name="T29" fmla="*/ 15 h 37"/>
                  <a:gd name="T30" fmla="*/ 12 w 23"/>
                  <a:gd name="T31" fmla="*/ 24 h 37"/>
                  <a:gd name="T32" fmla="*/ 10 w 23"/>
                  <a:gd name="T33" fmla="*/ 24 h 37"/>
                  <a:gd name="T34" fmla="*/ 8 w 23"/>
                  <a:gd name="T35" fmla="*/ 26 h 37"/>
                  <a:gd name="T36" fmla="*/ 8 w 23"/>
                  <a:gd name="T37" fmla="*/ 34 h 37"/>
                  <a:gd name="T38" fmla="*/ 3 w 23"/>
                  <a:gd name="T39" fmla="*/ 34 h 37"/>
                  <a:gd name="T40" fmla="*/ 3 w 23"/>
                  <a:gd name="T41" fmla="*/ 16 h 37"/>
                  <a:gd name="T42" fmla="*/ 11 w 23"/>
                  <a:gd name="T43" fmla="*/ 3 h 37"/>
                  <a:gd name="T44" fmla="*/ 13 w 23"/>
                  <a:gd name="T45" fmla="*/ 10 h 37"/>
                  <a:gd name="T46" fmla="*/ 8 w 23"/>
                  <a:gd name="T47" fmla="*/ 12 h 37"/>
                  <a:gd name="T48" fmla="*/ 3 w 23"/>
                  <a:gd name="T49" fmla="*/ 13 h 37"/>
                  <a:gd name="T50" fmla="*/ 3 w 23"/>
                  <a:gd name="T51" fmla="*/ 3 h 37"/>
                  <a:gd name="T52" fmla="*/ 11 w 23"/>
                  <a:gd name="T53" fmla="*/ 3 h 37"/>
                  <a:gd name="T54" fmla="*/ 23 w 23"/>
                  <a:gd name="T55" fmla="*/ 2 h 37"/>
                  <a:gd name="T56" fmla="*/ 22 w 23"/>
                  <a:gd name="T57" fmla="*/ 0 h 37"/>
                  <a:gd name="T58" fmla="*/ 2 w 23"/>
                  <a:gd name="T59" fmla="*/ 0 h 37"/>
                  <a:gd name="T60" fmla="*/ 0 w 23"/>
                  <a:gd name="T61" fmla="*/ 2 h 37"/>
                  <a:gd name="T62" fmla="*/ 0 w 23"/>
                  <a:gd name="T63" fmla="*/ 35 h 37"/>
                  <a:gd name="T64" fmla="*/ 2 w 23"/>
                  <a:gd name="T65" fmla="*/ 37 h 37"/>
                  <a:gd name="T66" fmla="*/ 22 w 23"/>
                  <a:gd name="T67" fmla="*/ 37 h 37"/>
                  <a:gd name="T68" fmla="*/ 23 w 23"/>
                  <a:gd name="T69" fmla="*/ 35 h 37"/>
                  <a:gd name="T70" fmla="*/ 23 w 23"/>
                  <a:gd name="T7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" h="37">
                    <a:moveTo>
                      <a:pt x="20" y="34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5" y="27"/>
                      <a:pt x="15" y="27"/>
                    </a:cubicBezTo>
                    <a:cubicBezTo>
                      <a:pt x="15" y="27"/>
                      <a:pt x="15" y="26"/>
                      <a:pt x="15" y="2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7" y="9"/>
                      <a:pt x="17" y="6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20" y="3"/>
                      <a:pt x="20" y="3"/>
                      <a:pt x="20" y="3"/>
                    </a:cubicBezTo>
                    <a:lnTo>
                      <a:pt x="20" y="34"/>
                    </a:lnTo>
                    <a:close/>
                    <a:moveTo>
                      <a:pt x="3" y="16"/>
                    </a:moveTo>
                    <a:cubicBezTo>
                      <a:pt x="5" y="16"/>
                      <a:pt x="6" y="16"/>
                      <a:pt x="8" y="15"/>
                    </a:cubicBezTo>
                    <a:cubicBezTo>
                      <a:pt x="9" y="15"/>
                      <a:pt x="11" y="15"/>
                      <a:pt x="12" y="1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8" y="25"/>
                      <a:pt x="8" y="26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3" y="34"/>
                      <a:pt x="3" y="34"/>
                      <a:pt x="3" y="34"/>
                    </a:cubicBezTo>
                    <a:lnTo>
                      <a:pt x="3" y="16"/>
                    </a:lnTo>
                    <a:close/>
                    <a:moveTo>
                      <a:pt x="11" y="3"/>
                    </a:moveTo>
                    <a:cubicBezTo>
                      <a:pt x="12" y="5"/>
                      <a:pt x="14" y="8"/>
                      <a:pt x="13" y="10"/>
                    </a:cubicBezTo>
                    <a:cubicBezTo>
                      <a:pt x="13" y="11"/>
                      <a:pt x="12" y="12"/>
                      <a:pt x="8" y="12"/>
                    </a:cubicBezTo>
                    <a:cubicBezTo>
                      <a:pt x="6" y="12"/>
                      <a:pt x="5" y="13"/>
                      <a:pt x="3" y="1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1" y="3"/>
                    </a:lnTo>
                    <a:close/>
                    <a:moveTo>
                      <a:pt x="23" y="2"/>
                    </a:moveTo>
                    <a:cubicBezTo>
                      <a:pt x="23" y="1"/>
                      <a:pt x="22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3" y="36"/>
                      <a:pt x="23" y="35"/>
                    </a:cubicBez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32"/>
              <p:cNvSpPr>
                <a:spLocks noEditPoints="1"/>
              </p:cNvSpPr>
              <p:nvPr/>
            </p:nvSpPr>
            <p:spPr bwMode="auto">
              <a:xfrm>
                <a:off x="6820" y="4016"/>
                <a:ext cx="73" cy="116"/>
              </a:xfrm>
              <a:custGeom>
                <a:avLst/>
                <a:gdLst>
                  <a:gd name="T0" fmla="*/ 3 w 23"/>
                  <a:gd name="T1" fmla="*/ 33 h 36"/>
                  <a:gd name="T2" fmla="*/ 3 w 23"/>
                  <a:gd name="T3" fmla="*/ 29 h 36"/>
                  <a:gd name="T4" fmla="*/ 8 w 23"/>
                  <a:gd name="T5" fmla="*/ 22 h 36"/>
                  <a:gd name="T6" fmla="*/ 15 w 23"/>
                  <a:gd name="T7" fmla="*/ 29 h 36"/>
                  <a:gd name="T8" fmla="*/ 18 w 23"/>
                  <a:gd name="T9" fmla="*/ 28 h 36"/>
                  <a:gd name="T10" fmla="*/ 18 w 23"/>
                  <a:gd name="T11" fmla="*/ 26 h 36"/>
                  <a:gd name="T12" fmla="*/ 16 w 23"/>
                  <a:gd name="T13" fmla="*/ 24 h 36"/>
                  <a:gd name="T14" fmla="*/ 19 w 23"/>
                  <a:gd name="T15" fmla="*/ 21 h 36"/>
                  <a:gd name="T16" fmla="*/ 19 w 23"/>
                  <a:gd name="T17" fmla="*/ 33 h 36"/>
                  <a:gd name="T18" fmla="*/ 3 w 23"/>
                  <a:gd name="T19" fmla="*/ 33 h 36"/>
                  <a:gd name="T20" fmla="*/ 19 w 23"/>
                  <a:gd name="T21" fmla="*/ 3 h 36"/>
                  <a:gd name="T22" fmla="*/ 19 w 23"/>
                  <a:gd name="T23" fmla="*/ 16 h 36"/>
                  <a:gd name="T24" fmla="*/ 13 w 23"/>
                  <a:gd name="T25" fmla="*/ 22 h 36"/>
                  <a:gd name="T26" fmla="*/ 9 w 23"/>
                  <a:gd name="T27" fmla="*/ 19 h 36"/>
                  <a:gd name="T28" fmla="*/ 8 w 23"/>
                  <a:gd name="T29" fmla="*/ 19 h 36"/>
                  <a:gd name="T30" fmla="*/ 7 w 23"/>
                  <a:gd name="T31" fmla="*/ 19 h 36"/>
                  <a:gd name="T32" fmla="*/ 3 w 23"/>
                  <a:gd name="T33" fmla="*/ 24 h 36"/>
                  <a:gd name="T34" fmla="*/ 3 w 23"/>
                  <a:gd name="T35" fmla="*/ 3 h 36"/>
                  <a:gd name="T36" fmla="*/ 19 w 23"/>
                  <a:gd name="T37" fmla="*/ 3 h 36"/>
                  <a:gd name="T38" fmla="*/ 23 w 23"/>
                  <a:gd name="T39" fmla="*/ 1 h 36"/>
                  <a:gd name="T40" fmla="*/ 21 w 23"/>
                  <a:gd name="T41" fmla="*/ 0 h 36"/>
                  <a:gd name="T42" fmla="*/ 1 w 23"/>
                  <a:gd name="T43" fmla="*/ 0 h 36"/>
                  <a:gd name="T44" fmla="*/ 0 w 23"/>
                  <a:gd name="T45" fmla="*/ 1 h 36"/>
                  <a:gd name="T46" fmla="*/ 0 w 23"/>
                  <a:gd name="T47" fmla="*/ 35 h 36"/>
                  <a:gd name="T48" fmla="*/ 1 w 23"/>
                  <a:gd name="T49" fmla="*/ 36 h 36"/>
                  <a:gd name="T50" fmla="*/ 21 w 23"/>
                  <a:gd name="T51" fmla="*/ 36 h 36"/>
                  <a:gd name="T52" fmla="*/ 23 w 23"/>
                  <a:gd name="T53" fmla="*/ 35 h 36"/>
                  <a:gd name="T54" fmla="*/ 23 w 23"/>
                  <a:gd name="T55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" h="36">
                    <a:moveTo>
                      <a:pt x="3" y="33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29"/>
                      <a:pt x="17" y="29"/>
                      <a:pt x="18" y="28"/>
                    </a:cubicBezTo>
                    <a:cubicBezTo>
                      <a:pt x="18" y="28"/>
                      <a:pt x="18" y="27"/>
                      <a:pt x="18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33"/>
                      <a:pt x="19" y="33"/>
                      <a:pt x="19" y="33"/>
                    </a:cubicBezTo>
                    <a:lnTo>
                      <a:pt x="3" y="33"/>
                    </a:lnTo>
                    <a:close/>
                    <a:moveTo>
                      <a:pt x="19" y="3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8"/>
                      <a:pt x="8" y="19"/>
                    </a:cubicBezTo>
                    <a:cubicBezTo>
                      <a:pt x="8" y="19"/>
                      <a:pt x="7" y="19"/>
                      <a:pt x="7" y="19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19" y="3"/>
                    </a:lnTo>
                    <a:close/>
                    <a:moveTo>
                      <a:pt x="23" y="1"/>
                    </a:moveTo>
                    <a:cubicBezTo>
                      <a:pt x="23" y="0"/>
                      <a:pt x="22" y="0"/>
                      <a:pt x="2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6"/>
                      <a:pt x="1" y="36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6"/>
                      <a:pt x="23" y="36"/>
                      <a:pt x="23" y="35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33"/>
              <p:cNvSpPr>
                <a:spLocks noEditPoints="1"/>
              </p:cNvSpPr>
              <p:nvPr/>
            </p:nvSpPr>
            <p:spPr bwMode="auto">
              <a:xfrm>
                <a:off x="6833" y="4032"/>
                <a:ext cx="38" cy="39"/>
              </a:xfrm>
              <a:custGeom>
                <a:avLst/>
                <a:gdLst>
                  <a:gd name="T0" fmla="*/ 6 w 12"/>
                  <a:gd name="T1" fmla="*/ 3 h 12"/>
                  <a:gd name="T2" fmla="*/ 8 w 12"/>
                  <a:gd name="T3" fmla="*/ 6 h 12"/>
                  <a:gd name="T4" fmla="*/ 6 w 12"/>
                  <a:gd name="T5" fmla="*/ 9 h 12"/>
                  <a:gd name="T6" fmla="*/ 3 w 12"/>
                  <a:gd name="T7" fmla="*/ 6 h 12"/>
                  <a:gd name="T8" fmla="*/ 6 w 12"/>
                  <a:gd name="T9" fmla="*/ 3 h 12"/>
                  <a:gd name="T10" fmla="*/ 6 w 12"/>
                  <a:gd name="T11" fmla="*/ 12 h 12"/>
                  <a:gd name="T12" fmla="*/ 12 w 12"/>
                  <a:gd name="T13" fmla="*/ 6 h 12"/>
                  <a:gd name="T14" fmla="*/ 6 w 12"/>
                  <a:gd name="T15" fmla="*/ 0 h 12"/>
                  <a:gd name="T16" fmla="*/ 0 w 12"/>
                  <a:gd name="T17" fmla="*/ 6 h 12"/>
                  <a:gd name="T18" fmla="*/ 6 w 12"/>
                  <a:gd name="T1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3"/>
                    </a:move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9"/>
                      <a:pt x="6" y="9"/>
                    </a:cubicBezTo>
                    <a:cubicBezTo>
                      <a:pt x="4" y="9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2"/>
                    </a:move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34"/>
              <p:cNvSpPr>
                <a:spLocks/>
              </p:cNvSpPr>
              <p:nvPr/>
            </p:nvSpPr>
            <p:spPr bwMode="auto">
              <a:xfrm>
                <a:off x="6751" y="4003"/>
                <a:ext cx="19" cy="13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1 h 4"/>
                  <a:gd name="T4" fmla="*/ 4 w 6"/>
                  <a:gd name="T5" fmla="*/ 0 h 4"/>
                  <a:gd name="T6" fmla="*/ 1 w 6"/>
                  <a:gd name="T7" fmla="*/ 1 h 4"/>
                  <a:gd name="T8" fmla="*/ 0 w 6"/>
                  <a:gd name="T9" fmla="*/ 3 h 4"/>
                  <a:gd name="T10" fmla="*/ 2 w 6"/>
                  <a:gd name="T11" fmla="*/ 4 h 4"/>
                  <a:gd name="T12" fmla="*/ 2 w 6"/>
                  <a:gd name="T13" fmla="*/ 4 h 4"/>
                  <a:gd name="T14" fmla="*/ 5 w 6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6" y="3"/>
                      <a:pt x="6" y="2"/>
                      <a:pt x="6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35"/>
              <p:cNvSpPr>
                <a:spLocks/>
              </p:cNvSpPr>
              <p:nvPr/>
            </p:nvSpPr>
            <p:spPr bwMode="auto">
              <a:xfrm>
                <a:off x="6163" y="4006"/>
                <a:ext cx="19" cy="75"/>
              </a:xfrm>
              <a:custGeom>
                <a:avLst/>
                <a:gdLst>
                  <a:gd name="T0" fmla="*/ 1 w 6"/>
                  <a:gd name="T1" fmla="*/ 0 h 23"/>
                  <a:gd name="T2" fmla="*/ 0 w 6"/>
                  <a:gd name="T3" fmla="*/ 1 h 23"/>
                  <a:gd name="T4" fmla="*/ 1 w 6"/>
                  <a:gd name="T5" fmla="*/ 2 h 23"/>
                  <a:gd name="T6" fmla="*/ 3 w 6"/>
                  <a:gd name="T7" fmla="*/ 4 h 23"/>
                  <a:gd name="T8" fmla="*/ 3 w 6"/>
                  <a:gd name="T9" fmla="*/ 19 h 23"/>
                  <a:gd name="T10" fmla="*/ 1 w 6"/>
                  <a:gd name="T11" fmla="*/ 20 h 23"/>
                  <a:gd name="T12" fmla="*/ 0 w 6"/>
                  <a:gd name="T13" fmla="*/ 22 h 23"/>
                  <a:gd name="T14" fmla="*/ 1 w 6"/>
                  <a:gd name="T15" fmla="*/ 23 h 23"/>
                  <a:gd name="T16" fmla="*/ 6 w 6"/>
                  <a:gd name="T17" fmla="*/ 19 h 23"/>
                  <a:gd name="T18" fmla="*/ 6 w 6"/>
                  <a:gd name="T19" fmla="*/ 4 h 23"/>
                  <a:gd name="T20" fmla="*/ 1 w 6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23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" y="2"/>
                      <a:pt x="3" y="3"/>
                      <a:pt x="3" y="4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0" y="22"/>
                      <a:pt x="0" y="23"/>
                      <a:pt x="1" y="23"/>
                    </a:cubicBezTo>
                    <a:cubicBezTo>
                      <a:pt x="4" y="23"/>
                      <a:pt x="6" y="21"/>
                      <a:pt x="6" y="1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36"/>
              <p:cNvSpPr>
                <a:spLocks/>
              </p:cNvSpPr>
              <p:nvPr/>
            </p:nvSpPr>
            <p:spPr bwMode="auto">
              <a:xfrm>
                <a:off x="6056" y="4061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3 h 3"/>
                  <a:gd name="T6" fmla="*/ 2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37"/>
              <p:cNvSpPr>
                <a:spLocks/>
              </p:cNvSpPr>
              <p:nvPr/>
            </p:nvSpPr>
            <p:spPr bwMode="auto">
              <a:xfrm>
                <a:off x="6008" y="4061"/>
                <a:ext cx="10" cy="10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2 w 3"/>
                  <a:gd name="T5" fmla="*/ 3 h 3"/>
                  <a:gd name="T6" fmla="*/ 3 w 3"/>
                  <a:gd name="T7" fmla="*/ 1 h 3"/>
                  <a:gd name="T8" fmla="*/ 1 w 3"/>
                  <a:gd name="T9" fmla="*/ 1 h 3"/>
                  <a:gd name="T10" fmla="*/ 0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38"/>
              <p:cNvSpPr>
                <a:spLocks/>
              </p:cNvSpPr>
              <p:nvPr/>
            </p:nvSpPr>
            <p:spPr bwMode="auto">
              <a:xfrm>
                <a:off x="6040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2 h 3"/>
                  <a:gd name="T6" fmla="*/ 2 w 3"/>
                  <a:gd name="T7" fmla="*/ 0 h 3"/>
                  <a:gd name="T8" fmla="*/ 0 w 3"/>
                  <a:gd name="T9" fmla="*/ 1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39"/>
              <p:cNvSpPr>
                <a:spLocks/>
              </p:cNvSpPr>
              <p:nvPr/>
            </p:nvSpPr>
            <p:spPr bwMode="auto">
              <a:xfrm>
                <a:off x="6024" y="4058"/>
                <a:ext cx="9" cy="10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2 h 3"/>
                  <a:gd name="T10" fmla="*/ 1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40"/>
              <p:cNvSpPr>
                <a:spLocks/>
              </p:cNvSpPr>
              <p:nvPr/>
            </p:nvSpPr>
            <p:spPr bwMode="auto">
              <a:xfrm>
                <a:off x="5945" y="4006"/>
                <a:ext cx="183" cy="20"/>
              </a:xfrm>
              <a:custGeom>
                <a:avLst/>
                <a:gdLst>
                  <a:gd name="T0" fmla="*/ 0 w 58"/>
                  <a:gd name="T1" fmla="*/ 4 h 6"/>
                  <a:gd name="T2" fmla="*/ 1 w 58"/>
                  <a:gd name="T3" fmla="*/ 6 h 6"/>
                  <a:gd name="T4" fmla="*/ 1 w 58"/>
                  <a:gd name="T5" fmla="*/ 6 h 6"/>
                  <a:gd name="T6" fmla="*/ 3 w 58"/>
                  <a:gd name="T7" fmla="*/ 5 h 6"/>
                  <a:gd name="T8" fmla="*/ 5 w 58"/>
                  <a:gd name="T9" fmla="*/ 3 h 6"/>
                  <a:gd name="T10" fmla="*/ 52 w 58"/>
                  <a:gd name="T11" fmla="*/ 3 h 6"/>
                  <a:gd name="T12" fmla="*/ 55 w 58"/>
                  <a:gd name="T13" fmla="*/ 5 h 6"/>
                  <a:gd name="T14" fmla="*/ 57 w 58"/>
                  <a:gd name="T15" fmla="*/ 6 h 6"/>
                  <a:gd name="T16" fmla="*/ 58 w 58"/>
                  <a:gd name="T17" fmla="*/ 4 h 6"/>
                  <a:gd name="T18" fmla="*/ 52 w 58"/>
                  <a:gd name="T19" fmla="*/ 0 h 6"/>
                  <a:gd name="T20" fmla="*/ 5 w 58"/>
                  <a:gd name="T21" fmla="*/ 0 h 6"/>
                  <a:gd name="T22" fmla="*/ 0 w 58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6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4"/>
                      <a:pt x="55" y="5"/>
                    </a:cubicBezTo>
                    <a:cubicBezTo>
                      <a:pt x="55" y="6"/>
                      <a:pt x="56" y="6"/>
                      <a:pt x="57" y="6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2"/>
                      <a:pt x="55" y="0"/>
                      <a:pt x="5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41"/>
              <p:cNvSpPr>
                <a:spLocks/>
              </p:cNvSpPr>
              <p:nvPr/>
            </p:nvSpPr>
            <p:spPr bwMode="auto">
              <a:xfrm>
                <a:off x="5961" y="3912"/>
                <a:ext cx="151" cy="91"/>
              </a:xfrm>
              <a:custGeom>
                <a:avLst/>
                <a:gdLst>
                  <a:gd name="T0" fmla="*/ 1 w 48"/>
                  <a:gd name="T1" fmla="*/ 28 h 28"/>
                  <a:gd name="T2" fmla="*/ 2 w 48"/>
                  <a:gd name="T3" fmla="*/ 26 h 28"/>
                  <a:gd name="T4" fmla="*/ 2 w 48"/>
                  <a:gd name="T5" fmla="*/ 3 h 28"/>
                  <a:gd name="T6" fmla="*/ 46 w 48"/>
                  <a:gd name="T7" fmla="*/ 3 h 28"/>
                  <a:gd name="T8" fmla="*/ 46 w 48"/>
                  <a:gd name="T9" fmla="*/ 26 h 28"/>
                  <a:gd name="T10" fmla="*/ 47 w 48"/>
                  <a:gd name="T11" fmla="*/ 28 h 28"/>
                  <a:gd name="T12" fmla="*/ 48 w 48"/>
                  <a:gd name="T13" fmla="*/ 26 h 28"/>
                  <a:gd name="T14" fmla="*/ 48 w 48"/>
                  <a:gd name="T15" fmla="*/ 2 h 28"/>
                  <a:gd name="T16" fmla="*/ 47 w 48"/>
                  <a:gd name="T17" fmla="*/ 0 h 28"/>
                  <a:gd name="T18" fmla="*/ 1 w 48"/>
                  <a:gd name="T19" fmla="*/ 0 h 28"/>
                  <a:gd name="T20" fmla="*/ 0 w 48"/>
                  <a:gd name="T21" fmla="*/ 2 h 28"/>
                  <a:gd name="T22" fmla="*/ 0 w 48"/>
                  <a:gd name="T23" fmla="*/ 26 h 28"/>
                  <a:gd name="T24" fmla="*/ 1 w 48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8">
                    <a:moveTo>
                      <a:pt x="1" y="28"/>
                    </a:moveTo>
                    <a:cubicBezTo>
                      <a:pt x="2" y="28"/>
                      <a:pt x="2" y="27"/>
                      <a:pt x="2" y="26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8"/>
                      <a:pt x="47" y="28"/>
                    </a:cubicBezTo>
                    <a:cubicBezTo>
                      <a:pt x="48" y="28"/>
                      <a:pt x="48" y="27"/>
                      <a:pt x="48" y="2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1"/>
                      <a:pt x="48" y="0"/>
                      <a:pt x="4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8"/>
                      <a:pt x="1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42"/>
              <p:cNvSpPr>
                <a:spLocks noEditPoints="1"/>
              </p:cNvSpPr>
              <p:nvPr/>
            </p:nvSpPr>
            <p:spPr bwMode="auto">
              <a:xfrm>
                <a:off x="5917" y="3987"/>
                <a:ext cx="240" cy="220"/>
              </a:xfrm>
              <a:custGeom>
                <a:avLst/>
                <a:gdLst>
                  <a:gd name="T0" fmla="*/ 68 w 76"/>
                  <a:gd name="T1" fmla="*/ 66 h 68"/>
                  <a:gd name="T2" fmla="*/ 8 w 76"/>
                  <a:gd name="T3" fmla="*/ 66 h 68"/>
                  <a:gd name="T4" fmla="*/ 2 w 76"/>
                  <a:gd name="T5" fmla="*/ 60 h 68"/>
                  <a:gd name="T6" fmla="*/ 2 w 76"/>
                  <a:gd name="T7" fmla="*/ 21 h 68"/>
                  <a:gd name="T8" fmla="*/ 2 w 76"/>
                  <a:gd name="T9" fmla="*/ 21 h 68"/>
                  <a:gd name="T10" fmla="*/ 2 w 76"/>
                  <a:gd name="T11" fmla="*/ 21 h 68"/>
                  <a:gd name="T12" fmla="*/ 8 w 76"/>
                  <a:gd name="T13" fmla="*/ 15 h 68"/>
                  <a:gd name="T14" fmla="*/ 12 w 76"/>
                  <a:gd name="T15" fmla="*/ 15 h 68"/>
                  <a:gd name="T16" fmla="*/ 16 w 76"/>
                  <a:gd name="T17" fmla="*/ 18 h 68"/>
                  <a:gd name="T18" fmla="*/ 38 w 76"/>
                  <a:gd name="T19" fmla="*/ 32 h 68"/>
                  <a:gd name="T20" fmla="*/ 60 w 76"/>
                  <a:gd name="T21" fmla="*/ 18 h 68"/>
                  <a:gd name="T22" fmla="*/ 64 w 76"/>
                  <a:gd name="T23" fmla="*/ 15 h 68"/>
                  <a:gd name="T24" fmla="*/ 68 w 76"/>
                  <a:gd name="T25" fmla="*/ 15 h 68"/>
                  <a:gd name="T26" fmla="*/ 73 w 76"/>
                  <a:gd name="T27" fmla="*/ 21 h 68"/>
                  <a:gd name="T28" fmla="*/ 73 w 76"/>
                  <a:gd name="T29" fmla="*/ 21 h 68"/>
                  <a:gd name="T30" fmla="*/ 73 w 76"/>
                  <a:gd name="T31" fmla="*/ 21 h 68"/>
                  <a:gd name="T32" fmla="*/ 73 w 76"/>
                  <a:gd name="T33" fmla="*/ 60 h 68"/>
                  <a:gd name="T34" fmla="*/ 68 w 76"/>
                  <a:gd name="T35" fmla="*/ 66 h 68"/>
                  <a:gd name="T36" fmla="*/ 51 w 76"/>
                  <a:gd name="T37" fmla="*/ 25 h 68"/>
                  <a:gd name="T38" fmla="*/ 38 w 76"/>
                  <a:gd name="T39" fmla="*/ 30 h 68"/>
                  <a:gd name="T40" fmla="*/ 24 w 76"/>
                  <a:gd name="T41" fmla="*/ 25 h 68"/>
                  <a:gd name="T42" fmla="*/ 38 w 76"/>
                  <a:gd name="T43" fmla="*/ 20 h 68"/>
                  <a:gd name="T44" fmla="*/ 51 w 76"/>
                  <a:gd name="T45" fmla="*/ 25 h 68"/>
                  <a:gd name="T46" fmla="*/ 76 w 76"/>
                  <a:gd name="T47" fmla="*/ 7 h 68"/>
                  <a:gd name="T48" fmla="*/ 69 w 76"/>
                  <a:gd name="T49" fmla="*/ 0 h 68"/>
                  <a:gd name="T50" fmla="*/ 65 w 76"/>
                  <a:gd name="T51" fmla="*/ 0 h 68"/>
                  <a:gd name="T52" fmla="*/ 64 w 76"/>
                  <a:gd name="T53" fmla="*/ 2 h 68"/>
                  <a:gd name="T54" fmla="*/ 65 w 76"/>
                  <a:gd name="T55" fmla="*/ 3 h 68"/>
                  <a:gd name="T56" fmla="*/ 69 w 76"/>
                  <a:gd name="T57" fmla="*/ 3 h 68"/>
                  <a:gd name="T58" fmla="*/ 73 w 76"/>
                  <a:gd name="T59" fmla="*/ 7 h 68"/>
                  <a:gd name="T60" fmla="*/ 73 w 76"/>
                  <a:gd name="T61" fmla="*/ 15 h 68"/>
                  <a:gd name="T62" fmla="*/ 68 w 76"/>
                  <a:gd name="T63" fmla="*/ 13 h 68"/>
                  <a:gd name="T64" fmla="*/ 64 w 76"/>
                  <a:gd name="T65" fmla="*/ 13 h 68"/>
                  <a:gd name="T66" fmla="*/ 58 w 76"/>
                  <a:gd name="T67" fmla="*/ 17 h 68"/>
                  <a:gd name="T68" fmla="*/ 53 w 76"/>
                  <a:gd name="T69" fmla="*/ 23 h 68"/>
                  <a:gd name="T70" fmla="*/ 38 w 76"/>
                  <a:gd name="T71" fmla="*/ 17 h 68"/>
                  <a:gd name="T72" fmla="*/ 22 w 76"/>
                  <a:gd name="T73" fmla="*/ 23 h 68"/>
                  <a:gd name="T74" fmla="*/ 18 w 76"/>
                  <a:gd name="T75" fmla="*/ 17 h 68"/>
                  <a:gd name="T76" fmla="*/ 12 w 76"/>
                  <a:gd name="T77" fmla="*/ 13 h 68"/>
                  <a:gd name="T78" fmla="*/ 8 w 76"/>
                  <a:gd name="T79" fmla="*/ 13 h 68"/>
                  <a:gd name="T80" fmla="*/ 2 w 76"/>
                  <a:gd name="T81" fmla="*/ 15 h 68"/>
                  <a:gd name="T82" fmla="*/ 2 w 76"/>
                  <a:gd name="T83" fmla="*/ 7 h 68"/>
                  <a:gd name="T84" fmla="*/ 6 w 76"/>
                  <a:gd name="T85" fmla="*/ 3 h 68"/>
                  <a:gd name="T86" fmla="*/ 11 w 76"/>
                  <a:gd name="T87" fmla="*/ 3 h 68"/>
                  <a:gd name="T88" fmla="*/ 12 w 76"/>
                  <a:gd name="T89" fmla="*/ 2 h 68"/>
                  <a:gd name="T90" fmla="*/ 11 w 76"/>
                  <a:gd name="T91" fmla="*/ 0 h 68"/>
                  <a:gd name="T92" fmla="*/ 6 w 76"/>
                  <a:gd name="T93" fmla="*/ 0 h 68"/>
                  <a:gd name="T94" fmla="*/ 0 w 76"/>
                  <a:gd name="T95" fmla="*/ 7 h 68"/>
                  <a:gd name="T96" fmla="*/ 0 w 76"/>
                  <a:gd name="T97" fmla="*/ 60 h 68"/>
                  <a:gd name="T98" fmla="*/ 8 w 76"/>
                  <a:gd name="T99" fmla="*/ 68 h 68"/>
                  <a:gd name="T100" fmla="*/ 68 w 76"/>
                  <a:gd name="T101" fmla="*/ 68 h 68"/>
                  <a:gd name="T102" fmla="*/ 76 w 76"/>
                  <a:gd name="T103" fmla="*/ 60 h 68"/>
                  <a:gd name="T104" fmla="*/ 76 w 76"/>
                  <a:gd name="T105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6" h="68">
                    <a:moveTo>
                      <a:pt x="68" y="66"/>
                    </a:moveTo>
                    <a:cubicBezTo>
                      <a:pt x="8" y="66"/>
                      <a:pt x="8" y="66"/>
                      <a:pt x="8" y="66"/>
                    </a:cubicBezTo>
                    <a:cubicBezTo>
                      <a:pt x="5" y="66"/>
                      <a:pt x="2" y="63"/>
                      <a:pt x="2" y="6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18"/>
                      <a:pt x="5" y="15"/>
                      <a:pt x="8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4" y="15"/>
                      <a:pt x="15" y="16"/>
                      <a:pt x="16" y="18"/>
                    </a:cubicBezTo>
                    <a:cubicBezTo>
                      <a:pt x="19" y="27"/>
                      <a:pt x="28" y="32"/>
                      <a:pt x="38" y="32"/>
                    </a:cubicBezTo>
                    <a:cubicBezTo>
                      <a:pt x="48" y="32"/>
                      <a:pt x="56" y="27"/>
                      <a:pt x="60" y="18"/>
                    </a:cubicBezTo>
                    <a:cubicBezTo>
                      <a:pt x="61" y="16"/>
                      <a:pt x="62" y="15"/>
                      <a:pt x="64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71" y="15"/>
                      <a:pt x="73" y="18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3"/>
                      <a:pt x="71" y="66"/>
                      <a:pt x="68" y="66"/>
                    </a:cubicBezTo>
                    <a:moveTo>
                      <a:pt x="51" y="25"/>
                    </a:moveTo>
                    <a:cubicBezTo>
                      <a:pt x="48" y="28"/>
                      <a:pt x="43" y="30"/>
                      <a:pt x="38" y="30"/>
                    </a:cubicBezTo>
                    <a:cubicBezTo>
                      <a:pt x="33" y="30"/>
                      <a:pt x="28" y="28"/>
                      <a:pt x="24" y="25"/>
                    </a:cubicBezTo>
                    <a:cubicBezTo>
                      <a:pt x="28" y="22"/>
                      <a:pt x="33" y="20"/>
                      <a:pt x="38" y="20"/>
                    </a:cubicBezTo>
                    <a:cubicBezTo>
                      <a:pt x="43" y="20"/>
                      <a:pt x="48" y="22"/>
                      <a:pt x="51" y="25"/>
                    </a:cubicBezTo>
                    <a:moveTo>
                      <a:pt x="76" y="7"/>
                    </a:moveTo>
                    <a:cubicBezTo>
                      <a:pt x="76" y="3"/>
                      <a:pt x="73" y="0"/>
                      <a:pt x="69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4" y="1"/>
                      <a:pt x="64" y="2"/>
                    </a:cubicBezTo>
                    <a:cubicBezTo>
                      <a:pt x="64" y="2"/>
                      <a:pt x="65" y="3"/>
                      <a:pt x="65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2" y="3"/>
                      <a:pt x="73" y="5"/>
                      <a:pt x="73" y="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3"/>
                      <a:pt x="70" y="13"/>
                      <a:pt x="68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1" y="13"/>
                      <a:pt x="59" y="14"/>
                      <a:pt x="58" y="17"/>
                    </a:cubicBezTo>
                    <a:cubicBezTo>
                      <a:pt x="57" y="19"/>
                      <a:pt x="55" y="21"/>
                      <a:pt x="53" y="23"/>
                    </a:cubicBezTo>
                    <a:cubicBezTo>
                      <a:pt x="49" y="19"/>
                      <a:pt x="44" y="17"/>
                      <a:pt x="38" y="17"/>
                    </a:cubicBezTo>
                    <a:cubicBezTo>
                      <a:pt x="32" y="17"/>
                      <a:pt x="27" y="19"/>
                      <a:pt x="22" y="23"/>
                    </a:cubicBezTo>
                    <a:cubicBezTo>
                      <a:pt x="20" y="21"/>
                      <a:pt x="19" y="19"/>
                      <a:pt x="18" y="17"/>
                    </a:cubicBezTo>
                    <a:cubicBezTo>
                      <a:pt x="17" y="14"/>
                      <a:pt x="15" y="13"/>
                      <a:pt x="12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13"/>
                      <a:pt x="4" y="13"/>
                      <a:pt x="2" y="1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4" y="3"/>
                      <a:pt x="6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2"/>
                      <a:pt x="12" y="2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5"/>
                      <a:pt x="3" y="68"/>
                      <a:pt x="8" y="68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2" y="68"/>
                      <a:pt x="76" y="65"/>
                      <a:pt x="76" y="60"/>
                    </a:cubicBezTo>
                    <a:lnTo>
                      <a:pt x="76" y="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43"/>
              <p:cNvSpPr>
                <a:spLocks/>
              </p:cNvSpPr>
              <p:nvPr/>
            </p:nvSpPr>
            <p:spPr bwMode="auto">
              <a:xfrm>
                <a:off x="5986" y="3941"/>
                <a:ext cx="101" cy="10"/>
              </a:xfrm>
              <a:custGeom>
                <a:avLst/>
                <a:gdLst>
                  <a:gd name="T0" fmla="*/ 31 w 32"/>
                  <a:gd name="T1" fmla="*/ 0 h 3"/>
                  <a:gd name="T2" fmla="*/ 1 w 32"/>
                  <a:gd name="T3" fmla="*/ 0 h 3"/>
                  <a:gd name="T4" fmla="*/ 0 w 32"/>
                  <a:gd name="T5" fmla="*/ 1 h 3"/>
                  <a:gd name="T6" fmla="*/ 1 w 32"/>
                  <a:gd name="T7" fmla="*/ 3 h 3"/>
                  <a:gd name="T8" fmla="*/ 31 w 32"/>
                  <a:gd name="T9" fmla="*/ 3 h 3"/>
                  <a:gd name="T10" fmla="*/ 32 w 32"/>
                  <a:gd name="T11" fmla="*/ 1 h 3"/>
                  <a:gd name="T12" fmla="*/ 31 w 3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3"/>
                      <a:pt x="32" y="2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44"/>
              <p:cNvSpPr>
                <a:spLocks/>
              </p:cNvSpPr>
              <p:nvPr/>
            </p:nvSpPr>
            <p:spPr bwMode="auto">
              <a:xfrm>
                <a:off x="6018" y="3983"/>
                <a:ext cx="69" cy="10"/>
              </a:xfrm>
              <a:custGeom>
                <a:avLst/>
                <a:gdLst>
                  <a:gd name="T0" fmla="*/ 21 w 22"/>
                  <a:gd name="T1" fmla="*/ 0 h 3"/>
                  <a:gd name="T2" fmla="*/ 1 w 22"/>
                  <a:gd name="T3" fmla="*/ 0 h 3"/>
                  <a:gd name="T4" fmla="*/ 0 w 22"/>
                  <a:gd name="T5" fmla="*/ 2 h 3"/>
                  <a:gd name="T6" fmla="*/ 1 w 22"/>
                  <a:gd name="T7" fmla="*/ 3 h 3"/>
                  <a:gd name="T8" fmla="*/ 21 w 22"/>
                  <a:gd name="T9" fmla="*/ 3 h 3"/>
                  <a:gd name="T10" fmla="*/ 22 w 22"/>
                  <a:gd name="T11" fmla="*/ 2 h 3"/>
                  <a:gd name="T12" fmla="*/ 21 w 2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3">
                    <a:moveTo>
                      <a:pt x="2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1"/>
                      <a:pt x="22" y="0"/>
                      <a:pt x="21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45"/>
              <p:cNvSpPr>
                <a:spLocks/>
              </p:cNvSpPr>
              <p:nvPr/>
            </p:nvSpPr>
            <p:spPr bwMode="auto">
              <a:xfrm>
                <a:off x="5986" y="3983"/>
                <a:ext cx="25" cy="10"/>
              </a:xfrm>
              <a:custGeom>
                <a:avLst/>
                <a:gdLst>
                  <a:gd name="T0" fmla="*/ 1 w 8"/>
                  <a:gd name="T1" fmla="*/ 3 h 3"/>
                  <a:gd name="T2" fmla="*/ 7 w 8"/>
                  <a:gd name="T3" fmla="*/ 3 h 3"/>
                  <a:gd name="T4" fmla="*/ 8 w 8"/>
                  <a:gd name="T5" fmla="*/ 2 h 3"/>
                  <a:gd name="T6" fmla="*/ 7 w 8"/>
                  <a:gd name="T7" fmla="*/ 0 h 3"/>
                  <a:gd name="T8" fmla="*/ 1 w 8"/>
                  <a:gd name="T9" fmla="*/ 0 h 3"/>
                  <a:gd name="T10" fmla="*/ 0 w 8"/>
                  <a:gd name="T11" fmla="*/ 2 h 3"/>
                  <a:gd name="T12" fmla="*/ 1 w 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46"/>
              <p:cNvSpPr>
                <a:spLocks/>
              </p:cNvSpPr>
              <p:nvPr/>
            </p:nvSpPr>
            <p:spPr bwMode="auto">
              <a:xfrm>
                <a:off x="6056" y="3964"/>
                <a:ext cx="31" cy="7"/>
              </a:xfrm>
              <a:custGeom>
                <a:avLst/>
                <a:gdLst>
                  <a:gd name="T0" fmla="*/ 9 w 10"/>
                  <a:gd name="T1" fmla="*/ 0 h 2"/>
                  <a:gd name="T2" fmla="*/ 2 w 10"/>
                  <a:gd name="T3" fmla="*/ 0 h 2"/>
                  <a:gd name="T4" fmla="*/ 0 w 10"/>
                  <a:gd name="T5" fmla="*/ 1 h 2"/>
                  <a:gd name="T6" fmla="*/ 2 w 10"/>
                  <a:gd name="T7" fmla="*/ 2 h 2"/>
                  <a:gd name="T8" fmla="*/ 9 w 10"/>
                  <a:gd name="T9" fmla="*/ 2 h 2"/>
                  <a:gd name="T10" fmla="*/ 10 w 10"/>
                  <a:gd name="T11" fmla="*/ 1 h 2"/>
                  <a:gd name="T12" fmla="*/ 9 w 10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">
                    <a:moveTo>
                      <a:pt x="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47"/>
              <p:cNvSpPr>
                <a:spLocks/>
              </p:cNvSpPr>
              <p:nvPr/>
            </p:nvSpPr>
            <p:spPr bwMode="auto">
              <a:xfrm>
                <a:off x="5986" y="3964"/>
                <a:ext cx="66" cy="7"/>
              </a:xfrm>
              <a:custGeom>
                <a:avLst/>
                <a:gdLst>
                  <a:gd name="T0" fmla="*/ 1 w 21"/>
                  <a:gd name="T1" fmla="*/ 2 h 2"/>
                  <a:gd name="T2" fmla="*/ 19 w 21"/>
                  <a:gd name="T3" fmla="*/ 2 h 2"/>
                  <a:gd name="T4" fmla="*/ 21 w 21"/>
                  <a:gd name="T5" fmla="*/ 1 h 2"/>
                  <a:gd name="T6" fmla="*/ 19 w 21"/>
                  <a:gd name="T7" fmla="*/ 0 h 2"/>
                  <a:gd name="T8" fmla="*/ 1 w 21"/>
                  <a:gd name="T9" fmla="*/ 0 h 2"/>
                  <a:gd name="T10" fmla="*/ 0 w 21"/>
                  <a:gd name="T11" fmla="*/ 1 h 2"/>
                  <a:gd name="T12" fmla="*/ 1 w 21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">
                    <a:moveTo>
                      <a:pt x="1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1" y="2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48"/>
              <p:cNvSpPr>
                <a:spLocks noEditPoints="1"/>
              </p:cNvSpPr>
              <p:nvPr/>
            </p:nvSpPr>
            <p:spPr bwMode="auto">
              <a:xfrm>
                <a:off x="592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49"/>
              <p:cNvSpPr>
                <a:spLocks noEditPoints="1"/>
              </p:cNvSpPr>
              <p:nvPr/>
            </p:nvSpPr>
            <p:spPr bwMode="auto">
              <a:xfrm>
                <a:off x="6002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3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50"/>
              <p:cNvSpPr>
                <a:spLocks noEditPoints="1"/>
              </p:cNvSpPr>
              <p:nvPr/>
            </p:nvSpPr>
            <p:spPr bwMode="auto">
              <a:xfrm>
                <a:off x="6075" y="4162"/>
                <a:ext cx="31" cy="32"/>
              </a:xfrm>
              <a:custGeom>
                <a:avLst/>
                <a:gdLst>
                  <a:gd name="T0" fmla="*/ 5 w 10"/>
                  <a:gd name="T1" fmla="*/ 8 h 10"/>
                  <a:gd name="T2" fmla="*/ 2 w 10"/>
                  <a:gd name="T3" fmla="*/ 5 h 10"/>
                  <a:gd name="T4" fmla="*/ 5 w 10"/>
                  <a:gd name="T5" fmla="*/ 2 h 10"/>
                  <a:gd name="T6" fmla="*/ 8 w 10"/>
                  <a:gd name="T7" fmla="*/ 5 h 10"/>
                  <a:gd name="T8" fmla="*/ 5 w 10"/>
                  <a:gd name="T9" fmla="*/ 8 h 10"/>
                  <a:gd name="T10" fmla="*/ 5 w 10"/>
                  <a:gd name="T11" fmla="*/ 0 h 10"/>
                  <a:gd name="T12" fmla="*/ 0 w 10"/>
                  <a:gd name="T13" fmla="*/ 5 h 10"/>
                  <a:gd name="T14" fmla="*/ 5 w 10"/>
                  <a:gd name="T15" fmla="*/ 10 h 10"/>
                  <a:gd name="T16" fmla="*/ 10 w 10"/>
                  <a:gd name="T17" fmla="*/ 5 h 10"/>
                  <a:gd name="T18" fmla="*/ 5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5" y="8"/>
                    </a:move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2"/>
                      <a:pt x="5" y="2"/>
                    </a:cubicBezTo>
                    <a:cubicBezTo>
                      <a:pt x="6" y="2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51"/>
              <p:cNvSpPr>
                <a:spLocks noEditPoints="1"/>
              </p:cNvSpPr>
              <p:nvPr/>
            </p:nvSpPr>
            <p:spPr bwMode="auto">
              <a:xfrm>
                <a:off x="6109" y="4162"/>
                <a:ext cx="35" cy="32"/>
              </a:xfrm>
              <a:custGeom>
                <a:avLst/>
                <a:gdLst>
                  <a:gd name="T0" fmla="*/ 5 w 11"/>
                  <a:gd name="T1" fmla="*/ 8 h 10"/>
                  <a:gd name="T2" fmla="*/ 3 w 11"/>
                  <a:gd name="T3" fmla="*/ 5 h 10"/>
                  <a:gd name="T4" fmla="*/ 5 w 11"/>
                  <a:gd name="T5" fmla="*/ 2 h 10"/>
                  <a:gd name="T6" fmla="*/ 8 w 11"/>
                  <a:gd name="T7" fmla="*/ 5 h 10"/>
                  <a:gd name="T8" fmla="*/ 5 w 11"/>
                  <a:gd name="T9" fmla="*/ 8 h 10"/>
                  <a:gd name="T10" fmla="*/ 5 w 11"/>
                  <a:gd name="T11" fmla="*/ 0 h 10"/>
                  <a:gd name="T12" fmla="*/ 0 w 11"/>
                  <a:gd name="T13" fmla="*/ 5 h 10"/>
                  <a:gd name="T14" fmla="*/ 5 w 11"/>
                  <a:gd name="T15" fmla="*/ 10 h 10"/>
                  <a:gd name="T16" fmla="*/ 11 w 11"/>
                  <a:gd name="T17" fmla="*/ 5 h 10"/>
                  <a:gd name="T18" fmla="*/ 5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52"/>
              <p:cNvSpPr>
                <a:spLocks noEditPoints="1"/>
              </p:cNvSpPr>
              <p:nvPr/>
            </p:nvSpPr>
            <p:spPr bwMode="auto">
              <a:xfrm>
                <a:off x="5964" y="4162"/>
                <a:ext cx="35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9" y="10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53"/>
              <p:cNvSpPr>
                <a:spLocks noEditPoints="1"/>
              </p:cNvSpPr>
              <p:nvPr/>
            </p:nvSpPr>
            <p:spPr bwMode="auto">
              <a:xfrm>
                <a:off x="6037" y="4162"/>
                <a:ext cx="34" cy="32"/>
              </a:xfrm>
              <a:custGeom>
                <a:avLst/>
                <a:gdLst>
                  <a:gd name="T0" fmla="*/ 6 w 11"/>
                  <a:gd name="T1" fmla="*/ 8 h 10"/>
                  <a:gd name="T2" fmla="*/ 3 w 11"/>
                  <a:gd name="T3" fmla="*/ 5 h 10"/>
                  <a:gd name="T4" fmla="*/ 6 w 11"/>
                  <a:gd name="T5" fmla="*/ 2 h 10"/>
                  <a:gd name="T6" fmla="*/ 8 w 11"/>
                  <a:gd name="T7" fmla="*/ 5 h 10"/>
                  <a:gd name="T8" fmla="*/ 6 w 11"/>
                  <a:gd name="T9" fmla="*/ 8 h 10"/>
                  <a:gd name="T10" fmla="*/ 6 w 11"/>
                  <a:gd name="T11" fmla="*/ 0 h 10"/>
                  <a:gd name="T12" fmla="*/ 0 w 11"/>
                  <a:gd name="T13" fmla="*/ 5 h 10"/>
                  <a:gd name="T14" fmla="*/ 6 w 11"/>
                  <a:gd name="T15" fmla="*/ 10 h 10"/>
                  <a:gd name="T16" fmla="*/ 11 w 11"/>
                  <a:gd name="T17" fmla="*/ 5 h 10"/>
                  <a:gd name="T18" fmla="*/ 6 w 1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0">
                    <a:moveTo>
                      <a:pt x="6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2"/>
                      <a:pt x="6" y="2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54"/>
              <p:cNvSpPr>
                <a:spLocks noEditPoints="1"/>
              </p:cNvSpPr>
              <p:nvPr/>
            </p:nvSpPr>
            <p:spPr bwMode="auto">
              <a:xfrm>
                <a:off x="5929" y="4094"/>
                <a:ext cx="35" cy="35"/>
              </a:xfrm>
              <a:custGeom>
                <a:avLst/>
                <a:gdLst>
                  <a:gd name="T0" fmla="*/ 5 w 11"/>
                  <a:gd name="T1" fmla="*/ 3 h 11"/>
                  <a:gd name="T2" fmla="*/ 8 w 11"/>
                  <a:gd name="T3" fmla="*/ 5 h 11"/>
                  <a:gd name="T4" fmla="*/ 5 w 11"/>
                  <a:gd name="T5" fmla="*/ 8 h 11"/>
                  <a:gd name="T6" fmla="*/ 3 w 11"/>
                  <a:gd name="T7" fmla="*/ 5 h 11"/>
                  <a:gd name="T8" fmla="*/ 5 w 11"/>
                  <a:gd name="T9" fmla="*/ 3 h 11"/>
                  <a:gd name="T10" fmla="*/ 5 w 11"/>
                  <a:gd name="T11" fmla="*/ 11 h 11"/>
                  <a:gd name="T12" fmla="*/ 11 w 11"/>
                  <a:gd name="T13" fmla="*/ 5 h 11"/>
                  <a:gd name="T14" fmla="*/ 5 w 11"/>
                  <a:gd name="T15" fmla="*/ 0 h 11"/>
                  <a:gd name="T16" fmla="*/ 0 w 11"/>
                  <a:gd name="T17" fmla="*/ 5 h 11"/>
                  <a:gd name="T18" fmla="*/ 5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55"/>
              <p:cNvSpPr>
                <a:spLocks noEditPoints="1"/>
              </p:cNvSpPr>
              <p:nvPr/>
            </p:nvSpPr>
            <p:spPr bwMode="auto">
              <a:xfrm>
                <a:off x="6002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3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56"/>
              <p:cNvSpPr>
                <a:spLocks noEditPoints="1"/>
              </p:cNvSpPr>
              <p:nvPr/>
            </p:nvSpPr>
            <p:spPr bwMode="auto">
              <a:xfrm>
                <a:off x="6075" y="4094"/>
                <a:ext cx="31" cy="35"/>
              </a:xfrm>
              <a:custGeom>
                <a:avLst/>
                <a:gdLst>
                  <a:gd name="T0" fmla="*/ 5 w 10"/>
                  <a:gd name="T1" fmla="*/ 3 h 11"/>
                  <a:gd name="T2" fmla="*/ 8 w 10"/>
                  <a:gd name="T3" fmla="*/ 5 h 11"/>
                  <a:gd name="T4" fmla="*/ 5 w 10"/>
                  <a:gd name="T5" fmla="*/ 8 h 11"/>
                  <a:gd name="T6" fmla="*/ 2 w 10"/>
                  <a:gd name="T7" fmla="*/ 5 h 11"/>
                  <a:gd name="T8" fmla="*/ 5 w 10"/>
                  <a:gd name="T9" fmla="*/ 3 h 11"/>
                  <a:gd name="T10" fmla="*/ 5 w 10"/>
                  <a:gd name="T11" fmla="*/ 11 h 11"/>
                  <a:gd name="T12" fmla="*/ 10 w 10"/>
                  <a:gd name="T13" fmla="*/ 5 h 11"/>
                  <a:gd name="T14" fmla="*/ 5 w 10"/>
                  <a:gd name="T15" fmla="*/ 0 h 11"/>
                  <a:gd name="T16" fmla="*/ 0 w 10"/>
                  <a:gd name="T17" fmla="*/ 5 h 11"/>
                  <a:gd name="T18" fmla="*/ 5 w 10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3"/>
                    </a:moveTo>
                    <a:cubicBezTo>
                      <a:pt x="6" y="3"/>
                      <a:pt x="8" y="4"/>
                      <a:pt x="8" y="5"/>
                    </a:cubicBezTo>
                    <a:cubicBezTo>
                      <a:pt x="8" y="7"/>
                      <a:pt x="6" y="8"/>
                      <a:pt x="5" y="8"/>
                    </a:cubicBezTo>
                    <a:cubicBezTo>
                      <a:pt x="4" y="8"/>
                      <a:pt x="2" y="7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moveTo>
                      <a:pt x="5" y="11"/>
                    </a:moveTo>
                    <a:cubicBezTo>
                      <a:pt x="8" y="11"/>
                      <a:pt x="10" y="8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57"/>
              <p:cNvSpPr>
                <a:spLocks noEditPoints="1"/>
              </p:cNvSpPr>
              <p:nvPr/>
            </p:nvSpPr>
            <p:spPr bwMode="auto">
              <a:xfrm>
                <a:off x="6109" y="4094"/>
                <a:ext cx="35" cy="35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5 h 11"/>
                  <a:gd name="T4" fmla="*/ 5 w 11"/>
                  <a:gd name="T5" fmla="*/ 3 h 11"/>
                  <a:gd name="T6" fmla="*/ 8 w 11"/>
                  <a:gd name="T7" fmla="*/ 5 h 11"/>
                  <a:gd name="T8" fmla="*/ 5 w 11"/>
                  <a:gd name="T9" fmla="*/ 8 h 11"/>
                  <a:gd name="T10" fmla="*/ 5 w 11"/>
                  <a:gd name="T11" fmla="*/ 0 h 11"/>
                  <a:gd name="T12" fmla="*/ 0 w 11"/>
                  <a:gd name="T13" fmla="*/ 5 h 11"/>
                  <a:gd name="T14" fmla="*/ 5 w 11"/>
                  <a:gd name="T15" fmla="*/ 11 h 11"/>
                  <a:gd name="T16" fmla="*/ 11 w 11"/>
                  <a:gd name="T17" fmla="*/ 5 h 11"/>
                  <a:gd name="T18" fmla="*/ 5 w 1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58"/>
              <p:cNvSpPr>
                <a:spLocks noEditPoints="1"/>
              </p:cNvSpPr>
              <p:nvPr/>
            </p:nvSpPr>
            <p:spPr bwMode="auto">
              <a:xfrm>
                <a:off x="5964" y="4094"/>
                <a:ext cx="35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9" y="11"/>
                      <a:pt x="11" y="8"/>
                      <a:pt x="11" y="5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59"/>
              <p:cNvSpPr>
                <a:spLocks noEditPoints="1"/>
              </p:cNvSpPr>
              <p:nvPr/>
            </p:nvSpPr>
            <p:spPr bwMode="auto">
              <a:xfrm>
                <a:off x="6037" y="4094"/>
                <a:ext cx="34" cy="35"/>
              </a:xfrm>
              <a:custGeom>
                <a:avLst/>
                <a:gdLst>
                  <a:gd name="T0" fmla="*/ 6 w 11"/>
                  <a:gd name="T1" fmla="*/ 3 h 11"/>
                  <a:gd name="T2" fmla="*/ 8 w 11"/>
                  <a:gd name="T3" fmla="*/ 5 h 11"/>
                  <a:gd name="T4" fmla="*/ 6 w 11"/>
                  <a:gd name="T5" fmla="*/ 8 h 11"/>
                  <a:gd name="T6" fmla="*/ 3 w 11"/>
                  <a:gd name="T7" fmla="*/ 5 h 11"/>
                  <a:gd name="T8" fmla="*/ 6 w 11"/>
                  <a:gd name="T9" fmla="*/ 3 h 11"/>
                  <a:gd name="T10" fmla="*/ 6 w 11"/>
                  <a:gd name="T11" fmla="*/ 11 h 11"/>
                  <a:gd name="T12" fmla="*/ 11 w 11"/>
                  <a:gd name="T13" fmla="*/ 5 h 11"/>
                  <a:gd name="T14" fmla="*/ 6 w 11"/>
                  <a:gd name="T15" fmla="*/ 0 h 11"/>
                  <a:gd name="T16" fmla="*/ 0 w 11"/>
                  <a:gd name="T17" fmla="*/ 5 h 11"/>
                  <a:gd name="T18" fmla="*/ 6 w 11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3"/>
                    </a:moveTo>
                    <a:cubicBezTo>
                      <a:pt x="7" y="3"/>
                      <a:pt x="8" y="4"/>
                      <a:pt x="8" y="5"/>
                    </a:cubicBezTo>
                    <a:cubicBezTo>
                      <a:pt x="8" y="7"/>
                      <a:pt x="7" y="8"/>
                      <a:pt x="6" y="8"/>
                    </a:cubicBezTo>
                    <a:cubicBezTo>
                      <a:pt x="4" y="8"/>
                      <a:pt x="3" y="7"/>
                      <a:pt x="3" y="5"/>
                    </a:cubicBezTo>
                    <a:cubicBezTo>
                      <a:pt x="3" y="4"/>
                      <a:pt x="4" y="3"/>
                      <a:pt x="6" y="3"/>
                    </a:cubicBezTo>
                    <a:moveTo>
                      <a:pt x="6" y="11"/>
                    </a:moveTo>
                    <a:cubicBezTo>
                      <a:pt x="8" y="11"/>
                      <a:pt x="11" y="8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60"/>
              <p:cNvSpPr>
                <a:spLocks noEditPoints="1"/>
              </p:cNvSpPr>
              <p:nvPr/>
            </p:nvSpPr>
            <p:spPr bwMode="auto">
              <a:xfrm>
                <a:off x="5983" y="4126"/>
                <a:ext cx="35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61"/>
              <p:cNvSpPr>
                <a:spLocks noEditPoints="1"/>
              </p:cNvSpPr>
              <p:nvPr/>
            </p:nvSpPr>
            <p:spPr bwMode="auto">
              <a:xfrm>
                <a:off x="6056" y="4126"/>
                <a:ext cx="34" cy="36"/>
              </a:xfrm>
              <a:custGeom>
                <a:avLst/>
                <a:gdLst>
                  <a:gd name="T0" fmla="*/ 5 w 11"/>
                  <a:gd name="T1" fmla="*/ 8 h 11"/>
                  <a:gd name="T2" fmla="*/ 3 w 11"/>
                  <a:gd name="T3" fmla="*/ 6 h 11"/>
                  <a:gd name="T4" fmla="*/ 5 w 11"/>
                  <a:gd name="T5" fmla="*/ 3 h 11"/>
                  <a:gd name="T6" fmla="*/ 8 w 11"/>
                  <a:gd name="T7" fmla="*/ 6 h 11"/>
                  <a:gd name="T8" fmla="*/ 5 w 11"/>
                  <a:gd name="T9" fmla="*/ 8 h 11"/>
                  <a:gd name="T10" fmla="*/ 11 w 11"/>
                  <a:gd name="T11" fmla="*/ 6 h 11"/>
                  <a:gd name="T12" fmla="*/ 5 w 11"/>
                  <a:gd name="T13" fmla="*/ 0 h 11"/>
                  <a:gd name="T14" fmla="*/ 0 w 11"/>
                  <a:gd name="T15" fmla="*/ 6 h 11"/>
                  <a:gd name="T16" fmla="*/ 5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5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5" y="8"/>
                    </a:cubicBezTo>
                    <a:moveTo>
                      <a:pt x="11" y="6"/>
                    </a:moveTo>
                    <a:cubicBezTo>
                      <a:pt x="11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62"/>
              <p:cNvSpPr>
                <a:spLocks noEditPoints="1"/>
              </p:cNvSpPr>
              <p:nvPr/>
            </p:nvSpPr>
            <p:spPr bwMode="auto">
              <a:xfrm>
                <a:off x="6090" y="4126"/>
                <a:ext cx="35" cy="36"/>
              </a:xfrm>
              <a:custGeom>
                <a:avLst/>
                <a:gdLst>
                  <a:gd name="T0" fmla="*/ 6 w 11"/>
                  <a:gd name="T1" fmla="*/ 8 h 11"/>
                  <a:gd name="T2" fmla="*/ 3 w 11"/>
                  <a:gd name="T3" fmla="*/ 6 h 11"/>
                  <a:gd name="T4" fmla="*/ 6 w 11"/>
                  <a:gd name="T5" fmla="*/ 3 h 11"/>
                  <a:gd name="T6" fmla="*/ 8 w 11"/>
                  <a:gd name="T7" fmla="*/ 6 h 11"/>
                  <a:gd name="T8" fmla="*/ 6 w 11"/>
                  <a:gd name="T9" fmla="*/ 8 h 11"/>
                  <a:gd name="T10" fmla="*/ 11 w 11"/>
                  <a:gd name="T11" fmla="*/ 6 h 11"/>
                  <a:gd name="T12" fmla="*/ 6 w 11"/>
                  <a:gd name="T13" fmla="*/ 0 h 11"/>
                  <a:gd name="T14" fmla="*/ 0 w 11"/>
                  <a:gd name="T15" fmla="*/ 6 h 11"/>
                  <a:gd name="T16" fmla="*/ 6 w 11"/>
                  <a:gd name="T17" fmla="*/ 11 h 11"/>
                  <a:gd name="T18" fmla="*/ 11 w 11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6" y="8"/>
                    </a:moveTo>
                    <a:cubicBezTo>
                      <a:pt x="4" y="8"/>
                      <a:pt x="3" y="7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7" y="3"/>
                      <a:pt x="8" y="4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moveTo>
                      <a:pt x="11" y="6"/>
                    </a:moveTo>
                    <a:cubicBezTo>
                      <a:pt x="11" y="3"/>
                      <a:pt x="9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9" y="11"/>
                      <a:pt x="11" y="9"/>
                      <a:pt x="11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63"/>
              <p:cNvSpPr>
                <a:spLocks noEditPoints="1"/>
              </p:cNvSpPr>
              <p:nvPr/>
            </p:nvSpPr>
            <p:spPr bwMode="auto">
              <a:xfrm>
                <a:off x="5948" y="4126"/>
                <a:ext cx="32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8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4" y="8"/>
                      <a:pt x="2" y="7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6" y="3"/>
                      <a:pt x="8" y="4"/>
                      <a:pt x="8" y="6"/>
                    </a:cubicBezTo>
                    <a:cubicBezTo>
                      <a:pt x="8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64"/>
              <p:cNvSpPr>
                <a:spLocks noEditPoints="1"/>
              </p:cNvSpPr>
              <p:nvPr/>
            </p:nvSpPr>
            <p:spPr bwMode="auto">
              <a:xfrm>
                <a:off x="6021" y="4126"/>
                <a:ext cx="31" cy="36"/>
              </a:xfrm>
              <a:custGeom>
                <a:avLst/>
                <a:gdLst>
                  <a:gd name="T0" fmla="*/ 5 w 10"/>
                  <a:gd name="T1" fmla="*/ 8 h 11"/>
                  <a:gd name="T2" fmla="*/ 2 w 10"/>
                  <a:gd name="T3" fmla="*/ 6 h 11"/>
                  <a:gd name="T4" fmla="*/ 5 w 10"/>
                  <a:gd name="T5" fmla="*/ 3 h 11"/>
                  <a:gd name="T6" fmla="*/ 7 w 10"/>
                  <a:gd name="T7" fmla="*/ 6 h 11"/>
                  <a:gd name="T8" fmla="*/ 5 w 10"/>
                  <a:gd name="T9" fmla="*/ 8 h 11"/>
                  <a:gd name="T10" fmla="*/ 10 w 10"/>
                  <a:gd name="T11" fmla="*/ 6 h 11"/>
                  <a:gd name="T12" fmla="*/ 5 w 10"/>
                  <a:gd name="T13" fmla="*/ 0 h 11"/>
                  <a:gd name="T14" fmla="*/ 0 w 10"/>
                  <a:gd name="T15" fmla="*/ 6 h 11"/>
                  <a:gd name="T16" fmla="*/ 5 w 10"/>
                  <a:gd name="T17" fmla="*/ 11 h 11"/>
                  <a:gd name="T18" fmla="*/ 10 w 10"/>
                  <a:gd name="T1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3" y="8"/>
                      <a:pt x="2" y="7"/>
                      <a:pt x="2" y="6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6" y="3"/>
                      <a:pt x="7" y="4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moveTo>
                      <a:pt x="10" y="6"/>
                    </a:moveTo>
                    <a:cubicBezTo>
                      <a:pt x="10" y="3"/>
                      <a:pt x="8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8" y="11"/>
                      <a:pt x="10" y="9"/>
                      <a:pt x="10" y="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65"/>
              <p:cNvSpPr>
                <a:spLocks/>
              </p:cNvSpPr>
              <p:nvPr/>
            </p:nvSpPr>
            <p:spPr bwMode="auto">
              <a:xfrm>
                <a:off x="658" y="4136"/>
                <a:ext cx="9" cy="19"/>
              </a:xfrm>
              <a:custGeom>
                <a:avLst/>
                <a:gdLst>
                  <a:gd name="T0" fmla="*/ 3 w 3"/>
                  <a:gd name="T1" fmla="*/ 2 h 6"/>
                  <a:gd name="T2" fmla="*/ 1 w 3"/>
                  <a:gd name="T3" fmla="*/ 0 h 6"/>
                  <a:gd name="T4" fmla="*/ 0 w 3"/>
                  <a:gd name="T5" fmla="*/ 2 h 6"/>
                  <a:gd name="T6" fmla="*/ 0 w 3"/>
                  <a:gd name="T7" fmla="*/ 4 h 6"/>
                  <a:gd name="T8" fmla="*/ 2 w 3"/>
                  <a:gd name="T9" fmla="*/ 6 h 6"/>
                  <a:gd name="T10" fmla="*/ 2 w 3"/>
                  <a:gd name="T11" fmla="*/ 6 h 6"/>
                  <a:gd name="T12" fmla="*/ 3 w 3"/>
                  <a:gd name="T13" fmla="*/ 4 h 6"/>
                  <a:gd name="T14" fmla="*/ 3 w 3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5"/>
                      <a:pt x="3" y="4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66"/>
              <p:cNvSpPr>
                <a:spLocks/>
              </p:cNvSpPr>
              <p:nvPr/>
            </p:nvSpPr>
            <p:spPr bwMode="auto">
              <a:xfrm>
                <a:off x="468" y="3971"/>
                <a:ext cx="148" cy="103"/>
              </a:xfrm>
              <a:custGeom>
                <a:avLst/>
                <a:gdLst>
                  <a:gd name="T0" fmla="*/ 45 w 47"/>
                  <a:gd name="T1" fmla="*/ 7 h 32"/>
                  <a:gd name="T2" fmla="*/ 39 w 47"/>
                  <a:gd name="T3" fmla="*/ 7 h 32"/>
                  <a:gd name="T4" fmla="*/ 24 w 47"/>
                  <a:gd name="T5" fmla="*/ 3 h 32"/>
                  <a:gd name="T6" fmla="*/ 23 w 47"/>
                  <a:gd name="T7" fmla="*/ 3 h 32"/>
                  <a:gd name="T8" fmla="*/ 7 w 47"/>
                  <a:gd name="T9" fmla="*/ 8 h 32"/>
                  <a:gd name="T10" fmla="*/ 3 w 47"/>
                  <a:gd name="T11" fmla="*/ 1 h 32"/>
                  <a:gd name="T12" fmla="*/ 1 w 47"/>
                  <a:gd name="T13" fmla="*/ 0 h 32"/>
                  <a:gd name="T14" fmla="*/ 0 w 47"/>
                  <a:gd name="T15" fmla="*/ 2 h 32"/>
                  <a:gd name="T16" fmla="*/ 5 w 47"/>
                  <a:gd name="T17" fmla="*/ 11 h 32"/>
                  <a:gd name="T18" fmla="*/ 7 w 47"/>
                  <a:gd name="T19" fmla="*/ 17 h 32"/>
                  <a:gd name="T20" fmla="*/ 5 w 47"/>
                  <a:gd name="T21" fmla="*/ 29 h 32"/>
                  <a:gd name="T22" fmla="*/ 6 w 47"/>
                  <a:gd name="T23" fmla="*/ 31 h 32"/>
                  <a:gd name="T24" fmla="*/ 7 w 47"/>
                  <a:gd name="T25" fmla="*/ 31 h 32"/>
                  <a:gd name="T26" fmla="*/ 8 w 47"/>
                  <a:gd name="T27" fmla="*/ 29 h 32"/>
                  <a:gd name="T28" fmla="*/ 10 w 47"/>
                  <a:gd name="T29" fmla="*/ 19 h 32"/>
                  <a:gd name="T30" fmla="*/ 13 w 47"/>
                  <a:gd name="T31" fmla="*/ 19 h 32"/>
                  <a:gd name="T32" fmla="*/ 13 w 47"/>
                  <a:gd name="T33" fmla="*/ 19 h 32"/>
                  <a:gd name="T34" fmla="*/ 15 w 47"/>
                  <a:gd name="T35" fmla="*/ 18 h 32"/>
                  <a:gd name="T36" fmla="*/ 13 w 47"/>
                  <a:gd name="T37" fmla="*/ 16 h 32"/>
                  <a:gd name="T38" fmla="*/ 10 w 47"/>
                  <a:gd name="T39" fmla="*/ 15 h 32"/>
                  <a:gd name="T40" fmla="*/ 9 w 47"/>
                  <a:gd name="T41" fmla="*/ 11 h 32"/>
                  <a:gd name="T42" fmla="*/ 23 w 47"/>
                  <a:gd name="T43" fmla="*/ 6 h 32"/>
                  <a:gd name="T44" fmla="*/ 38 w 47"/>
                  <a:gd name="T45" fmla="*/ 10 h 32"/>
                  <a:gd name="T46" fmla="*/ 40 w 47"/>
                  <a:gd name="T47" fmla="*/ 17 h 32"/>
                  <a:gd name="T48" fmla="*/ 39 w 47"/>
                  <a:gd name="T49" fmla="*/ 18 h 32"/>
                  <a:gd name="T50" fmla="*/ 35 w 47"/>
                  <a:gd name="T51" fmla="*/ 15 h 32"/>
                  <a:gd name="T52" fmla="*/ 33 w 47"/>
                  <a:gd name="T53" fmla="*/ 15 h 32"/>
                  <a:gd name="T54" fmla="*/ 29 w 47"/>
                  <a:gd name="T55" fmla="*/ 18 h 32"/>
                  <a:gd name="T56" fmla="*/ 19 w 47"/>
                  <a:gd name="T57" fmla="*/ 17 h 32"/>
                  <a:gd name="T58" fmla="*/ 17 w 47"/>
                  <a:gd name="T59" fmla="*/ 18 h 32"/>
                  <a:gd name="T60" fmla="*/ 19 w 47"/>
                  <a:gd name="T61" fmla="*/ 20 h 32"/>
                  <a:gd name="T62" fmla="*/ 28 w 47"/>
                  <a:gd name="T63" fmla="*/ 21 h 32"/>
                  <a:gd name="T64" fmla="*/ 33 w 47"/>
                  <a:gd name="T65" fmla="*/ 31 h 32"/>
                  <a:gd name="T66" fmla="*/ 34 w 47"/>
                  <a:gd name="T67" fmla="*/ 32 h 32"/>
                  <a:gd name="T68" fmla="*/ 35 w 47"/>
                  <a:gd name="T69" fmla="*/ 32 h 32"/>
                  <a:gd name="T70" fmla="*/ 36 w 47"/>
                  <a:gd name="T71" fmla="*/ 30 h 32"/>
                  <a:gd name="T72" fmla="*/ 31 w 47"/>
                  <a:gd name="T73" fmla="*/ 20 h 32"/>
                  <a:gd name="T74" fmla="*/ 34 w 47"/>
                  <a:gd name="T75" fmla="*/ 18 h 32"/>
                  <a:gd name="T76" fmla="*/ 38 w 47"/>
                  <a:gd name="T77" fmla="*/ 21 h 32"/>
                  <a:gd name="T78" fmla="*/ 40 w 47"/>
                  <a:gd name="T79" fmla="*/ 21 h 32"/>
                  <a:gd name="T80" fmla="*/ 43 w 47"/>
                  <a:gd name="T81" fmla="*/ 19 h 32"/>
                  <a:gd name="T82" fmla="*/ 44 w 47"/>
                  <a:gd name="T83" fmla="*/ 17 h 32"/>
                  <a:gd name="T84" fmla="*/ 42 w 47"/>
                  <a:gd name="T85" fmla="*/ 11 h 32"/>
                  <a:gd name="T86" fmla="*/ 45 w 47"/>
                  <a:gd name="T87" fmla="*/ 11 h 32"/>
                  <a:gd name="T88" fmla="*/ 45 w 47"/>
                  <a:gd name="T89" fmla="*/ 11 h 32"/>
                  <a:gd name="T90" fmla="*/ 46 w 47"/>
                  <a:gd name="T91" fmla="*/ 9 h 32"/>
                  <a:gd name="T92" fmla="*/ 45 w 47"/>
                  <a:gd name="T9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32">
                    <a:moveTo>
                      <a:pt x="45" y="7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5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0"/>
                      <a:pt x="8" y="2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5" y="19"/>
                      <a:pt x="15" y="18"/>
                    </a:cubicBezTo>
                    <a:cubicBezTo>
                      <a:pt x="15" y="17"/>
                      <a:pt x="14" y="16"/>
                      <a:pt x="13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3" y="14"/>
                      <a:pt x="33" y="1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7" y="19"/>
                      <a:pt x="18" y="20"/>
                      <a:pt x="19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2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6" y="31"/>
                      <a:pt x="36" y="30"/>
                      <a:pt x="36" y="3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2"/>
                      <a:pt x="40" y="22"/>
                      <a:pt x="40" y="21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4" y="19"/>
                      <a:pt x="44" y="18"/>
                      <a:pt x="44" y="17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6" y="11"/>
                      <a:pt x="46" y="10"/>
                      <a:pt x="46" y="9"/>
                    </a:cubicBezTo>
                    <a:cubicBezTo>
                      <a:pt x="47" y="8"/>
                      <a:pt x="46" y="7"/>
                      <a:pt x="45" y="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67"/>
              <p:cNvSpPr>
                <a:spLocks/>
              </p:cNvSpPr>
              <p:nvPr/>
            </p:nvSpPr>
            <p:spPr bwMode="auto">
              <a:xfrm>
                <a:off x="427" y="4119"/>
                <a:ext cx="54" cy="59"/>
              </a:xfrm>
              <a:custGeom>
                <a:avLst/>
                <a:gdLst>
                  <a:gd name="T0" fmla="*/ 17 w 17"/>
                  <a:gd name="T1" fmla="*/ 11 h 18"/>
                  <a:gd name="T2" fmla="*/ 17 w 17"/>
                  <a:gd name="T3" fmla="*/ 2 h 18"/>
                  <a:gd name="T4" fmla="*/ 15 w 17"/>
                  <a:gd name="T5" fmla="*/ 0 h 18"/>
                  <a:gd name="T6" fmla="*/ 14 w 17"/>
                  <a:gd name="T7" fmla="*/ 2 h 18"/>
                  <a:gd name="T8" fmla="*/ 14 w 17"/>
                  <a:gd name="T9" fmla="*/ 10 h 18"/>
                  <a:gd name="T10" fmla="*/ 13 w 17"/>
                  <a:gd name="T11" fmla="*/ 10 h 18"/>
                  <a:gd name="T12" fmla="*/ 10 w 17"/>
                  <a:gd name="T13" fmla="*/ 3 h 18"/>
                  <a:gd name="T14" fmla="*/ 8 w 17"/>
                  <a:gd name="T15" fmla="*/ 2 h 18"/>
                  <a:gd name="T16" fmla="*/ 7 w 17"/>
                  <a:gd name="T17" fmla="*/ 4 h 18"/>
                  <a:gd name="T18" fmla="*/ 10 w 17"/>
                  <a:gd name="T19" fmla="*/ 12 h 18"/>
                  <a:gd name="T20" fmla="*/ 10 w 17"/>
                  <a:gd name="T21" fmla="*/ 12 h 18"/>
                  <a:gd name="T22" fmla="*/ 4 w 17"/>
                  <a:gd name="T23" fmla="*/ 6 h 18"/>
                  <a:gd name="T24" fmla="*/ 2 w 17"/>
                  <a:gd name="T25" fmla="*/ 6 h 18"/>
                  <a:gd name="T26" fmla="*/ 2 w 17"/>
                  <a:gd name="T27" fmla="*/ 9 h 18"/>
                  <a:gd name="T28" fmla="*/ 7 w 17"/>
                  <a:gd name="T29" fmla="*/ 14 h 18"/>
                  <a:gd name="T30" fmla="*/ 7 w 17"/>
                  <a:gd name="T31" fmla="*/ 14 h 18"/>
                  <a:gd name="T32" fmla="*/ 3 w 17"/>
                  <a:gd name="T33" fmla="*/ 13 h 18"/>
                  <a:gd name="T34" fmla="*/ 0 w 17"/>
                  <a:gd name="T35" fmla="*/ 14 h 18"/>
                  <a:gd name="T36" fmla="*/ 2 w 17"/>
                  <a:gd name="T37" fmla="*/ 16 h 18"/>
                  <a:gd name="T38" fmla="*/ 7 w 17"/>
                  <a:gd name="T39" fmla="*/ 18 h 18"/>
                  <a:gd name="T40" fmla="*/ 8 w 17"/>
                  <a:gd name="T41" fmla="*/ 18 h 18"/>
                  <a:gd name="T42" fmla="*/ 9 w 17"/>
                  <a:gd name="T43" fmla="*/ 18 h 18"/>
                  <a:gd name="T44" fmla="*/ 16 w 17"/>
                  <a:gd name="T45" fmla="*/ 12 h 18"/>
                  <a:gd name="T46" fmla="*/ 17 w 17"/>
                  <a:gd name="T4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7" y="11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7"/>
                      <a:pt x="1" y="8"/>
                      <a:pt x="2" y="9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2"/>
                      <a:pt x="1" y="13"/>
                      <a:pt x="0" y="14"/>
                    </a:cubicBezTo>
                    <a:cubicBezTo>
                      <a:pt x="0" y="15"/>
                      <a:pt x="1" y="16"/>
                      <a:pt x="2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68"/>
              <p:cNvSpPr>
                <a:spLocks/>
              </p:cNvSpPr>
              <p:nvPr/>
            </p:nvSpPr>
            <p:spPr bwMode="auto">
              <a:xfrm>
                <a:off x="474" y="4145"/>
                <a:ext cx="35" cy="46"/>
              </a:xfrm>
              <a:custGeom>
                <a:avLst/>
                <a:gdLst>
                  <a:gd name="T0" fmla="*/ 8 w 11"/>
                  <a:gd name="T1" fmla="*/ 1 h 14"/>
                  <a:gd name="T2" fmla="*/ 4 w 11"/>
                  <a:gd name="T3" fmla="*/ 4 h 14"/>
                  <a:gd name="T4" fmla="*/ 4 w 11"/>
                  <a:gd name="T5" fmla="*/ 5 h 14"/>
                  <a:gd name="T6" fmla="*/ 1 w 11"/>
                  <a:gd name="T7" fmla="*/ 12 h 14"/>
                  <a:gd name="T8" fmla="*/ 2 w 11"/>
                  <a:gd name="T9" fmla="*/ 14 h 14"/>
                  <a:gd name="T10" fmla="*/ 2 w 11"/>
                  <a:gd name="T11" fmla="*/ 14 h 14"/>
                  <a:gd name="T12" fmla="*/ 4 w 11"/>
                  <a:gd name="T13" fmla="*/ 13 h 14"/>
                  <a:gd name="T14" fmla="*/ 7 w 11"/>
                  <a:gd name="T15" fmla="*/ 6 h 14"/>
                  <a:gd name="T16" fmla="*/ 10 w 11"/>
                  <a:gd name="T17" fmla="*/ 3 h 14"/>
                  <a:gd name="T18" fmla="*/ 10 w 11"/>
                  <a:gd name="T19" fmla="*/ 1 h 14"/>
                  <a:gd name="T20" fmla="*/ 8 w 11"/>
                  <a:gd name="T2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1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4" y="14"/>
                      <a:pt x="4" y="13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0" y="1"/>
                    </a:cubicBezTo>
                    <a:cubicBezTo>
                      <a:pt x="9" y="0"/>
                      <a:pt x="8" y="0"/>
                      <a:pt x="8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69"/>
              <p:cNvSpPr>
                <a:spLocks/>
              </p:cNvSpPr>
              <p:nvPr/>
            </p:nvSpPr>
            <p:spPr bwMode="auto">
              <a:xfrm>
                <a:off x="455" y="4168"/>
                <a:ext cx="22" cy="19"/>
              </a:xfrm>
              <a:custGeom>
                <a:avLst/>
                <a:gdLst>
                  <a:gd name="T0" fmla="*/ 4 w 7"/>
                  <a:gd name="T1" fmla="*/ 1 h 6"/>
                  <a:gd name="T2" fmla="*/ 1 w 7"/>
                  <a:gd name="T3" fmla="*/ 3 h 6"/>
                  <a:gd name="T4" fmla="*/ 1 w 7"/>
                  <a:gd name="T5" fmla="*/ 5 h 6"/>
                  <a:gd name="T6" fmla="*/ 2 w 7"/>
                  <a:gd name="T7" fmla="*/ 6 h 6"/>
                  <a:gd name="T8" fmla="*/ 3 w 7"/>
                  <a:gd name="T9" fmla="*/ 6 h 6"/>
                  <a:gd name="T10" fmla="*/ 6 w 7"/>
                  <a:gd name="T11" fmla="*/ 4 h 6"/>
                  <a:gd name="T12" fmla="*/ 6 w 7"/>
                  <a:gd name="T13" fmla="*/ 1 h 6"/>
                  <a:gd name="T14" fmla="*/ 4 w 7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0"/>
                      <a:pt x="4" y="0"/>
                      <a:pt x="4" y="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70"/>
              <p:cNvSpPr>
                <a:spLocks/>
              </p:cNvSpPr>
              <p:nvPr/>
            </p:nvSpPr>
            <p:spPr bwMode="auto">
              <a:xfrm>
                <a:off x="553" y="4094"/>
                <a:ext cx="54" cy="58"/>
              </a:xfrm>
              <a:custGeom>
                <a:avLst/>
                <a:gdLst>
                  <a:gd name="T0" fmla="*/ 15 w 17"/>
                  <a:gd name="T1" fmla="*/ 13 h 18"/>
                  <a:gd name="T2" fmla="*/ 10 w 17"/>
                  <a:gd name="T3" fmla="*/ 14 h 18"/>
                  <a:gd name="T4" fmla="*/ 10 w 17"/>
                  <a:gd name="T5" fmla="*/ 14 h 18"/>
                  <a:gd name="T6" fmla="*/ 15 w 17"/>
                  <a:gd name="T7" fmla="*/ 9 h 18"/>
                  <a:gd name="T8" fmla="*/ 16 w 17"/>
                  <a:gd name="T9" fmla="*/ 6 h 18"/>
                  <a:gd name="T10" fmla="*/ 13 w 17"/>
                  <a:gd name="T11" fmla="*/ 6 h 18"/>
                  <a:gd name="T12" fmla="*/ 7 w 17"/>
                  <a:gd name="T13" fmla="*/ 12 h 18"/>
                  <a:gd name="T14" fmla="*/ 7 w 17"/>
                  <a:gd name="T15" fmla="*/ 12 h 18"/>
                  <a:gd name="T16" fmla="*/ 10 w 17"/>
                  <a:gd name="T17" fmla="*/ 4 h 18"/>
                  <a:gd name="T18" fmla="*/ 9 w 17"/>
                  <a:gd name="T19" fmla="*/ 2 h 18"/>
                  <a:gd name="T20" fmla="*/ 7 w 17"/>
                  <a:gd name="T21" fmla="*/ 3 h 18"/>
                  <a:gd name="T22" fmla="*/ 4 w 17"/>
                  <a:gd name="T23" fmla="*/ 10 h 18"/>
                  <a:gd name="T24" fmla="*/ 3 w 17"/>
                  <a:gd name="T25" fmla="*/ 10 h 18"/>
                  <a:gd name="T26" fmla="*/ 3 w 17"/>
                  <a:gd name="T27" fmla="*/ 2 h 18"/>
                  <a:gd name="T28" fmla="*/ 2 w 17"/>
                  <a:gd name="T29" fmla="*/ 0 h 18"/>
                  <a:gd name="T30" fmla="*/ 0 w 17"/>
                  <a:gd name="T31" fmla="*/ 2 h 18"/>
                  <a:gd name="T32" fmla="*/ 0 w 17"/>
                  <a:gd name="T33" fmla="*/ 11 h 18"/>
                  <a:gd name="T34" fmla="*/ 1 w 17"/>
                  <a:gd name="T35" fmla="*/ 12 h 18"/>
                  <a:gd name="T36" fmla="*/ 9 w 17"/>
                  <a:gd name="T37" fmla="*/ 18 h 18"/>
                  <a:gd name="T38" fmla="*/ 10 w 17"/>
                  <a:gd name="T39" fmla="*/ 18 h 18"/>
                  <a:gd name="T40" fmla="*/ 10 w 17"/>
                  <a:gd name="T41" fmla="*/ 18 h 18"/>
                  <a:gd name="T42" fmla="*/ 16 w 17"/>
                  <a:gd name="T43" fmla="*/ 16 h 18"/>
                  <a:gd name="T44" fmla="*/ 17 w 17"/>
                  <a:gd name="T45" fmla="*/ 14 h 18"/>
                  <a:gd name="T46" fmla="*/ 15 w 17"/>
                  <a:gd name="T47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8">
                    <a:moveTo>
                      <a:pt x="15" y="13"/>
                    </a:move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8"/>
                      <a:pt x="16" y="7"/>
                      <a:pt x="16" y="6"/>
                    </a:cubicBezTo>
                    <a:cubicBezTo>
                      <a:pt x="15" y="5"/>
                      <a:pt x="14" y="5"/>
                      <a:pt x="13" y="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1"/>
                      <a:pt x="7" y="2"/>
                      <a:pt x="7" y="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7" y="16"/>
                      <a:pt x="17" y="15"/>
                      <a:pt x="17" y="14"/>
                    </a:cubicBezTo>
                    <a:cubicBezTo>
                      <a:pt x="16" y="13"/>
                      <a:pt x="15" y="12"/>
                      <a:pt x="15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71"/>
              <p:cNvSpPr>
                <a:spLocks/>
              </p:cNvSpPr>
              <p:nvPr/>
            </p:nvSpPr>
            <p:spPr bwMode="auto">
              <a:xfrm>
                <a:off x="525" y="4119"/>
                <a:ext cx="35" cy="46"/>
              </a:xfrm>
              <a:custGeom>
                <a:avLst/>
                <a:gdLst>
                  <a:gd name="T0" fmla="*/ 8 w 11"/>
                  <a:gd name="T1" fmla="*/ 5 h 14"/>
                  <a:gd name="T2" fmla="*/ 7 w 11"/>
                  <a:gd name="T3" fmla="*/ 4 h 14"/>
                  <a:gd name="T4" fmla="*/ 4 w 11"/>
                  <a:gd name="T5" fmla="*/ 1 h 14"/>
                  <a:gd name="T6" fmla="*/ 1 w 11"/>
                  <a:gd name="T7" fmla="*/ 1 h 14"/>
                  <a:gd name="T8" fmla="*/ 1 w 11"/>
                  <a:gd name="T9" fmla="*/ 3 h 14"/>
                  <a:gd name="T10" fmla="*/ 4 w 11"/>
                  <a:gd name="T11" fmla="*/ 6 h 14"/>
                  <a:gd name="T12" fmla="*/ 7 w 11"/>
                  <a:gd name="T13" fmla="*/ 13 h 14"/>
                  <a:gd name="T14" fmla="*/ 9 w 11"/>
                  <a:gd name="T15" fmla="*/ 14 h 14"/>
                  <a:gd name="T16" fmla="*/ 9 w 11"/>
                  <a:gd name="T17" fmla="*/ 14 h 14"/>
                  <a:gd name="T18" fmla="*/ 10 w 11"/>
                  <a:gd name="T19" fmla="*/ 12 h 14"/>
                  <a:gd name="T20" fmla="*/ 8 w 11"/>
                  <a:gd name="T2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4">
                    <a:moveTo>
                      <a:pt x="8" y="5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4"/>
                      <a:pt x="11" y="13"/>
                      <a:pt x="10" y="12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72"/>
              <p:cNvSpPr>
                <a:spLocks/>
              </p:cNvSpPr>
              <p:nvPr/>
            </p:nvSpPr>
            <p:spPr bwMode="auto">
              <a:xfrm>
                <a:off x="560" y="4142"/>
                <a:ext cx="19" cy="20"/>
              </a:xfrm>
              <a:custGeom>
                <a:avLst/>
                <a:gdLst>
                  <a:gd name="T0" fmla="*/ 5 w 6"/>
                  <a:gd name="T1" fmla="*/ 3 h 6"/>
                  <a:gd name="T2" fmla="*/ 3 w 6"/>
                  <a:gd name="T3" fmla="*/ 1 h 6"/>
                  <a:gd name="T4" fmla="*/ 0 w 6"/>
                  <a:gd name="T5" fmla="*/ 1 h 6"/>
                  <a:gd name="T6" fmla="*/ 0 w 6"/>
                  <a:gd name="T7" fmla="*/ 4 h 6"/>
                  <a:gd name="T8" fmla="*/ 3 w 6"/>
                  <a:gd name="T9" fmla="*/ 6 h 6"/>
                  <a:gd name="T10" fmla="*/ 4 w 6"/>
                  <a:gd name="T11" fmla="*/ 6 h 6"/>
                  <a:gd name="T12" fmla="*/ 6 w 6"/>
                  <a:gd name="T13" fmla="*/ 5 h 6"/>
                  <a:gd name="T14" fmla="*/ 5 w 6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5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5"/>
                    </a:cubicBezTo>
                    <a:cubicBezTo>
                      <a:pt x="6" y="5"/>
                      <a:pt x="6" y="3"/>
                      <a:pt x="5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73"/>
              <p:cNvSpPr>
                <a:spLocks noEditPoints="1"/>
              </p:cNvSpPr>
              <p:nvPr/>
            </p:nvSpPr>
            <p:spPr bwMode="auto">
              <a:xfrm>
                <a:off x="345" y="3886"/>
                <a:ext cx="379" cy="356"/>
              </a:xfrm>
              <a:custGeom>
                <a:avLst/>
                <a:gdLst>
                  <a:gd name="T0" fmla="*/ 11 w 120"/>
                  <a:gd name="T1" fmla="*/ 106 h 110"/>
                  <a:gd name="T2" fmla="*/ 14 w 120"/>
                  <a:gd name="T3" fmla="*/ 61 h 110"/>
                  <a:gd name="T4" fmla="*/ 27 w 120"/>
                  <a:gd name="T5" fmla="*/ 55 h 110"/>
                  <a:gd name="T6" fmla="*/ 28 w 120"/>
                  <a:gd name="T7" fmla="*/ 53 h 110"/>
                  <a:gd name="T8" fmla="*/ 26 w 120"/>
                  <a:gd name="T9" fmla="*/ 52 h 110"/>
                  <a:gd name="T10" fmla="*/ 21 w 120"/>
                  <a:gd name="T11" fmla="*/ 54 h 110"/>
                  <a:gd name="T12" fmla="*/ 28 w 120"/>
                  <a:gd name="T13" fmla="*/ 14 h 110"/>
                  <a:gd name="T14" fmla="*/ 52 w 120"/>
                  <a:gd name="T15" fmla="*/ 11 h 110"/>
                  <a:gd name="T16" fmla="*/ 50 w 120"/>
                  <a:gd name="T17" fmla="*/ 16 h 110"/>
                  <a:gd name="T18" fmla="*/ 51 w 120"/>
                  <a:gd name="T19" fmla="*/ 18 h 110"/>
                  <a:gd name="T20" fmla="*/ 51 w 120"/>
                  <a:gd name="T21" fmla="*/ 18 h 110"/>
                  <a:gd name="T22" fmla="*/ 53 w 120"/>
                  <a:gd name="T23" fmla="*/ 17 h 110"/>
                  <a:gd name="T24" fmla="*/ 58 w 120"/>
                  <a:gd name="T25" fmla="*/ 4 h 110"/>
                  <a:gd name="T26" fmla="*/ 76 w 120"/>
                  <a:gd name="T27" fmla="*/ 4 h 110"/>
                  <a:gd name="T28" fmla="*/ 81 w 120"/>
                  <a:gd name="T29" fmla="*/ 15 h 110"/>
                  <a:gd name="T30" fmla="*/ 82 w 120"/>
                  <a:gd name="T31" fmla="*/ 16 h 110"/>
                  <a:gd name="T32" fmla="*/ 94 w 120"/>
                  <a:gd name="T33" fmla="*/ 17 h 110"/>
                  <a:gd name="T34" fmla="*/ 98 w 120"/>
                  <a:gd name="T35" fmla="*/ 74 h 110"/>
                  <a:gd name="T36" fmla="*/ 100 w 120"/>
                  <a:gd name="T37" fmla="*/ 76 h 110"/>
                  <a:gd name="T38" fmla="*/ 100 w 120"/>
                  <a:gd name="T39" fmla="*/ 76 h 110"/>
                  <a:gd name="T40" fmla="*/ 102 w 120"/>
                  <a:gd name="T41" fmla="*/ 74 h 110"/>
                  <a:gd name="T42" fmla="*/ 101 w 120"/>
                  <a:gd name="T43" fmla="*/ 67 h 110"/>
                  <a:gd name="T44" fmla="*/ 106 w 120"/>
                  <a:gd name="T45" fmla="*/ 68 h 110"/>
                  <a:gd name="T46" fmla="*/ 108 w 120"/>
                  <a:gd name="T47" fmla="*/ 106 h 110"/>
                  <a:gd name="T48" fmla="*/ 11 w 120"/>
                  <a:gd name="T49" fmla="*/ 106 h 110"/>
                  <a:gd name="T50" fmla="*/ 118 w 120"/>
                  <a:gd name="T51" fmla="*/ 106 h 110"/>
                  <a:gd name="T52" fmla="*/ 112 w 120"/>
                  <a:gd name="T53" fmla="*/ 106 h 110"/>
                  <a:gd name="T54" fmla="*/ 110 w 120"/>
                  <a:gd name="T55" fmla="*/ 67 h 110"/>
                  <a:gd name="T56" fmla="*/ 108 w 120"/>
                  <a:gd name="T57" fmla="*/ 65 h 110"/>
                  <a:gd name="T58" fmla="*/ 101 w 120"/>
                  <a:gd name="T59" fmla="*/ 63 h 110"/>
                  <a:gd name="T60" fmla="*/ 97 w 120"/>
                  <a:gd name="T61" fmla="*/ 15 h 110"/>
                  <a:gd name="T62" fmla="*/ 95 w 120"/>
                  <a:gd name="T63" fmla="*/ 14 h 110"/>
                  <a:gd name="T64" fmla="*/ 84 w 120"/>
                  <a:gd name="T65" fmla="*/ 12 h 110"/>
                  <a:gd name="T66" fmla="*/ 79 w 120"/>
                  <a:gd name="T67" fmla="*/ 1 h 110"/>
                  <a:gd name="T68" fmla="*/ 77 w 120"/>
                  <a:gd name="T69" fmla="*/ 0 h 110"/>
                  <a:gd name="T70" fmla="*/ 57 w 120"/>
                  <a:gd name="T71" fmla="*/ 0 h 110"/>
                  <a:gd name="T72" fmla="*/ 55 w 120"/>
                  <a:gd name="T73" fmla="*/ 1 h 110"/>
                  <a:gd name="T74" fmla="*/ 53 w 120"/>
                  <a:gd name="T75" fmla="*/ 7 h 110"/>
                  <a:gd name="T76" fmla="*/ 26 w 120"/>
                  <a:gd name="T77" fmla="*/ 11 h 110"/>
                  <a:gd name="T78" fmla="*/ 24 w 120"/>
                  <a:gd name="T79" fmla="*/ 12 h 110"/>
                  <a:gd name="T80" fmla="*/ 17 w 120"/>
                  <a:gd name="T81" fmla="*/ 56 h 110"/>
                  <a:gd name="T82" fmla="*/ 11 w 120"/>
                  <a:gd name="T83" fmla="*/ 58 h 110"/>
                  <a:gd name="T84" fmla="*/ 10 w 120"/>
                  <a:gd name="T85" fmla="*/ 60 h 110"/>
                  <a:gd name="T86" fmla="*/ 8 w 120"/>
                  <a:gd name="T87" fmla="*/ 106 h 110"/>
                  <a:gd name="T88" fmla="*/ 2 w 120"/>
                  <a:gd name="T89" fmla="*/ 106 h 110"/>
                  <a:gd name="T90" fmla="*/ 0 w 120"/>
                  <a:gd name="T91" fmla="*/ 108 h 110"/>
                  <a:gd name="T92" fmla="*/ 2 w 120"/>
                  <a:gd name="T93" fmla="*/ 110 h 110"/>
                  <a:gd name="T94" fmla="*/ 118 w 120"/>
                  <a:gd name="T95" fmla="*/ 110 h 110"/>
                  <a:gd name="T96" fmla="*/ 120 w 120"/>
                  <a:gd name="T97" fmla="*/ 108 h 110"/>
                  <a:gd name="T98" fmla="*/ 118 w 120"/>
                  <a:gd name="T99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10">
                    <a:moveTo>
                      <a:pt x="11" y="106"/>
                    </a:moveTo>
                    <a:cubicBezTo>
                      <a:pt x="14" y="61"/>
                      <a:pt x="14" y="61"/>
                      <a:pt x="14" y="61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8" y="55"/>
                      <a:pt x="29" y="54"/>
                      <a:pt x="28" y="53"/>
                    </a:cubicBezTo>
                    <a:cubicBezTo>
                      <a:pt x="28" y="52"/>
                      <a:pt x="27" y="52"/>
                      <a:pt x="26" y="52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6"/>
                      <a:pt x="50" y="18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2" y="18"/>
                      <a:pt x="53" y="18"/>
                      <a:pt x="53" y="17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2" y="16"/>
                      <a:pt x="82" y="16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9" y="76"/>
                      <a:pt x="100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1" y="75"/>
                      <a:pt x="102" y="75"/>
                      <a:pt x="102" y="74"/>
                    </a:cubicBezTo>
                    <a:cubicBezTo>
                      <a:pt x="101" y="67"/>
                      <a:pt x="101" y="67"/>
                      <a:pt x="101" y="67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8" y="106"/>
                      <a:pt x="108" y="106"/>
                      <a:pt x="108" y="106"/>
                    </a:cubicBezTo>
                    <a:lnTo>
                      <a:pt x="11" y="106"/>
                    </a:lnTo>
                    <a:close/>
                    <a:moveTo>
                      <a:pt x="118" y="106"/>
                    </a:move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6"/>
                      <a:pt x="109" y="66"/>
                      <a:pt x="108" y="65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4"/>
                      <a:pt x="96" y="14"/>
                      <a:pt x="95" y="14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0"/>
                      <a:pt x="56" y="1"/>
                      <a:pt x="55" y="1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4" y="12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8"/>
                      <a:pt x="10" y="59"/>
                      <a:pt x="10" y="60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6"/>
                      <a:pt x="0" y="107"/>
                      <a:pt x="0" y="108"/>
                    </a:cubicBezTo>
                    <a:cubicBezTo>
                      <a:pt x="0" y="109"/>
                      <a:pt x="1" y="110"/>
                      <a:pt x="2" y="110"/>
                    </a:cubicBezTo>
                    <a:cubicBezTo>
                      <a:pt x="118" y="110"/>
                      <a:pt x="118" y="110"/>
                      <a:pt x="118" y="110"/>
                    </a:cubicBezTo>
                    <a:cubicBezTo>
                      <a:pt x="119" y="110"/>
                      <a:pt x="120" y="109"/>
                      <a:pt x="120" y="108"/>
                    </a:cubicBezTo>
                    <a:cubicBezTo>
                      <a:pt x="120" y="107"/>
                      <a:pt x="119" y="106"/>
                      <a:pt x="118" y="10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74"/>
              <p:cNvSpPr>
                <a:spLocks/>
              </p:cNvSpPr>
              <p:nvPr/>
            </p:nvSpPr>
            <p:spPr bwMode="auto">
              <a:xfrm>
                <a:off x="4621" y="4022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75"/>
              <p:cNvSpPr>
                <a:spLocks/>
              </p:cNvSpPr>
              <p:nvPr/>
            </p:nvSpPr>
            <p:spPr bwMode="auto">
              <a:xfrm>
                <a:off x="4621" y="3951"/>
                <a:ext cx="63" cy="36"/>
              </a:xfrm>
              <a:custGeom>
                <a:avLst/>
                <a:gdLst>
                  <a:gd name="T0" fmla="*/ 2 w 20"/>
                  <a:gd name="T1" fmla="*/ 11 h 11"/>
                  <a:gd name="T2" fmla="*/ 3 w 20"/>
                  <a:gd name="T3" fmla="*/ 11 h 11"/>
                  <a:gd name="T4" fmla="*/ 19 w 20"/>
                  <a:gd name="T5" fmla="*/ 4 h 11"/>
                  <a:gd name="T6" fmla="*/ 20 w 20"/>
                  <a:gd name="T7" fmla="*/ 2 h 11"/>
                  <a:gd name="T8" fmla="*/ 18 w 20"/>
                  <a:gd name="T9" fmla="*/ 0 h 11"/>
                  <a:gd name="T10" fmla="*/ 1 w 20"/>
                  <a:gd name="T11" fmla="*/ 8 h 11"/>
                  <a:gd name="T12" fmla="*/ 0 w 20"/>
                  <a:gd name="T13" fmla="*/ 10 h 11"/>
                  <a:gd name="T14" fmla="*/ 2 w 20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2" y="11"/>
                    </a:move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6"/>
                      <a:pt x="19" y="4"/>
                    </a:cubicBezTo>
                    <a:cubicBezTo>
                      <a:pt x="20" y="4"/>
                      <a:pt x="20" y="3"/>
                      <a:pt x="20" y="2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8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1"/>
                      <a:pt x="1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76"/>
              <p:cNvSpPr>
                <a:spLocks/>
              </p:cNvSpPr>
              <p:nvPr/>
            </p:nvSpPr>
            <p:spPr bwMode="auto">
              <a:xfrm>
                <a:off x="4428" y="3886"/>
                <a:ext cx="341" cy="353"/>
              </a:xfrm>
              <a:custGeom>
                <a:avLst/>
                <a:gdLst>
                  <a:gd name="T0" fmla="*/ 106 w 108"/>
                  <a:gd name="T1" fmla="*/ 28 h 109"/>
                  <a:gd name="T2" fmla="*/ 104 w 108"/>
                  <a:gd name="T3" fmla="*/ 29 h 109"/>
                  <a:gd name="T4" fmla="*/ 104 w 108"/>
                  <a:gd name="T5" fmla="*/ 100 h 109"/>
                  <a:gd name="T6" fmla="*/ 99 w 108"/>
                  <a:gd name="T7" fmla="*/ 105 h 109"/>
                  <a:gd name="T8" fmla="*/ 56 w 108"/>
                  <a:gd name="T9" fmla="*/ 105 h 109"/>
                  <a:gd name="T10" fmla="*/ 56 w 108"/>
                  <a:gd name="T11" fmla="*/ 101 h 109"/>
                  <a:gd name="T12" fmla="*/ 72 w 108"/>
                  <a:gd name="T13" fmla="*/ 98 h 109"/>
                  <a:gd name="T14" fmla="*/ 98 w 108"/>
                  <a:gd name="T15" fmla="*/ 102 h 109"/>
                  <a:gd name="T16" fmla="*/ 100 w 108"/>
                  <a:gd name="T17" fmla="*/ 101 h 109"/>
                  <a:gd name="T18" fmla="*/ 101 w 108"/>
                  <a:gd name="T19" fmla="*/ 100 h 109"/>
                  <a:gd name="T20" fmla="*/ 101 w 108"/>
                  <a:gd name="T21" fmla="*/ 20 h 109"/>
                  <a:gd name="T22" fmla="*/ 99 w 108"/>
                  <a:gd name="T23" fmla="*/ 19 h 109"/>
                  <a:gd name="T24" fmla="*/ 95 w 108"/>
                  <a:gd name="T25" fmla="*/ 18 h 109"/>
                  <a:gd name="T26" fmla="*/ 93 w 108"/>
                  <a:gd name="T27" fmla="*/ 19 h 109"/>
                  <a:gd name="T28" fmla="*/ 95 w 108"/>
                  <a:gd name="T29" fmla="*/ 21 h 109"/>
                  <a:gd name="T30" fmla="*/ 97 w 108"/>
                  <a:gd name="T31" fmla="*/ 22 h 109"/>
                  <a:gd name="T32" fmla="*/ 97 w 108"/>
                  <a:gd name="T33" fmla="*/ 97 h 109"/>
                  <a:gd name="T34" fmla="*/ 72 w 108"/>
                  <a:gd name="T35" fmla="*/ 94 h 109"/>
                  <a:gd name="T36" fmla="*/ 54 w 108"/>
                  <a:gd name="T37" fmla="*/ 98 h 109"/>
                  <a:gd name="T38" fmla="*/ 37 w 108"/>
                  <a:gd name="T39" fmla="*/ 94 h 109"/>
                  <a:gd name="T40" fmla="*/ 10 w 108"/>
                  <a:gd name="T41" fmla="*/ 98 h 109"/>
                  <a:gd name="T42" fmla="*/ 10 w 108"/>
                  <a:gd name="T43" fmla="*/ 22 h 109"/>
                  <a:gd name="T44" fmla="*/ 37 w 108"/>
                  <a:gd name="T45" fmla="*/ 19 h 109"/>
                  <a:gd name="T46" fmla="*/ 52 w 108"/>
                  <a:gd name="T47" fmla="*/ 22 h 109"/>
                  <a:gd name="T48" fmla="*/ 52 w 108"/>
                  <a:gd name="T49" fmla="*/ 93 h 109"/>
                  <a:gd name="T50" fmla="*/ 53 w 108"/>
                  <a:gd name="T51" fmla="*/ 94 h 109"/>
                  <a:gd name="T52" fmla="*/ 55 w 108"/>
                  <a:gd name="T53" fmla="*/ 94 h 109"/>
                  <a:gd name="T54" fmla="*/ 89 w 108"/>
                  <a:gd name="T55" fmla="*/ 78 h 109"/>
                  <a:gd name="T56" fmla="*/ 90 w 108"/>
                  <a:gd name="T57" fmla="*/ 76 h 109"/>
                  <a:gd name="T58" fmla="*/ 90 w 108"/>
                  <a:gd name="T59" fmla="*/ 2 h 109"/>
                  <a:gd name="T60" fmla="*/ 89 w 108"/>
                  <a:gd name="T61" fmla="*/ 1 h 109"/>
                  <a:gd name="T62" fmla="*/ 87 w 108"/>
                  <a:gd name="T63" fmla="*/ 1 h 109"/>
                  <a:gd name="T64" fmla="*/ 58 w 108"/>
                  <a:gd name="T65" fmla="*/ 15 h 109"/>
                  <a:gd name="T66" fmla="*/ 58 w 108"/>
                  <a:gd name="T67" fmla="*/ 18 h 109"/>
                  <a:gd name="T68" fmla="*/ 60 w 108"/>
                  <a:gd name="T69" fmla="*/ 18 h 109"/>
                  <a:gd name="T70" fmla="*/ 86 w 108"/>
                  <a:gd name="T71" fmla="*/ 5 h 109"/>
                  <a:gd name="T72" fmla="*/ 86 w 108"/>
                  <a:gd name="T73" fmla="*/ 75 h 109"/>
                  <a:gd name="T74" fmla="*/ 56 w 108"/>
                  <a:gd name="T75" fmla="*/ 90 h 109"/>
                  <a:gd name="T76" fmla="*/ 56 w 108"/>
                  <a:gd name="T77" fmla="*/ 20 h 109"/>
                  <a:gd name="T78" fmla="*/ 55 w 108"/>
                  <a:gd name="T79" fmla="*/ 19 h 109"/>
                  <a:gd name="T80" fmla="*/ 37 w 108"/>
                  <a:gd name="T81" fmla="*/ 15 h 109"/>
                  <a:gd name="T82" fmla="*/ 8 w 108"/>
                  <a:gd name="T83" fmla="*/ 19 h 109"/>
                  <a:gd name="T84" fmla="*/ 7 w 108"/>
                  <a:gd name="T85" fmla="*/ 20 h 109"/>
                  <a:gd name="T86" fmla="*/ 7 w 108"/>
                  <a:gd name="T87" fmla="*/ 100 h 109"/>
                  <a:gd name="T88" fmla="*/ 7 w 108"/>
                  <a:gd name="T89" fmla="*/ 101 h 109"/>
                  <a:gd name="T90" fmla="*/ 9 w 108"/>
                  <a:gd name="T91" fmla="*/ 102 h 109"/>
                  <a:gd name="T92" fmla="*/ 9 w 108"/>
                  <a:gd name="T93" fmla="*/ 102 h 109"/>
                  <a:gd name="T94" fmla="*/ 37 w 108"/>
                  <a:gd name="T95" fmla="*/ 98 h 109"/>
                  <a:gd name="T96" fmla="*/ 52 w 108"/>
                  <a:gd name="T97" fmla="*/ 101 h 109"/>
                  <a:gd name="T98" fmla="*/ 52 w 108"/>
                  <a:gd name="T99" fmla="*/ 105 h 109"/>
                  <a:gd name="T100" fmla="*/ 9 w 108"/>
                  <a:gd name="T101" fmla="*/ 105 h 109"/>
                  <a:gd name="T102" fmla="*/ 3 w 108"/>
                  <a:gd name="T103" fmla="*/ 100 h 109"/>
                  <a:gd name="T104" fmla="*/ 3 w 108"/>
                  <a:gd name="T105" fmla="*/ 29 h 109"/>
                  <a:gd name="T106" fmla="*/ 1 w 108"/>
                  <a:gd name="T107" fmla="*/ 28 h 109"/>
                  <a:gd name="T108" fmla="*/ 0 w 108"/>
                  <a:gd name="T109" fmla="*/ 29 h 109"/>
                  <a:gd name="T110" fmla="*/ 0 w 108"/>
                  <a:gd name="T111" fmla="*/ 100 h 109"/>
                  <a:gd name="T112" fmla="*/ 9 w 108"/>
                  <a:gd name="T113" fmla="*/ 109 h 109"/>
                  <a:gd name="T114" fmla="*/ 99 w 108"/>
                  <a:gd name="T115" fmla="*/ 109 h 109"/>
                  <a:gd name="T116" fmla="*/ 108 w 108"/>
                  <a:gd name="T117" fmla="*/ 100 h 109"/>
                  <a:gd name="T118" fmla="*/ 108 w 108"/>
                  <a:gd name="T119" fmla="*/ 29 h 109"/>
                  <a:gd name="T120" fmla="*/ 106 w 108"/>
                  <a:gd name="T121" fmla="*/ 2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8" h="109">
                    <a:moveTo>
                      <a:pt x="106" y="28"/>
                    </a:moveTo>
                    <a:cubicBezTo>
                      <a:pt x="105" y="28"/>
                      <a:pt x="104" y="28"/>
                      <a:pt x="104" y="29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04" y="103"/>
                      <a:pt x="102" y="105"/>
                      <a:pt x="99" y="105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8" y="100"/>
                      <a:pt x="65" y="98"/>
                      <a:pt x="72" y="98"/>
                    </a:cubicBezTo>
                    <a:cubicBezTo>
                      <a:pt x="88" y="98"/>
                      <a:pt x="98" y="102"/>
                      <a:pt x="98" y="102"/>
                    </a:cubicBezTo>
                    <a:cubicBezTo>
                      <a:pt x="99" y="102"/>
                      <a:pt x="100" y="102"/>
                      <a:pt x="100" y="101"/>
                    </a:cubicBezTo>
                    <a:cubicBezTo>
                      <a:pt x="100" y="101"/>
                      <a:pt x="101" y="100"/>
                      <a:pt x="101" y="10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0" y="19"/>
                      <a:pt x="99" y="19"/>
                    </a:cubicBezTo>
                    <a:cubicBezTo>
                      <a:pt x="99" y="19"/>
                      <a:pt x="98" y="18"/>
                      <a:pt x="95" y="18"/>
                    </a:cubicBezTo>
                    <a:cubicBezTo>
                      <a:pt x="94" y="18"/>
                      <a:pt x="94" y="18"/>
                      <a:pt x="93" y="19"/>
                    </a:cubicBezTo>
                    <a:cubicBezTo>
                      <a:pt x="93" y="20"/>
                      <a:pt x="94" y="21"/>
                      <a:pt x="95" y="21"/>
                    </a:cubicBezTo>
                    <a:cubicBezTo>
                      <a:pt x="96" y="22"/>
                      <a:pt x="97" y="22"/>
                      <a:pt x="97" y="22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93" y="96"/>
                      <a:pt x="84" y="94"/>
                      <a:pt x="72" y="94"/>
                    </a:cubicBezTo>
                    <a:cubicBezTo>
                      <a:pt x="64" y="94"/>
                      <a:pt x="56" y="97"/>
                      <a:pt x="54" y="98"/>
                    </a:cubicBezTo>
                    <a:cubicBezTo>
                      <a:pt x="52" y="97"/>
                      <a:pt x="45" y="94"/>
                      <a:pt x="37" y="94"/>
                    </a:cubicBezTo>
                    <a:cubicBezTo>
                      <a:pt x="25" y="94"/>
                      <a:pt x="15" y="97"/>
                      <a:pt x="10" y="98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4" y="21"/>
                      <a:pt x="25" y="19"/>
                      <a:pt x="37" y="19"/>
                    </a:cubicBezTo>
                    <a:cubicBezTo>
                      <a:pt x="44" y="19"/>
                      <a:pt x="50" y="21"/>
                      <a:pt x="52" y="22"/>
                    </a:cubicBezTo>
                    <a:cubicBezTo>
                      <a:pt x="52" y="93"/>
                      <a:pt x="52" y="93"/>
                      <a:pt x="52" y="93"/>
                    </a:cubicBezTo>
                    <a:cubicBezTo>
                      <a:pt x="52" y="93"/>
                      <a:pt x="52" y="94"/>
                      <a:pt x="53" y="94"/>
                    </a:cubicBezTo>
                    <a:cubicBezTo>
                      <a:pt x="53" y="95"/>
                      <a:pt x="54" y="95"/>
                      <a:pt x="55" y="94"/>
                    </a:cubicBezTo>
                    <a:cubicBezTo>
                      <a:pt x="55" y="94"/>
                      <a:pt x="73" y="83"/>
                      <a:pt x="89" y="78"/>
                    </a:cubicBezTo>
                    <a:cubicBezTo>
                      <a:pt x="89" y="78"/>
                      <a:pt x="90" y="77"/>
                      <a:pt x="90" y="76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2"/>
                      <a:pt x="90" y="1"/>
                      <a:pt x="89" y="1"/>
                    </a:cubicBezTo>
                    <a:cubicBezTo>
                      <a:pt x="89" y="0"/>
                      <a:pt x="88" y="0"/>
                      <a:pt x="87" y="1"/>
                    </a:cubicBezTo>
                    <a:cubicBezTo>
                      <a:pt x="73" y="6"/>
                      <a:pt x="58" y="15"/>
                      <a:pt x="58" y="15"/>
                    </a:cubicBezTo>
                    <a:cubicBezTo>
                      <a:pt x="57" y="16"/>
                      <a:pt x="57" y="17"/>
                      <a:pt x="58" y="18"/>
                    </a:cubicBezTo>
                    <a:cubicBezTo>
                      <a:pt x="58" y="19"/>
                      <a:pt x="59" y="19"/>
                      <a:pt x="60" y="18"/>
                    </a:cubicBezTo>
                    <a:cubicBezTo>
                      <a:pt x="60" y="18"/>
                      <a:pt x="73" y="10"/>
                      <a:pt x="86" y="5"/>
                    </a:cubicBezTo>
                    <a:cubicBezTo>
                      <a:pt x="86" y="75"/>
                      <a:pt x="86" y="75"/>
                      <a:pt x="86" y="75"/>
                    </a:cubicBezTo>
                    <a:cubicBezTo>
                      <a:pt x="74" y="79"/>
                      <a:pt x="61" y="86"/>
                      <a:pt x="56" y="9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5" y="19"/>
                      <a:pt x="55" y="19"/>
                    </a:cubicBezTo>
                    <a:cubicBezTo>
                      <a:pt x="54" y="19"/>
                      <a:pt x="47" y="15"/>
                      <a:pt x="37" y="15"/>
                    </a:cubicBezTo>
                    <a:cubicBezTo>
                      <a:pt x="21" y="15"/>
                      <a:pt x="9" y="18"/>
                      <a:pt x="8" y="19"/>
                    </a:cubicBezTo>
                    <a:cubicBezTo>
                      <a:pt x="7" y="19"/>
                      <a:pt x="7" y="20"/>
                      <a:pt x="7" y="2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0"/>
                      <a:pt x="7" y="101"/>
                      <a:pt x="7" y="101"/>
                    </a:cubicBezTo>
                    <a:cubicBezTo>
                      <a:pt x="8" y="102"/>
                      <a:pt x="8" y="102"/>
                      <a:pt x="9" y="102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9" y="102"/>
                      <a:pt x="22" y="98"/>
                      <a:pt x="37" y="98"/>
                    </a:cubicBezTo>
                    <a:cubicBezTo>
                      <a:pt x="44" y="98"/>
                      <a:pt x="50" y="100"/>
                      <a:pt x="52" y="101"/>
                    </a:cubicBezTo>
                    <a:cubicBezTo>
                      <a:pt x="52" y="105"/>
                      <a:pt x="52" y="105"/>
                      <a:pt x="52" y="105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6" y="105"/>
                      <a:pt x="3" y="103"/>
                      <a:pt x="3" y="10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8"/>
                      <a:pt x="2" y="28"/>
                      <a:pt x="1" y="28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5"/>
                      <a:pt x="4" y="109"/>
                      <a:pt x="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4" y="109"/>
                      <a:pt x="108" y="105"/>
                      <a:pt x="108" y="100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8"/>
                      <a:pt x="107" y="28"/>
                      <a:pt x="106" y="2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77"/>
              <p:cNvSpPr>
                <a:spLocks/>
              </p:cNvSpPr>
              <p:nvPr/>
            </p:nvSpPr>
            <p:spPr bwMode="auto">
              <a:xfrm>
                <a:off x="4621" y="3987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4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8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1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13" y="5"/>
                      <a:pt x="19" y="4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8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78"/>
              <p:cNvSpPr>
                <a:spLocks/>
              </p:cNvSpPr>
              <p:nvPr/>
            </p:nvSpPr>
            <p:spPr bwMode="auto">
              <a:xfrm>
                <a:off x="4621" y="4058"/>
                <a:ext cx="63" cy="36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1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79"/>
              <p:cNvSpPr>
                <a:spLocks/>
              </p:cNvSpPr>
              <p:nvPr/>
            </p:nvSpPr>
            <p:spPr bwMode="auto">
              <a:xfrm>
                <a:off x="4482" y="3987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7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7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80"/>
              <p:cNvSpPr>
                <a:spLocks/>
              </p:cNvSpPr>
              <p:nvPr/>
            </p:nvSpPr>
            <p:spPr bwMode="auto">
              <a:xfrm>
                <a:off x="4482" y="4022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7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81"/>
              <p:cNvSpPr>
                <a:spLocks/>
              </p:cNvSpPr>
              <p:nvPr/>
            </p:nvSpPr>
            <p:spPr bwMode="auto">
              <a:xfrm>
                <a:off x="4621" y="4094"/>
                <a:ext cx="63" cy="35"/>
              </a:xfrm>
              <a:custGeom>
                <a:avLst/>
                <a:gdLst>
                  <a:gd name="T0" fmla="*/ 0 w 20"/>
                  <a:gd name="T1" fmla="*/ 10 h 11"/>
                  <a:gd name="T2" fmla="*/ 2 w 20"/>
                  <a:gd name="T3" fmla="*/ 11 h 11"/>
                  <a:gd name="T4" fmla="*/ 3 w 20"/>
                  <a:gd name="T5" fmla="*/ 10 h 11"/>
                  <a:gd name="T6" fmla="*/ 19 w 20"/>
                  <a:gd name="T7" fmla="*/ 3 h 11"/>
                  <a:gd name="T8" fmla="*/ 20 w 20"/>
                  <a:gd name="T9" fmla="*/ 1 h 11"/>
                  <a:gd name="T10" fmla="*/ 18 w 20"/>
                  <a:gd name="T11" fmla="*/ 0 h 11"/>
                  <a:gd name="T12" fmla="*/ 1 w 20"/>
                  <a:gd name="T13" fmla="*/ 7 h 11"/>
                  <a:gd name="T14" fmla="*/ 0 w 20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1">
                    <a:moveTo>
                      <a:pt x="0" y="10"/>
                    </a:moveTo>
                    <a:cubicBezTo>
                      <a:pt x="0" y="10"/>
                      <a:pt x="1" y="11"/>
                      <a:pt x="2" y="11"/>
                    </a:cubicBezTo>
                    <a:cubicBezTo>
                      <a:pt x="2" y="11"/>
                      <a:pt x="2" y="11"/>
                      <a:pt x="3" y="10"/>
                    </a:cubicBezTo>
                    <a:cubicBezTo>
                      <a:pt x="3" y="10"/>
                      <a:pt x="13" y="5"/>
                      <a:pt x="19" y="3"/>
                    </a:cubicBezTo>
                    <a:cubicBezTo>
                      <a:pt x="20" y="3"/>
                      <a:pt x="20" y="2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2" y="2"/>
                      <a:pt x="1" y="7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82"/>
              <p:cNvSpPr>
                <a:spLocks/>
              </p:cNvSpPr>
              <p:nvPr/>
            </p:nvSpPr>
            <p:spPr bwMode="auto">
              <a:xfrm>
                <a:off x="4482" y="4058"/>
                <a:ext cx="88" cy="23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4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83"/>
              <p:cNvSpPr>
                <a:spLocks/>
              </p:cNvSpPr>
              <p:nvPr/>
            </p:nvSpPr>
            <p:spPr bwMode="auto">
              <a:xfrm>
                <a:off x="4482" y="4129"/>
                <a:ext cx="88" cy="23"/>
              </a:xfrm>
              <a:custGeom>
                <a:avLst/>
                <a:gdLst>
                  <a:gd name="T0" fmla="*/ 26 w 28"/>
                  <a:gd name="T1" fmla="*/ 2 h 7"/>
                  <a:gd name="T2" fmla="*/ 2 w 28"/>
                  <a:gd name="T3" fmla="*/ 3 h 7"/>
                  <a:gd name="T4" fmla="*/ 1 w 28"/>
                  <a:gd name="T5" fmla="*/ 5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2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4"/>
                      <a:pt x="1" y="5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3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84"/>
              <p:cNvSpPr>
                <a:spLocks/>
              </p:cNvSpPr>
              <p:nvPr/>
            </p:nvSpPr>
            <p:spPr bwMode="auto">
              <a:xfrm>
                <a:off x="4482" y="4094"/>
                <a:ext cx="88" cy="22"/>
              </a:xfrm>
              <a:custGeom>
                <a:avLst/>
                <a:gdLst>
                  <a:gd name="T0" fmla="*/ 26 w 28"/>
                  <a:gd name="T1" fmla="*/ 3 h 7"/>
                  <a:gd name="T2" fmla="*/ 2 w 28"/>
                  <a:gd name="T3" fmla="*/ 3 h 7"/>
                  <a:gd name="T4" fmla="*/ 1 w 28"/>
                  <a:gd name="T5" fmla="*/ 6 h 7"/>
                  <a:gd name="T6" fmla="*/ 2 w 28"/>
                  <a:gd name="T7" fmla="*/ 7 h 7"/>
                  <a:gd name="T8" fmla="*/ 3 w 28"/>
                  <a:gd name="T9" fmla="*/ 7 h 7"/>
                  <a:gd name="T10" fmla="*/ 25 w 28"/>
                  <a:gd name="T11" fmla="*/ 6 h 7"/>
                  <a:gd name="T12" fmla="*/ 28 w 28"/>
                  <a:gd name="T13" fmla="*/ 5 h 7"/>
                  <a:gd name="T14" fmla="*/ 26 w 28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7">
                    <a:moveTo>
                      <a:pt x="26" y="3"/>
                    </a:moveTo>
                    <a:cubicBezTo>
                      <a:pt x="15" y="0"/>
                      <a:pt x="2" y="3"/>
                      <a:pt x="2" y="3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5" y="4"/>
                      <a:pt x="25" y="6"/>
                    </a:cubicBezTo>
                    <a:cubicBezTo>
                      <a:pt x="26" y="6"/>
                      <a:pt x="27" y="6"/>
                      <a:pt x="28" y="5"/>
                    </a:cubicBezTo>
                    <a:cubicBezTo>
                      <a:pt x="28" y="4"/>
                      <a:pt x="27" y="3"/>
                      <a:pt x="26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85"/>
              <p:cNvSpPr>
                <a:spLocks noEditPoints="1"/>
              </p:cNvSpPr>
              <p:nvPr/>
            </p:nvSpPr>
            <p:spPr bwMode="auto">
              <a:xfrm>
                <a:off x="2908" y="4194"/>
                <a:ext cx="379" cy="52"/>
              </a:xfrm>
              <a:custGeom>
                <a:avLst/>
                <a:gdLst>
                  <a:gd name="T0" fmla="*/ 4 w 120"/>
                  <a:gd name="T1" fmla="*/ 12 h 16"/>
                  <a:gd name="T2" fmla="*/ 116 w 120"/>
                  <a:gd name="T3" fmla="*/ 12 h 16"/>
                  <a:gd name="T4" fmla="*/ 116 w 120"/>
                  <a:gd name="T5" fmla="*/ 4 h 16"/>
                  <a:gd name="T6" fmla="*/ 4 w 120"/>
                  <a:gd name="T7" fmla="*/ 4 h 16"/>
                  <a:gd name="T8" fmla="*/ 4 w 120"/>
                  <a:gd name="T9" fmla="*/ 12 h 16"/>
                  <a:gd name="T10" fmla="*/ 118 w 120"/>
                  <a:gd name="T11" fmla="*/ 16 h 16"/>
                  <a:gd name="T12" fmla="*/ 2 w 120"/>
                  <a:gd name="T13" fmla="*/ 16 h 16"/>
                  <a:gd name="T14" fmla="*/ 0 w 120"/>
                  <a:gd name="T15" fmla="*/ 14 h 16"/>
                  <a:gd name="T16" fmla="*/ 0 w 120"/>
                  <a:gd name="T17" fmla="*/ 2 h 16"/>
                  <a:gd name="T18" fmla="*/ 2 w 120"/>
                  <a:gd name="T19" fmla="*/ 0 h 16"/>
                  <a:gd name="T20" fmla="*/ 118 w 120"/>
                  <a:gd name="T21" fmla="*/ 0 h 16"/>
                  <a:gd name="T22" fmla="*/ 120 w 120"/>
                  <a:gd name="T23" fmla="*/ 2 h 16"/>
                  <a:gd name="T24" fmla="*/ 120 w 120"/>
                  <a:gd name="T25" fmla="*/ 14 h 16"/>
                  <a:gd name="T26" fmla="*/ 118 w 120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16">
                    <a:moveTo>
                      <a:pt x="4" y="12"/>
                    </a:move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2"/>
                    </a:lnTo>
                    <a:close/>
                    <a:moveTo>
                      <a:pt x="118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9" y="0"/>
                      <a:pt x="120" y="1"/>
                      <a:pt x="120" y="2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15"/>
                      <a:pt x="119" y="16"/>
                      <a:pt x="118" y="1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86"/>
              <p:cNvSpPr>
                <a:spLocks noEditPoints="1"/>
              </p:cNvSpPr>
              <p:nvPr/>
            </p:nvSpPr>
            <p:spPr bwMode="auto">
              <a:xfrm>
                <a:off x="2927" y="4129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87"/>
              <p:cNvSpPr>
                <a:spLocks/>
              </p:cNvSpPr>
              <p:nvPr/>
            </p:nvSpPr>
            <p:spPr bwMode="auto">
              <a:xfrm>
                <a:off x="2971" y="416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88"/>
              <p:cNvSpPr>
                <a:spLocks noEditPoints="1"/>
              </p:cNvSpPr>
              <p:nvPr/>
            </p:nvSpPr>
            <p:spPr bwMode="auto">
              <a:xfrm>
                <a:off x="2908" y="4064"/>
                <a:ext cx="227" cy="78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8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0" y="23"/>
                    </a:cubicBezTo>
                    <a:cubicBezTo>
                      <a:pt x="0" y="22"/>
                      <a:pt x="0" y="22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9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89"/>
              <p:cNvSpPr>
                <a:spLocks/>
              </p:cNvSpPr>
              <p:nvPr/>
            </p:nvSpPr>
            <p:spPr bwMode="auto">
              <a:xfrm>
                <a:off x="2952" y="4097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90"/>
              <p:cNvSpPr>
                <a:spLocks noEditPoints="1"/>
              </p:cNvSpPr>
              <p:nvPr/>
            </p:nvSpPr>
            <p:spPr bwMode="auto">
              <a:xfrm>
                <a:off x="2927" y="4000"/>
                <a:ext cx="227" cy="77"/>
              </a:xfrm>
              <a:custGeom>
                <a:avLst/>
                <a:gdLst>
                  <a:gd name="T0" fmla="*/ 6 w 72"/>
                  <a:gd name="T1" fmla="*/ 20 h 24"/>
                  <a:gd name="T2" fmla="*/ 60 w 72"/>
                  <a:gd name="T3" fmla="*/ 20 h 24"/>
                  <a:gd name="T4" fmla="*/ 68 w 72"/>
                  <a:gd name="T5" fmla="*/ 12 h 24"/>
                  <a:gd name="T6" fmla="*/ 60 w 72"/>
                  <a:gd name="T7" fmla="*/ 4 h 24"/>
                  <a:gd name="T8" fmla="*/ 6 w 72"/>
                  <a:gd name="T9" fmla="*/ 4 h 24"/>
                  <a:gd name="T10" fmla="*/ 6 w 72"/>
                  <a:gd name="T11" fmla="*/ 5 h 24"/>
                  <a:gd name="T12" fmla="*/ 6 w 72"/>
                  <a:gd name="T13" fmla="*/ 19 h 24"/>
                  <a:gd name="T14" fmla="*/ 6 w 72"/>
                  <a:gd name="T15" fmla="*/ 20 h 24"/>
                  <a:gd name="T16" fmla="*/ 60 w 72"/>
                  <a:gd name="T17" fmla="*/ 24 h 24"/>
                  <a:gd name="T18" fmla="*/ 2 w 72"/>
                  <a:gd name="T19" fmla="*/ 24 h 24"/>
                  <a:gd name="T20" fmla="*/ 0 w 72"/>
                  <a:gd name="T21" fmla="*/ 23 h 24"/>
                  <a:gd name="T22" fmla="*/ 0 w 72"/>
                  <a:gd name="T23" fmla="*/ 21 h 24"/>
                  <a:gd name="T24" fmla="*/ 3 w 72"/>
                  <a:gd name="T25" fmla="*/ 17 h 24"/>
                  <a:gd name="T26" fmla="*/ 3 w 72"/>
                  <a:gd name="T27" fmla="*/ 7 h 24"/>
                  <a:gd name="T28" fmla="*/ 0 w 72"/>
                  <a:gd name="T29" fmla="*/ 3 h 24"/>
                  <a:gd name="T30" fmla="*/ 0 w 72"/>
                  <a:gd name="T31" fmla="*/ 1 h 24"/>
                  <a:gd name="T32" fmla="*/ 2 w 72"/>
                  <a:gd name="T33" fmla="*/ 0 h 24"/>
                  <a:gd name="T34" fmla="*/ 60 w 72"/>
                  <a:gd name="T35" fmla="*/ 0 h 24"/>
                  <a:gd name="T36" fmla="*/ 72 w 72"/>
                  <a:gd name="T37" fmla="*/ 12 h 24"/>
                  <a:gd name="T38" fmla="*/ 60 w 72"/>
                  <a:gd name="T3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24">
                    <a:moveTo>
                      <a:pt x="6" y="20"/>
                    </a:moveTo>
                    <a:cubicBezTo>
                      <a:pt x="60" y="20"/>
                      <a:pt x="60" y="20"/>
                      <a:pt x="60" y="20"/>
                    </a:cubicBezTo>
                    <a:cubicBezTo>
                      <a:pt x="65" y="20"/>
                      <a:pt x="68" y="16"/>
                      <a:pt x="68" y="12"/>
                    </a:cubicBezTo>
                    <a:cubicBezTo>
                      <a:pt x="68" y="7"/>
                      <a:pt x="65" y="4"/>
                      <a:pt x="6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9"/>
                      <a:pt x="9" y="15"/>
                      <a:pt x="6" y="19"/>
                    </a:cubicBezTo>
                    <a:lnTo>
                      <a:pt x="6" y="20"/>
                    </a:lnTo>
                    <a:close/>
                    <a:moveTo>
                      <a:pt x="60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3"/>
                      <a:pt x="0" y="23"/>
                    </a:cubicBezTo>
                    <a:cubicBezTo>
                      <a:pt x="0" y="22"/>
                      <a:pt x="0" y="21"/>
                      <a:pt x="0" y="2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4"/>
                      <a:pt x="4" y="10"/>
                      <a:pt x="3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7" y="0"/>
                      <a:pt x="72" y="5"/>
                      <a:pt x="72" y="12"/>
                    </a:cubicBezTo>
                    <a:cubicBezTo>
                      <a:pt x="72" y="18"/>
                      <a:pt x="67" y="24"/>
                      <a:pt x="60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91"/>
              <p:cNvSpPr>
                <a:spLocks noEditPoints="1"/>
              </p:cNvSpPr>
              <p:nvPr/>
            </p:nvSpPr>
            <p:spPr bwMode="auto">
              <a:xfrm>
                <a:off x="3120" y="3925"/>
                <a:ext cx="139" cy="282"/>
              </a:xfrm>
              <a:custGeom>
                <a:avLst/>
                <a:gdLst>
                  <a:gd name="T0" fmla="*/ 5 w 44"/>
                  <a:gd name="T1" fmla="*/ 9 h 87"/>
                  <a:gd name="T2" fmla="*/ 24 w 44"/>
                  <a:gd name="T3" fmla="*/ 83 h 87"/>
                  <a:gd name="T4" fmla="*/ 40 w 44"/>
                  <a:gd name="T5" fmla="*/ 78 h 87"/>
                  <a:gd name="T6" fmla="*/ 20 w 44"/>
                  <a:gd name="T7" fmla="*/ 5 h 87"/>
                  <a:gd name="T8" fmla="*/ 5 w 44"/>
                  <a:gd name="T9" fmla="*/ 9 h 87"/>
                  <a:gd name="T10" fmla="*/ 23 w 44"/>
                  <a:gd name="T11" fmla="*/ 87 h 87"/>
                  <a:gd name="T12" fmla="*/ 21 w 44"/>
                  <a:gd name="T13" fmla="*/ 86 h 87"/>
                  <a:gd name="T14" fmla="*/ 0 w 44"/>
                  <a:gd name="T15" fmla="*/ 8 h 87"/>
                  <a:gd name="T16" fmla="*/ 2 w 44"/>
                  <a:gd name="T17" fmla="*/ 6 h 87"/>
                  <a:gd name="T18" fmla="*/ 21 w 44"/>
                  <a:gd name="T19" fmla="*/ 0 h 87"/>
                  <a:gd name="T20" fmla="*/ 23 w 44"/>
                  <a:gd name="T21" fmla="*/ 2 h 87"/>
                  <a:gd name="T22" fmla="*/ 44 w 44"/>
                  <a:gd name="T23" fmla="*/ 79 h 87"/>
                  <a:gd name="T24" fmla="*/ 44 w 44"/>
                  <a:gd name="T25" fmla="*/ 81 h 87"/>
                  <a:gd name="T26" fmla="*/ 43 w 44"/>
                  <a:gd name="T27" fmla="*/ 82 h 87"/>
                  <a:gd name="T28" fmla="*/ 23 w 44"/>
                  <a:gd name="T2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87">
                    <a:moveTo>
                      <a:pt x="5" y="9"/>
                    </a:moveTo>
                    <a:cubicBezTo>
                      <a:pt x="24" y="83"/>
                      <a:pt x="24" y="83"/>
                      <a:pt x="24" y="83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5" y="9"/>
                    </a:lnTo>
                    <a:close/>
                    <a:moveTo>
                      <a:pt x="23" y="87"/>
                    </a:moveTo>
                    <a:cubicBezTo>
                      <a:pt x="22" y="87"/>
                      <a:pt x="21" y="86"/>
                      <a:pt x="21" y="8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80"/>
                      <a:pt x="44" y="80"/>
                      <a:pt x="44" y="81"/>
                    </a:cubicBezTo>
                    <a:cubicBezTo>
                      <a:pt x="44" y="81"/>
                      <a:pt x="43" y="82"/>
                      <a:pt x="43" y="82"/>
                    </a:cubicBezTo>
                    <a:cubicBezTo>
                      <a:pt x="23" y="87"/>
                      <a:pt x="23" y="87"/>
                      <a:pt x="23" y="8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92"/>
              <p:cNvSpPr>
                <a:spLocks/>
              </p:cNvSpPr>
              <p:nvPr/>
            </p:nvSpPr>
            <p:spPr bwMode="auto">
              <a:xfrm>
                <a:off x="2971" y="4032"/>
                <a:ext cx="152" cy="13"/>
              </a:xfrm>
              <a:custGeom>
                <a:avLst/>
                <a:gdLst>
                  <a:gd name="T0" fmla="*/ 46 w 48"/>
                  <a:gd name="T1" fmla="*/ 4 h 4"/>
                  <a:gd name="T2" fmla="*/ 2 w 48"/>
                  <a:gd name="T3" fmla="*/ 4 h 4"/>
                  <a:gd name="T4" fmla="*/ 0 w 48"/>
                  <a:gd name="T5" fmla="*/ 2 h 4"/>
                  <a:gd name="T6" fmla="*/ 2 w 48"/>
                  <a:gd name="T7" fmla="*/ 0 h 4"/>
                  <a:gd name="T8" fmla="*/ 46 w 48"/>
                  <a:gd name="T9" fmla="*/ 0 h 4"/>
                  <a:gd name="T10" fmla="*/ 48 w 48"/>
                  <a:gd name="T11" fmla="*/ 2 h 4"/>
                  <a:gd name="T12" fmla="*/ 46 w 4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">
                    <a:moveTo>
                      <a:pt x="46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3"/>
                      <a:pt x="47" y="4"/>
                      <a:pt x="46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93"/>
              <p:cNvSpPr>
                <a:spLocks noEditPoints="1"/>
              </p:cNvSpPr>
              <p:nvPr/>
            </p:nvSpPr>
            <p:spPr bwMode="auto">
              <a:xfrm>
                <a:off x="3129" y="3964"/>
                <a:ext cx="82" cy="55"/>
              </a:xfrm>
              <a:custGeom>
                <a:avLst/>
                <a:gdLst>
                  <a:gd name="T0" fmla="*/ 5 w 26"/>
                  <a:gd name="T1" fmla="*/ 9 h 17"/>
                  <a:gd name="T2" fmla="*/ 6 w 26"/>
                  <a:gd name="T3" fmla="*/ 12 h 17"/>
                  <a:gd name="T4" fmla="*/ 21 w 26"/>
                  <a:gd name="T5" fmla="*/ 8 h 17"/>
                  <a:gd name="T6" fmla="*/ 20 w 26"/>
                  <a:gd name="T7" fmla="*/ 4 h 17"/>
                  <a:gd name="T8" fmla="*/ 5 w 26"/>
                  <a:gd name="T9" fmla="*/ 9 h 17"/>
                  <a:gd name="T10" fmla="*/ 4 w 26"/>
                  <a:gd name="T11" fmla="*/ 17 h 17"/>
                  <a:gd name="T12" fmla="*/ 2 w 26"/>
                  <a:gd name="T13" fmla="*/ 15 h 17"/>
                  <a:gd name="T14" fmla="*/ 0 w 26"/>
                  <a:gd name="T15" fmla="*/ 8 h 17"/>
                  <a:gd name="T16" fmla="*/ 1 w 26"/>
                  <a:gd name="T17" fmla="*/ 6 h 17"/>
                  <a:gd name="T18" fmla="*/ 2 w 26"/>
                  <a:gd name="T19" fmla="*/ 5 h 17"/>
                  <a:gd name="T20" fmla="*/ 21 w 26"/>
                  <a:gd name="T21" fmla="*/ 0 h 17"/>
                  <a:gd name="T22" fmla="*/ 23 w 26"/>
                  <a:gd name="T23" fmla="*/ 0 h 17"/>
                  <a:gd name="T24" fmla="*/ 24 w 26"/>
                  <a:gd name="T25" fmla="*/ 1 h 17"/>
                  <a:gd name="T26" fmla="*/ 26 w 26"/>
                  <a:gd name="T27" fmla="*/ 9 h 17"/>
                  <a:gd name="T28" fmla="*/ 24 w 26"/>
                  <a:gd name="T29" fmla="*/ 11 h 17"/>
                  <a:gd name="T30" fmla="*/ 5 w 26"/>
                  <a:gd name="T31" fmla="*/ 17 h 17"/>
                  <a:gd name="T32" fmla="*/ 4 w 26"/>
                  <a:gd name="T3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7">
                    <a:moveTo>
                      <a:pt x="5" y="9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0" y="4"/>
                      <a:pt x="20" y="4"/>
                      <a:pt x="20" y="4"/>
                    </a:cubicBezTo>
                    <a:lnTo>
                      <a:pt x="5" y="9"/>
                    </a:lnTo>
                    <a:close/>
                    <a:moveTo>
                      <a:pt x="4" y="17"/>
                    </a:moveTo>
                    <a:cubicBezTo>
                      <a:pt x="4" y="17"/>
                      <a:pt x="3" y="16"/>
                      <a:pt x="2" y="1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23" y="0"/>
                      <a:pt x="24" y="1"/>
                      <a:pt x="24" y="1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10"/>
                      <a:pt x="25" y="11"/>
                      <a:pt x="24" y="11"/>
                    </a:cubicBezTo>
                    <a:cubicBezTo>
                      <a:pt x="5" y="17"/>
                      <a:pt x="5" y="17"/>
                      <a:pt x="5" y="17"/>
                    </a:cubicBez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94"/>
              <p:cNvSpPr>
                <a:spLocks noEditPoints="1"/>
              </p:cNvSpPr>
              <p:nvPr/>
            </p:nvSpPr>
            <p:spPr bwMode="auto">
              <a:xfrm>
                <a:off x="3170" y="4113"/>
                <a:ext cx="79" cy="55"/>
              </a:xfrm>
              <a:custGeom>
                <a:avLst/>
                <a:gdLst>
                  <a:gd name="T0" fmla="*/ 4 w 25"/>
                  <a:gd name="T1" fmla="*/ 9 h 17"/>
                  <a:gd name="T2" fmla="*/ 5 w 25"/>
                  <a:gd name="T3" fmla="*/ 13 h 17"/>
                  <a:gd name="T4" fmla="*/ 21 w 25"/>
                  <a:gd name="T5" fmla="*/ 9 h 17"/>
                  <a:gd name="T6" fmla="*/ 20 w 25"/>
                  <a:gd name="T7" fmla="*/ 5 h 17"/>
                  <a:gd name="T8" fmla="*/ 4 w 25"/>
                  <a:gd name="T9" fmla="*/ 9 h 17"/>
                  <a:gd name="T10" fmla="*/ 4 w 25"/>
                  <a:gd name="T11" fmla="*/ 17 h 17"/>
                  <a:gd name="T12" fmla="*/ 2 w 25"/>
                  <a:gd name="T13" fmla="*/ 16 h 17"/>
                  <a:gd name="T14" fmla="*/ 0 w 25"/>
                  <a:gd name="T15" fmla="*/ 8 h 17"/>
                  <a:gd name="T16" fmla="*/ 0 w 25"/>
                  <a:gd name="T17" fmla="*/ 7 h 17"/>
                  <a:gd name="T18" fmla="*/ 1 w 25"/>
                  <a:gd name="T19" fmla="*/ 6 h 17"/>
                  <a:gd name="T20" fmla="*/ 21 w 25"/>
                  <a:gd name="T21" fmla="*/ 0 h 17"/>
                  <a:gd name="T22" fmla="*/ 22 w 25"/>
                  <a:gd name="T23" fmla="*/ 1 h 17"/>
                  <a:gd name="T24" fmla="*/ 23 w 25"/>
                  <a:gd name="T25" fmla="*/ 2 h 17"/>
                  <a:gd name="T26" fmla="*/ 25 w 25"/>
                  <a:gd name="T27" fmla="*/ 10 h 17"/>
                  <a:gd name="T28" fmla="*/ 24 w 25"/>
                  <a:gd name="T29" fmla="*/ 12 h 17"/>
                  <a:gd name="T30" fmla="*/ 4 w 25"/>
                  <a:gd name="T3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4" y="9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5"/>
                      <a:pt x="20" y="5"/>
                      <a:pt x="20" y="5"/>
                    </a:cubicBezTo>
                    <a:lnTo>
                      <a:pt x="4" y="9"/>
                    </a:lnTo>
                    <a:close/>
                    <a:moveTo>
                      <a:pt x="4" y="17"/>
                    </a:moveTo>
                    <a:cubicBezTo>
                      <a:pt x="3" y="17"/>
                      <a:pt x="2" y="17"/>
                      <a:pt x="2" y="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1"/>
                    </a:cubicBezTo>
                    <a:cubicBezTo>
                      <a:pt x="23" y="1"/>
                      <a:pt x="23" y="1"/>
                      <a:pt x="23" y="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1"/>
                      <a:pt x="25" y="12"/>
                      <a:pt x="24" y="12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95"/>
              <p:cNvSpPr>
                <a:spLocks/>
              </p:cNvSpPr>
              <p:nvPr/>
            </p:nvSpPr>
            <p:spPr bwMode="auto">
              <a:xfrm>
                <a:off x="3173" y="4022"/>
                <a:ext cx="32" cy="88"/>
              </a:xfrm>
              <a:custGeom>
                <a:avLst/>
                <a:gdLst>
                  <a:gd name="T0" fmla="*/ 8 w 10"/>
                  <a:gd name="T1" fmla="*/ 27 h 27"/>
                  <a:gd name="T2" fmla="*/ 6 w 10"/>
                  <a:gd name="T3" fmla="*/ 26 h 27"/>
                  <a:gd name="T4" fmla="*/ 0 w 10"/>
                  <a:gd name="T5" fmla="*/ 3 h 27"/>
                  <a:gd name="T6" fmla="*/ 2 w 10"/>
                  <a:gd name="T7" fmla="*/ 0 h 27"/>
                  <a:gd name="T8" fmla="*/ 4 w 10"/>
                  <a:gd name="T9" fmla="*/ 2 h 27"/>
                  <a:gd name="T10" fmla="*/ 10 w 10"/>
                  <a:gd name="T11" fmla="*/ 25 h 27"/>
                  <a:gd name="T12" fmla="*/ 9 w 10"/>
                  <a:gd name="T13" fmla="*/ 27 h 27"/>
                  <a:gd name="T14" fmla="*/ 8 w 10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7">
                    <a:moveTo>
                      <a:pt x="8" y="27"/>
                    </a:moveTo>
                    <a:cubicBezTo>
                      <a:pt x="8" y="27"/>
                      <a:pt x="7" y="27"/>
                      <a:pt x="6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6"/>
                      <a:pt x="10" y="27"/>
                      <a:pt x="9" y="27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96"/>
              <p:cNvSpPr>
                <a:spLocks noEditPoints="1"/>
              </p:cNvSpPr>
              <p:nvPr/>
            </p:nvSpPr>
            <p:spPr bwMode="auto">
              <a:xfrm>
                <a:off x="1501" y="3899"/>
                <a:ext cx="250" cy="343"/>
              </a:xfrm>
              <a:custGeom>
                <a:avLst/>
                <a:gdLst>
                  <a:gd name="T0" fmla="*/ 55 w 79"/>
                  <a:gd name="T1" fmla="*/ 9 h 106"/>
                  <a:gd name="T2" fmla="*/ 17 w 79"/>
                  <a:gd name="T3" fmla="*/ 9 h 106"/>
                  <a:gd name="T4" fmla="*/ 11 w 79"/>
                  <a:gd name="T5" fmla="*/ 15 h 106"/>
                  <a:gd name="T6" fmla="*/ 11 w 79"/>
                  <a:gd name="T7" fmla="*/ 90 h 106"/>
                  <a:gd name="T8" fmla="*/ 7 w 79"/>
                  <a:gd name="T9" fmla="*/ 94 h 106"/>
                  <a:gd name="T10" fmla="*/ 4 w 79"/>
                  <a:gd name="T11" fmla="*/ 90 h 106"/>
                  <a:gd name="T12" fmla="*/ 4 w 79"/>
                  <a:gd name="T13" fmla="*/ 7 h 106"/>
                  <a:gd name="T14" fmla="*/ 7 w 79"/>
                  <a:gd name="T15" fmla="*/ 3 h 106"/>
                  <a:gd name="T16" fmla="*/ 52 w 79"/>
                  <a:gd name="T17" fmla="*/ 3 h 106"/>
                  <a:gd name="T18" fmla="*/ 55 w 79"/>
                  <a:gd name="T19" fmla="*/ 7 h 106"/>
                  <a:gd name="T20" fmla="*/ 55 w 79"/>
                  <a:gd name="T21" fmla="*/ 9 h 106"/>
                  <a:gd name="T22" fmla="*/ 21 w 79"/>
                  <a:gd name="T23" fmla="*/ 94 h 106"/>
                  <a:gd name="T24" fmla="*/ 13 w 79"/>
                  <a:gd name="T25" fmla="*/ 94 h 106"/>
                  <a:gd name="T26" fmla="*/ 14 w 79"/>
                  <a:gd name="T27" fmla="*/ 90 h 106"/>
                  <a:gd name="T28" fmla="*/ 14 w 79"/>
                  <a:gd name="T29" fmla="*/ 15 h 106"/>
                  <a:gd name="T30" fmla="*/ 17 w 79"/>
                  <a:gd name="T31" fmla="*/ 12 h 106"/>
                  <a:gd name="T32" fmla="*/ 21 w 79"/>
                  <a:gd name="T33" fmla="*/ 15 h 106"/>
                  <a:gd name="T34" fmla="*/ 21 w 79"/>
                  <a:gd name="T35" fmla="*/ 94 h 106"/>
                  <a:gd name="T36" fmla="*/ 72 w 79"/>
                  <a:gd name="T37" fmla="*/ 9 h 106"/>
                  <a:gd name="T38" fmla="*/ 58 w 79"/>
                  <a:gd name="T39" fmla="*/ 9 h 106"/>
                  <a:gd name="T40" fmla="*/ 58 w 79"/>
                  <a:gd name="T41" fmla="*/ 7 h 106"/>
                  <a:gd name="T42" fmla="*/ 52 w 79"/>
                  <a:gd name="T43" fmla="*/ 0 h 106"/>
                  <a:gd name="T44" fmla="*/ 7 w 79"/>
                  <a:gd name="T45" fmla="*/ 0 h 106"/>
                  <a:gd name="T46" fmla="*/ 0 w 79"/>
                  <a:gd name="T47" fmla="*/ 7 h 106"/>
                  <a:gd name="T48" fmla="*/ 0 w 79"/>
                  <a:gd name="T49" fmla="*/ 90 h 106"/>
                  <a:gd name="T50" fmla="*/ 7 w 79"/>
                  <a:gd name="T51" fmla="*/ 97 h 106"/>
                  <a:gd name="T52" fmla="*/ 7 w 79"/>
                  <a:gd name="T53" fmla="*/ 97 h 106"/>
                  <a:gd name="T54" fmla="*/ 21 w 79"/>
                  <a:gd name="T55" fmla="*/ 97 h 106"/>
                  <a:gd name="T56" fmla="*/ 21 w 79"/>
                  <a:gd name="T57" fmla="*/ 99 h 106"/>
                  <a:gd name="T58" fmla="*/ 28 w 79"/>
                  <a:gd name="T59" fmla="*/ 106 h 106"/>
                  <a:gd name="T60" fmla="*/ 72 w 79"/>
                  <a:gd name="T61" fmla="*/ 106 h 106"/>
                  <a:gd name="T62" fmla="*/ 79 w 79"/>
                  <a:gd name="T63" fmla="*/ 99 h 106"/>
                  <a:gd name="T64" fmla="*/ 79 w 79"/>
                  <a:gd name="T65" fmla="*/ 62 h 106"/>
                  <a:gd name="T66" fmla="*/ 77 w 79"/>
                  <a:gd name="T67" fmla="*/ 61 h 106"/>
                  <a:gd name="T68" fmla="*/ 76 w 79"/>
                  <a:gd name="T69" fmla="*/ 62 h 106"/>
                  <a:gd name="T70" fmla="*/ 76 w 79"/>
                  <a:gd name="T71" fmla="*/ 99 h 106"/>
                  <a:gd name="T72" fmla="*/ 72 w 79"/>
                  <a:gd name="T73" fmla="*/ 102 h 106"/>
                  <a:gd name="T74" fmla="*/ 28 w 79"/>
                  <a:gd name="T75" fmla="*/ 102 h 106"/>
                  <a:gd name="T76" fmla="*/ 24 w 79"/>
                  <a:gd name="T77" fmla="*/ 99 h 106"/>
                  <a:gd name="T78" fmla="*/ 24 w 79"/>
                  <a:gd name="T79" fmla="*/ 15 h 106"/>
                  <a:gd name="T80" fmla="*/ 23 w 79"/>
                  <a:gd name="T81" fmla="*/ 12 h 106"/>
                  <a:gd name="T82" fmla="*/ 72 w 79"/>
                  <a:gd name="T83" fmla="*/ 12 h 106"/>
                  <a:gd name="T84" fmla="*/ 76 w 79"/>
                  <a:gd name="T85" fmla="*/ 16 h 106"/>
                  <a:gd name="T86" fmla="*/ 76 w 79"/>
                  <a:gd name="T87" fmla="*/ 55 h 106"/>
                  <a:gd name="T88" fmla="*/ 77 w 79"/>
                  <a:gd name="T89" fmla="*/ 56 h 106"/>
                  <a:gd name="T90" fmla="*/ 79 w 79"/>
                  <a:gd name="T91" fmla="*/ 55 h 106"/>
                  <a:gd name="T92" fmla="*/ 79 w 79"/>
                  <a:gd name="T93" fmla="*/ 16 h 106"/>
                  <a:gd name="T94" fmla="*/ 72 w 79"/>
                  <a:gd name="T95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06">
                    <a:moveTo>
                      <a:pt x="55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4" y="9"/>
                      <a:pt x="11" y="12"/>
                      <a:pt x="11" y="1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1" y="92"/>
                      <a:pt x="9" y="94"/>
                      <a:pt x="7" y="94"/>
                    </a:cubicBezTo>
                    <a:cubicBezTo>
                      <a:pt x="5" y="94"/>
                      <a:pt x="4" y="92"/>
                      <a:pt x="4" y="9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4" y="3"/>
                      <a:pt x="55" y="5"/>
                      <a:pt x="55" y="7"/>
                    </a:cubicBezTo>
                    <a:lnTo>
                      <a:pt x="55" y="9"/>
                    </a:lnTo>
                    <a:close/>
                    <a:moveTo>
                      <a:pt x="21" y="94"/>
                    </a:moveTo>
                    <a:cubicBezTo>
                      <a:pt x="13" y="94"/>
                      <a:pt x="13" y="94"/>
                      <a:pt x="13" y="94"/>
                    </a:cubicBezTo>
                    <a:cubicBezTo>
                      <a:pt x="14" y="93"/>
                      <a:pt x="14" y="91"/>
                      <a:pt x="14" y="90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3"/>
                      <a:pt x="15" y="12"/>
                      <a:pt x="17" y="12"/>
                    </a:cubicBezTo>
                    <a:cubicBezTo>
                      <a:pt x="19" y="12"/>
                      <a:pt x="21" y="13"/>
                      <a:pt x="21" y="15"/>
                    </a:cubicBezTo>
                    <a:lnTo>
                      <a:pt x="21" y="94"/>
                    </a:lnTo>
                    <a:close/>
                    <a:moveTo>
                      <a:pt x="72" y="9"/>
                    </a:moveTo>
                    <a:cubicBezTo>
                      <a:pt x="58" y="9"/>
                      <a:pt x="58" y="9"/>
                      <a:pt x="58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3"/>
                      <a:pt x="55" y="0"/>
                      <a:pt x="5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4"/>
                      <a:pt x="3" y="97"/>
                      <a:pt x="7" y="97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21" y="97"/>
                      <a:pt x="21" y="97"/>
                      <a:pt x="21" y="97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103"/>
                      <a:pt x="24" y="106"/>
                      <a:pt x="28" y="106"/>
                    </a:cubicBezTo>
                    <a:cubicBezTo>
                      <a:pt x="72" y="106"/>
                      <a:pt x="72" y="106"/>
                      <a:pt x="72" y="106"/>
                    </a:cubicBezTo>
                    <a:cubicBezTo>
                      <a:pt x="76" y="106"/>
                      <a:pt x="79" y="103"/>
                      <a:pt x="79" y="99"/>
                    </a:cubicBezTo>
                    <a:cubicBezTo>
                      <a:pt x="79" y="62"/>
                      <a:pt x="79" y="62"/>
                      <a:pt x="79" y="62"/>
                    </a:cubicBezTo>
                    <a:cubicBezTo>
                      <a:pt x="79" y="62"/>
                      <a:pt x="78" y="61"/>
                      <a:pt x="77" y="61"/>
                    </a:cubicBezTo>
                    <a:cubicBezTo>
                      <a:pt x="76" y="61"/>
                      <a:pt x="76" y="62"/>
                      <a:pt x="76" y="62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6" y="101"/>
                      <a:pt x="74" y="102"/>
                      <a:pt x="72" y="102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6" y="102"/>
                      <a:pt x="24" y="101"/>
                      <a:pt x="24" y="9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4" y="13"/>
                      <a:pt x="23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4" y="12"/>
                      <a:pt x="76" y="14"/>
                      <a:pt x="76" y="16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6"/>
                      <a:pt x="76" y="56"/>
                      <a:pt x="77" y="56"/>
                    </a:cubicBezTo>
                    <a:cubicBezTo>
                      <a:pt x="78" y="56"/>
                      <a:pt x="79" y="56"/>
                      <a:pt x="79" y="5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2"/>
                      <a:pt x="76" y="9"/>
                      <a:pt x="7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97"/>
              <p:cNvSpPr>
                <a:spLocks/>
              </p:cNvSpPr>
              <p:nvPr/>
            </p:nvSpPr>
            <p:spPr bwMode="auto">
              <a:xfrm>
                <a:off x="1621" y="4071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98"/>
              <p:cNvSpPr>
                <a:spLocks/>
              </p:cNvSpPr>
              <p:nvPr/>
            </p:nvSpPr>
            <p:spPr bwMode="auto">
              <a:xfrm>
                <a:off x="1621" y="4097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Freeform 99"/>
              <p:cNvSpPr>
                <a:spLocks/>
              </p:cNvSpPr>
              <p:nvPr/>
            </p:nvSpPr>
            <p:spPr bwMode="auto">
              <a:xfrm>
                <a:off x="1621" y="4119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100"/>
              <p:cNvSpPr>
                <a:spLocks/>
              </p:cNvSpPr>
              <p:nvPr/>
            </p:nvSpPr>
            <p:spPr bwMode="auto">
              <a:xfrm>
                <a:off x="1621" y="4142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Freeform 101"/>
              <p:cNvSpPr>
                <a:spLocks/>
              </p:cNvSpPr>
              <p:nvPr/>
            </p:nvSpPr>
            <p:spPr bwMode="auto">
              <a:xfrm>
                <a:off x="1621" y="4165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102"/>
              <p:cNvSpPr>
                <a:spLocks/>
              </p:cNvSpPr>
              <p:nvPr/>
            </p:nvSpPr>
            <p:spPr bwMode="auto">
              <a:xfrm>
                <a:off x="1621" y="4191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103"/>
              <p:cNvSpPr>
                <a:spLocks/>
              </p:cNvSpPr>
              <p:nvPr/>
            </p:nvSpPr>
            <p:spPr bwMode="auto">
              <a:xfrm>
                <a:off x="1599" y="4071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104"/>
              <p:cNvSpPr>
                <a:spLocks/>
              </p:cNvSpPr>
              <p:nvPr/>
            </p:nvSpPr>
            <p:spPr bwMode="auto">
              <a:xfrm>
                <a:off x="1599" y="4097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105"/>
              <p:cNvSpPr>
                <a:spLocks/>
              </p:cNvSpPr>
              <p:nvPr/>
            </p:nvSpPr>
            <p:spPr bwMode="auto">
              <a:xfrm>
                <a:off x="1599" y="4119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106"/>
              <p:cNvSpPr>
                <a:spLocks/>
              </p:cNvSpPr>
              <p:nvPr/>
            </p:nvSpPr>
            <p:spPr bwMode="auto">
              <a:xfrm>
                <a:off x="1599" y="4142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107"/>
              <p:cNvSpPr>
                <a:spLocks/>
              </p:cNvSpPr>
              <p:nvPr/>
            </p:nvSpPr>
            <p:spPr bwMode="auto">
              <a:xfrm>
                <a:off x="1621" y="4003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108"/>
              <p:cNvSpPr>
                <a:spLocks/>
              </p:cNvSpPr>
              <p:nvPr/>
            </p:nvSpPr>
            <p:spPr bwMode="auto">
              <a:xfrm>
                <a:off x="1621" y="4026"/>
                <a:ext cx="95" cy="9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1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1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2"/>
                      <a:pt x="30" y="1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109"/>
              <p:cNvSpPr>
                <a:spLocks/>
              </p:cNvSpPr>
              <p:nvPr/>
            </p:nvSpPr>
            <p:spPr bwMode="auto">
              <a:xfrm>
                <a:off x="1621" y="4048"/>
                <a:ext cx="95" cy="10"/>
              </a:xfrm>
              <a:custGeom>
                <a:avLst/>
                <a:gdLst>
                  <a:gd name="T0" fmla="*/ 29 w 30"/>
                  <a:gd name="T1" fmla="*/ 0 h 3"/>
                  <a:gd name="T2" fmla="*/ 2 w 30"/>
                  <a:gd name="T3" fmla="*/ 0 h 3"/>
                  <a:gd name="T4" fmla="*/ 0 w 30"/>
                  <a:gd name="T5" fmla="*/ 2 h 3"/>
                  <a:gd name="T6" fmla="*/ 2 w 30"/>
                  <a:gd name="T7" fmla="*/ 3 h 3"/>
                  <a:gd name="T8" fmla="*/ 29 w 30"/>
                  <a:gd name="T9" fmla="*/ 3 h 3"/>
                  <a:gd name="T10" fmla="*/ 30 w 30"/>
                  <a:gd name="T11" fmla="*/ 2 h 3"/>
                  <a:gd name="T12" fmla="*/ 29 w 3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110"/>
              <p:cNvSpPr>
                <a:spLocks/>
              </p:cNvSpPr>
              <p:nvPr/>
            </p:nvSpPr>
            <p:spPr bwMode="auto">
              <a:xfrm>
                <a:off x="1599" y="4003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111"/>
              <p:cNvSpPr>
                <a:spLocks/>
              </p:cNvSpPr>
              <p:nvPr/>
            </p:nvSpPr>
            <p:spPr bwMode="auto">
              <a:xfrm>
                <a:off x="1599" y="402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112"/>
              <p:cNvSpPr>
                <a:spLocks/>
              </p:cNvSpPr>
              <p:nvPr/>
            </p:nvSpPr>
            <p:spPr bwMode="auto">
              <a:xfrm>
                <a:off x="1599" y="4048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2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113"/>
              <p:cNvSpPr>
                <a:spLocks/>
              </p:cNvSpPr>
              <p:nvPr/>
            </p:nvSpPr>
            <p:spPr bwMode="auto">
              <a:xfrm>
                <a:off x="1621" y="3977"/>
                <a:ext cx="95" cy="13"/>
              </a:xfrm>
              <a:custGeom>
                <a:avLst/>
                <a:gdLst>
                  <a:gd name="T0" fmla="*/ 29 w 30"/>
                  <a:gd name="T1" fmla="*/ 0 h 4"/>
                  <a:gd name="T2" fmla="*/ 2 w 30"/>
                  <a:gd name="T3" fmla="*/ 0 h 4"/>
                  <a:gd name="T4" fmla="*/ 0 w 30"/>
                  <a:gd name="T5" fmla="*/ 2 h 4"/>
                  <a:gd name="T6" fmla="*/ 2 w 30"/>
                  <a:gd name="T7" fmla="*/ 4 h 4"/>
                  <a:gd name="T8" fmla="*/ 29 w 30"/>
                  <a:gd name="T9" fmla="*/ 4 h 4"/>
                  <a:gd name="T10" fmla="*/ 30 w 30"/>
                  <a:gd name="T11" fmla="*/ 2 h 4"/>
                  <a:gd name="T12" fmla="*/ 29 w 30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9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114"/>
              <p:cNvSpPr>
                <a:spLocks/>
              </p:cNvSpPr>
              <p:nvPr/>
            </p:nvSpPr>
            <p:spPr bwMode="auto">
              <a:xfrm>
                <a:off x="1599" y="3977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115"/>
              <p:cNvSpPr>
                <a:spLocks/>
              </p:cNvSpPr>
              <p:nvPr/>
            </p:nvSpPr>
            <p:spPr bwMode="auto">
              <a:xfrm>
                <a:off x="1599" y="4165"/>
                <a:ext cx="13" cy="13"/>
              </a:xfrm>
              <a:custGeom>
                <a:avLst/>
                <a:gdLst>
                  <a:gd name="T0" fmla="*/ 3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3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116"/>
              <p:cNvSpPr>
                <a:spLocks/>
              </p:cNvSpPr>
              <p:nvPr/>
            </p:nvSpPr>
            <p:spPr bwMode="auto">
              <a:xfrm>
                <a:off x="1599" y="4191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117"/>
              <p:cNvSpPr>
                <a:spLocks noEditPoints="1"/>
              </p:cNvSpPr>
              <p:nvPr/>
            </p:nvSpPr>
            <p:spPr bwMode="auto">
              <a:xfrm>
                <a:off x="1751" y="3951"/>
                <a:ext cx="101" cy="272"/>
              </a:xfrm>
              <a:custGeom>
                <a:avLst/>
                <a:gdLst>
                  <a:gd name="T0" fmla="*/ 20 w 32"/>
                  <a:gd name="T1" fmla="*/ 72 h 84"/>
                  <a:gd name="T2" fmla="*/ 13 w 32"/>
                  <a:gd name="T3" fmla="*/ 72 h 84"/>
                  <a:gd name="T4" fmla="*/ 13 w 32"/>
                  <a:gd name="T5" fmla="*/ 71 h 84"/>
                  <a:gd name="T6" fmla="*/ 17 w 32"/>
                  <a:gd name="T7" fmla="*/ 79 h 84"/>
                  <a:gd name="T8" fmla="*/ 16 w 32"/>
                  <a:gd name="T9" fmla="*/ 79 h 84"/>
                  <a:gd name="T10" fmla="*/ 17 w 32"/>
                  <a:gd name="T11" fmla="*/ 75 h 84"/>
                  <a:gd name="T12" fmla="*/ 28 w 32"/>
                  <a:gd name="T13" fmla="*/ 23 h 84"/>
                  <a:gd name="T14" fmla="*/ 28 w 32"/>
                  <a:gd name="T15" fmla="*/ 21 h 84"/>
                  <a:gd name="T16" fmla="*/ 18 w 32"/>
                  <a:gd name="T17" fmla="*/ 1 h 84"/>
                  <a:gd name="T18" fmla="*/ 25 w 32"/>
                  <a:gd name="T19" fmla="*/ 19 h 84"/>
                  <a:gd name="T20" fmla="*/ 25 w 32"/>
                  <a:gd name="T21" fmla="*/ 26 h 84"/>
                  <a:gd name="T22" fmla="*/ 22 w 32"/>
                  <a:gd name="T23" fmla="*/ 36 h 84"/>
                  <a:gd name="T24" fmla="*/ 26 w 32"/>
                  <a:gd name="T25" fmla="*/ 39 h 84"/>
                  <a:gd name="T26" fmla="*/ 20 w 32"/>
                  <a:gd name="T27" fmla="*/ 48 h 84"/>
                  <a:gd name="T28" fmla="*/ 22 w 32"/>
                  <a:gd name="T29" fmla="*/ 49 h 84"/>
                  <a:gd name="T30" fmla="*/ 18 w 32"/>
                  <a:gd name="T31" fmla="*/ 17 h 84"/>
                  <a:gd name="T32" fmla="*/ 15 w 32"/>
                  <a:gd name="T33" fmla="*/ 17 h 84"/>
                  <a:gd name="T34" fmla="*/ 10 w 32"/>
                  <a:gd name="T35" fmla="*/ 49 h 84"/>
                  <a:gd name="T36" fmla="*/ 12 w 32"/>
                  <a:gd name="T37" fmla="*/ 48 h 84"/>
                  <a:gd name="T38" fmla="*/ 7 w 32"/>
                  <a:gd name="T39" fmla="*/ 39 h 84"/>
                  <a:gd name="T40" fmla="*/ 10 w 32"/>
                  <a:gd name="T41" fmla="*/ 36 h 84"/>
                  <a:gd name="T42" fmla="*/ 7 w 32"/>
                  <a:gd name="T43" fmla="*/ 26 h 84"/>
                  <a:gd name="T44" fmla="*/ 7 w 32"/>
                  <a:gd name="T45" fmla="*/ 19 h 84"/>
                  <a:gd name="T46" fmla="*/ 14 w 32"/>
                  <a:gd name="T47" fmla="*/ 1 h 84"/>
                  <a:gd name="T48" fmla="*/ 4 w 32"/>
                  <a:gd name="T49" fmla="*/ 21 h 84"/>
                  <a:gd name="T50" fmla="*/ 5 w 32"/>
                  <a:gd name="T51" fmla="*/ 23 h 84"/>
                  <a:gd name="T52" fmla="*/ 6 w 32"/>
                  <a:gd name="T53" fmla="*/ 35 h 84"/>
                  <a:gd name="T54" fmla="*/ 3 w 32"/>
                  <a:gd name="T55" fmla="*/ 39 h 84"/>
                  <a:gd name="T56" fmla="*/ 7 w 32"/>
                  <a:gd name="T57" fmla="*/ 51 h 84"/>
                  <a:gd name="T58" fmla="*/ 15 w 32"/>
                  <a:gd name="T59" fmla="*/ 60 h 84"/>
                  <a:gd name="T60" fmla="*/ 13 w 32"/>
                  <a:gd name="T61" fmla="*/ 65 h 84"/>
                  <a:gd name="T62" fmla="*/ 15 w 32"/>
                  <a:gd name="T63" fmla="*/ 68 h 84"/>
                  <a:gd name="T64" fmla="*/ 10 w 32"/>
                  <a:gd name="T65" fmla="*/ 72 h 84"/>
                  <a:gd name="T66" fmla="*/ 12 w 32"/>
                  <a:gd name="T67" fmla="*/ 79 h 84"/>
                  <a:gd name="T68" fmla="*/ 14 w 32"/>
                  <a:gd name="T69" fmla="*/ 83 h 84"/>
                  <a:gd name="T70" fmla="*/ 18 w 32"/>
                  <a:gd name="T71" fmla="*/ 83 h 84"/>
                  <a:gd name="T72" fmla="*/ 20 w 32"/>
                  <a:gd name="T73" fmla="*/ 79 h 84"/>
                  <a:gd name="T74" fmla="*/ 23 w 32"/>
                  <a:gd name="T75" fmla="*/ 72 h 84"/>
                  <a:gd name="T76" fmla="*/ 18 w 32"/>
                  <a:gd name="T77" fmla="*/ 68 h 84"/>
                  <a:gd name="T78" fmla="*/ 19 w 32"/>
                  <a:gd name="T79" fmla="*/ 65 h 84"/>
                  <a:gd name="T80" fmla="*/ 18 w 32"/>
                  <a:gd name="T81" fmla="*/ 60 h 84"/>
                  <a:gd name="T82" fmla="*/ 25 w 32"/>
                  <a:gd name="T83" fmla="*/ 51 h 84"/>
                  <a:gd name="T84" fmla="*/ 29 w 32"/>
                  <a:gd name="T85" fmla="*/ 39 h 84"/>
                  <a:gd name="T86" fmla="*/ 26 w 32"/>
                  <a:gd name="T87" fmla="*/ 35 h 84"/>
                  <a:gd name="T88" fmla="*/ 31 w 32"/>
                  <a:gd name="T89" fmla="*/ 2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84">
                    <a:moveTo>
                      <a:pt x="19" y="71"/>
                    </a:moveTo>
                    <a:cubicBezTo>
                      <a:pt x="19" y="71"/>
                      <a:pt x="20" y="71"/>
                      <a:pt x="20" y="72"/>
                    </a:cubicBezTo>
                    <a:cubicBezTo>
                      <a:pt x="20" y="72"/>
                      <a:pt x="19" y="72"/>
                      <a:pt x="19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3" y="71"/>
                      <a:pt x="13" y="71"/>
                      <a:pt x="13" y="71"/>
                    </a:cubicBezTo>
                    <a:lnTo>
                      <a:pt x="19" y="71"/>
                    </a:lnTo>
                    <a:close/>
                    <a:moveTo>
                      <a:pt x="17" y="79"/>
                    </a:moveTo>
                    <a:cubicBezTo>
                      <a:pt x="16" y="80"/>
                      <a:pt x="16" y="80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5"/>
                      <a:pt x="17" y="75"/>
                      <a:pt x="17" y="75"/>
                    </a:cubicBezTo>
                    <a:lnTo>
                      <a:pt x="17" y="79"/>
                    </a:lnTo>
                    <a:close/>
                    <a:moveTo>
                      <a:pt x="28" y="23"/>
                    </a:move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32" y="13"/>
                      <a:pt x="28" y="3"/>
                      <a:pt x="20" y="0"/>
                    </a:cubicBezTo>
                    <a:cubicBezTo>
                      <a:pt x="20" y="0"/>
                      <a:pt x="19" y="0"/>
                      <a:pt x="18" y="1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25" y="6"/>
                      <a:pt x="29" y="13"/>
                      <a:pt x="25" y="19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5"/>
                      <a:pt x="24" y="27"/>
                      <a:pt x="25" y="2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5" y="32"/>
                      <a:pt x="22" y="36"/>
                    </a:cubicBezTo>
                    <a:cubicBezTo>
                      <a:pt x="21" y="37"/>
                      <a:pt x="23" y="39"/>
                      <a:pt x="24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41"/>
                      <a:pt x="23" y="43"/>
                      <a:pt x="20" y="46"/>
                    </a:cubicBezTo>
                    <a:cubicBezTo>
                      <a:pt x="20" y="47"/>
                      <a:pt x="20" y="47"/>
                      <a:pt x="20" y="48"/>
                    </a:cubicBezTo>
                    <a:cubicBezTo>
                      <a:pt x="21" y="49"/>
                      <a:pt x="21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1" y="51"/>
                      <a:pt x="20" y="53"/>
                      <a:pt x="18" y="5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6"/>
                      <a:pt x="17" y="15"/>
                      <a:pt x="16" y="15"/>
                    </a:cubicBezTo>
                    <a:cubicBezTo>
                      <a:pt x="15" y="15"/>
                      <a:pt x="15" y="16"/>
                      <a:pt x="15" y="17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3" y="53"/>
                      <a:pt x="11" y="51"/>
                      <a:pt x="10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49"/>
                      <a:pt x="12" y="49"/>
                      <a:pt x="12" y="48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0" y="43"/>
                      <a:pt x="8" y="41"/>
                      <a:pt x="7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0" y="39"/>
                      <a:pt x="11" y="37"/>
                      <a:pt x="10" y="36"/>
                    </a:cubicBezTo>
                    <a:cubicBezTo>
                      <a:pt x="8" y="32"/>
                      <a:pt x="6" y="28"/>
                      <a:pt x="5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10" y="25"/>
                      <a:pt x="9" y="24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13"/>
                      <a:pt x="7" y="6"/>
                      <a:pt x="13" y="3"/>
                    </a:cubicBezTo>
                    <a:cubicBezTo>
                      <a:pt x="14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4" y="3"/>
                      <a:pt x="0" y="13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2" y="22"/>
                      <a:pt x="1" y="24"/>
                      <a:pt x="1" y="26"/>
                    </a:cubicBezTo>
                    <a:cubicBezTo>
                      <a:pt x="2" y="28"/>
                      <a:pt x="4" y="31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5"/>
                      <a:pt x="2" y="37"/>
                      <a:pt x="3" y="39"/>
                    </a:cubicBezTo>
                    <a:cubicBezTo>
                      <a:pt x="4" y="41"/>
                      <a:pt x="6" y="44"/>
                      <a:pt x="8" y="47"/>
                    </a:cubicBezTo>
                    <a:cubicBezTo>
                      <a:pt x="7" y="47"/>
                      <a:pt x="6" y="49"/>
                      <a:pt x="7" y="51"/>
                    </a:cubicBezTo>
                    <a:cubicBezTo>
                      <a:pt x="8" y="52"/>
                      <a:pt x="10" y="56"/>
                      <a:pt x="13" y="59"/>
                    </a:cubicBezTo>
                    <a:cubicBezTo>
                      <a:pt x="13" y="59"/>
                      <a:pt x="14" y="60"/>
                      <a:pt x="15" y="60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4" y="63"/>
                      <a:pt x="13" y="64"/>
                      <a:pt x="13" y="65"/>
                    </a:cubicBezTo>
                    <a:cubicBezTo>
                      <a:pt x="13" y="65"/>
                      <a:pt x="14" y="66"/>
                      <a:pt x="15" y="6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1" y="68"/>
                      <a:pt x="10" y="69"/>
                      <a:pt x="10" y="72"/>
                    </a:cubicBezTo>
                    <a:cubicBezTo>
                      <a:pt x="10" y="73"/>
                      <a:pt x="11" y="75"/>
                      <a:pt x="12" y="75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12" y="80"/>
                      <a:pt x="12" y="80"/>
                      <a:pt x="13" y="81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5" y="83"/>
                      <a:pt x="15" y="84"/>
                      <a:pt x="16" y="84"/>
                    </a:cubicBezTo>
                    <a:cubicBezTo>
                      <a:pt x="17" y="84"/>
                      <a:pt x="18" y="83"/>
                      <a:pt x="18" y="83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79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2" y="75"/>
                      <a:pt x="23" y="73"/>
                      <a:pt x="23" y="72"/>
                    </a:cubicBezTo>
                    <a:cubicBezTo>
                      <a:pt x="23" y="69"/>
                      <a:pt x="21" y="68"/>
                      <a:pt x="19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6"/>
                      <a:pt x="19" y="65"/>
                      <a:pt x="19" y="65"/>
                    </a:cubicBezTo>
                    <a:cubicBezTo>
                      <a:pt x="19" y="64"/>
                      <a:pt x="19" y="63"/>
                      <a:pt x="18" y="63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8" y="60"/>
                      <a:pt x="19" y="59"/>
                      <a:pt x="19" y="59"/>
                    </a:cubicBezTo>
                    <a:cubicBezTo>
                      <a:pt x="22" y="56"/>
                      <a:pt x="24" y="52"/>
                      <a:pt x="25" y="51"/>
                    </a:cubicBezTo>
                    <a:cubicBezTo>
                      <a:pt x="26" y="49"/>
                      <a:pt x="26" y="47"/>
                      <a:pt x="24" y="47"/>
                    </a:cubicBezTo>
                    <a:cubicBezTo>
                      <a:pt x="26" y="44"/>
                      <a:pt x="28" y="41"/>
                      <a:pt x="29" y="39"/>
                    </a:cubicBezTo>
                    <a:cubicBezTo>
                      <a:pt x="30" y="38"/>
                      <a:pt x="30" y="37"/>
                      <a:pt x="29" y="36"/>
                    </a:cubicBezTo>
                    <a:cubicBezTo>
                      <a:pt x="28" y="36"/>
                      <a:pt x="27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8" y="31"/>
                      <a:pt x="30" y="28"/>
                      <a:pt x="31" y="26"/>
                    </a:cubicBezTo>
                    <a:cubicBezTo>
                      <a:pt x="32" y="24"/>
                      <a:pt x="30" y="22"/>
                      <a:pt x="28" y="2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118"/>
              <p:cNvSpPr>
                <a:spLocks noEditPoints="1"/>
              </p:cNvSpPr>
              <p:nvPr/>
            </p:nvSpPr>
            <p:spPr bwMode="auto">
              <a:xfrm>
                <a:off x="7099" y="4191"/>
                <a:ext cx="31" cy="32"/>
              </a:xfrm>
              <a:custGeom>
                <a:avLst/>
                <a:gdLst>
                  <a:gd name="T0" fmla="*/ 7 w 10"/>
                  <a:gd name="T1" fmla="*/ 5 h 10"/>
                  <a:gd name="T2" fmla="*/ 5 w 10"/>
                  <a:gd name="T3" fmla="*/ 6 h 10"/>
                  <a:gd name="T4" fmla="*/ 3 w 10"/>
                  <a:gd name="T5" fmla="*/ 5 h 10"/>
                  <a:gd name="T6" fmla="*/ 5 w 10"/>
                  <a:gd name="T7" fmla="*/ 3 h 10"/>
                  <a:gd name="T8" fmla="*/ 7 w 10"/>
                  <a:gd name="T9" fmla="*/ 5 h 10"/>
                  <a:gd name="T10" fmla="*/ 0 w 10"/>
                  <a:gd name="T11" fmla="*/ 5 h 10"/>
                  <a:gd name="T12" fmla="*/ 5 w 10"/>
                  <a:gd name="T13" fmla="*/ 10 h 10"/>
                  <a:gd name="T14" fmla="*/ 10 w 10"/>
                  <a:gd name="T15" fmla="*/ 5 h 10"/>
                  <a:gd name="T16" fmla="*/ 5 w 10"/>
                  <a:gd name="T17" fmla="*/ 0 h 10"/>
                  <a:gd name="T18" fmla="*/ 0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7" y="5"/>
                    </a:moveTo>
                    <a:cubicBezTo>
                      <a:pt x="7" y="6"/>
                      <a:pt x="6" y="6"/>
                      <a:pt x="5" y="6"/>
                    </a:cubicBezTo>
                    <a:cubicBezTo>
                      <a:pt x="4" y="6"/>
                      <a:pt x="3" y="6"/>
                      <a:pt x="3" y="5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6" y="3"/>
                      <a:pt x="7" y="4"/>
                      <a:pt x="7" y="5"/>
                    </a:cubicBezTo>
                    <a:moveTo>
                      <a:pt x="0" y="5"/>
                    </a:moveTo>
                    <a:cubicBezTo>
                      <a:pt x="0" y="7"/>
                      <a:pt x="2" y="10"/>
                      <a:pt x="5" y="10"/>
                    </a:cubicBezTo>
                    <a:cubicBezTo>
                      <a:pt x="8" y="10"/>
                      <a:pt x="10" y="7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119"/>
              <p:cNvSpPr>
                <a:spLocks/>
              </p:cNvSpPr>
              <p:nvPr/>
            </p:nvSpPr>
            <p:spPr bwMode="auto">
              <a:xfrm>
                <a:off x="7032" y="4064"/>
                <a:ext cx="89" cy="10"/>
              </a:xfrm>
              <a:custGeom>
                <a:avLst/>
                <a:gdLst>
                  <a:gd name="T0" fmla="*/ 28 w 28"/>
                  <a:gd name="T1" fmla="*/ 2 h 3"/>
                  <a:gd name="T2" fmla="*/ 26 w 28"/>
                  <a:gd name="T3" fmla="*/ 0 h 3"/>
                  <a:gd name="T4" fmla="*/ 1 w 28"/>
                  <a:gd name="T5" fmla="*/ 0 h 3"/>
                  <a:gd name="T6" fmla="*/ 0 w 28"/>
                  <a:gd name="T7" fmla="*/ 2 h 3"/>
                  <a:gd name="T8" fmla="*/ 1 w 28"/>
                  <a:gd name="T9" fmla="*/ 3 h 3"/>
                  <a:gd name="T10" fmla="*/ 26 w 28"/>
                  <a:gd name="T11" fmla="*/ 3 h 3"/>
                  <a:gd name="T12" fmla="*/ 28 w 28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28" y="2"/>
                    </a:moveTo>
                    <a:cubicBezTo>
                      <a:pt x="28" y="1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3"/>
                      <a:pt x="28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120"/>
              <p:cNvSpPr>
                <a:spLocks/>
              </p:cNvSpPr>
              <p:nvPr/>
            </p:nvSpPr>
            <p:spPr bwMode="auto">
              <a:xfrm>
                <a:off x="7032" y="3990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2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2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121"/>
              <p:cNvSpPr>
                <a:spLocks/>
              </p:cNvSpPr>
              <p:nvPr/>
            </p:nvSpPr>
            <p:spPr bwMode="auto">
              <a:xfrm>
                <a:off x="7032" y="4016"/>
                <a:ext cx="164" cy="10"/>
              </a:xfrm>
              <a:custGeom>
                <a:avLst/>
                <a:gdLst>
                  <a:gd name="T0" fmla="*/ 50 w 52"/>
                  <a:gd name="T1" fmla="*/ 0 h 3"/>
                  <a:gd name="T2" fmla="*/ 1 w 52"/>
                  <a:gd name="T3" fmla="*/ 0 h 3"/>
                  <a:gd name="T4" fmla="*/ 0 w 52"/>
                  <a:gd name="T5" fmla="*/ 1 h 3"/>
                  <a:gd name="T6" fmla="*/ 1 w 52"/>
                  <a:gd name="T7" fmla="*/ 3 h 3"/>
                  <a:gd name="T8" fmla="*/ 50 w 52"/>
                  <a:gd name="T9" fmla="*/ 3 h 3"/>
                  <a:gd name="T10" fmla="*/ 52 w 52"/>
                  <a:gd name="T11" fmla="*/ 1 h 3"/>
                  <a:gd name="T12" fmla="*/ 50 w 5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3"/>
                      <a:pt x="52" y="2"/>
                      <a:pt x="52" y="1"/>
                    </a:cubicBezTo>
                    <a:cubicBezTo>
                      <a:pt x="52" y="0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122"/>
              <p:cNvSpPr>
                <a:spLocks/>
              </p:cNvSpPr>
              <p:nvPr/>
            </p:nvSpPr>
            <p:spPr bwMode="auto">
              <a:xfrm>
                <a:off x="7032" y="4039"/>
                <a:ext cx="164" cy="12"/>
              </a:xfrm>
              <a:custGeom>
                <a:avLst/>
                <a:gdLst>
                  <a:gd name="T0" fmla="*/ 50 w 52"/>
                  <a:gd name="T1" fmla="*/ 0 h 4"/>
                  <a:gd name="T2" fmla="*/ 1 w 52"/>
                  <a:gd name="T3" fmla="*/ 0 h 4"/>
                  <a:gd name="T4" fmla="*/ 0 w 52"/>
                  <a:gd name="T5" fmla="*/ 2 h 4"/>
                  <a:gd name="T6" fmla="*/ 1 w 52"/>
                  <a:gd name="T7" fmla="*/ 4 h 4"/>
                  <a:gd name="T8" fmla="*/ 50 w 52"/>
                  <a:gd name="T9" fmla="*/ 4 h 4"/>
                  <a:gd name="T10" fmla="*/ 52 w 52"/>
                  <a:gd name="T11" fmla="*/ 2 h 4"/>
                  <a:gd name="T12" fmla="*/ 50 w 5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5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123"/>
              <p:cNvSpPr>
                <a:spLocks/>
              </p:cNvSpPr>
              <p:nvPr/>
            </p:nvSpPr>
            <p:spPr bwMode="auto">
              <a:xfrm>
                <a:off x="7032" y="3964"/>
                <a:ext cx="164" cy="13"/>
              </a:xfrm>
              <a:custGeom>
                <a:avLst/>
                <a:gdLst>
                  <a:gd name="T0" fmla="*/ 0 w 52"/>
                  <a:gd name="T1" fmla="*/ 2 h 4"/>
                  <a:gd name="T2" fmla="*/ 1 w 52"/>
                  <a:gd name="T3" fmla="*/ 4 h 4"/>
                  <a:gd name="T4" fmla="*/ 50 w 52"/>
                  <a:gd name="T5" fmla="*/ 4 h 4"/>
                  <a:gd name="T6" fmla="*/ 52 w 52"/>
                  <a:gd name="T7" fmla="*/ 2 h 4"/>
                  <a:gd name="T8" fmla="*/ 50 w 52"/>
                  <a:gd name="T9" fmla="*/ 0 h 4"/>
                  <a:gd name="T10" fmla="*/ 1 w 52"/>
                  <a:gd name="T11" fmla="*/ 0 h 4"/>
                  <a:gd name="T12" fmla="*/ 0 w 5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4">
                    <a:moveTo>
                      <a:pt x="0" y="2"/>
                    </a:moveTo>
                    <a:cubicBezTo>
                      <a:pt x="0" y="3"/>
                      <a:pt x="1" y="4"/>
                      <a:pt x="1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1" y="4"/>
                      <a:pt x="52" y="3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124"/>
              <p:cNvSpPr>
                <a:spLocks/>
              </p:cNvSpPr>
              <p:nvPr/>
            </p:nvSpPr>
            <p:spPr bwMode="auto">
              <a:xfrm>
                <a:off x="7035" y="4136"/>
                <a:ext cx="10" cy="9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125"/>
              <p:cNvSpPr>
                <a:spLocks/>
              </p:cNvSpPr>
              <p:nvPr/>
            </p:nvSpPr>
            <p:spPr bwMode="auto">
              <a:xfrm>
                <a:off x="7083" y="4136"/>
                <a:ext cx="12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126"/>
              <p:cNvSpPr>
                <a:spLocks/>
              </p:cNvSpPr>
              <p:nvPr/>
            </p:nvSpPr>
            <p:spPr bwMode="auto">
              <a:xfrm>
                <a:off x="7057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127"/>
              <p:cNvSpPr>
                <a:spLocks/>
              </p:cNvSpPr>
              <p:nvPr/>
            </p:nvSpPr>
            <p:spPr bwMode="auto">
              <a:xfrm>
                <a:off x="7159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128"/>
              <p:cNvSpPr>
                <a:spLocks/>
              </p:cNvSpPr>
              <p:nvPr/>
            </p:nvSpPr>
            <p:spPr bwMode="auto">
              <a:xfrm>
                <a:off x="7108" y="4136"/>
                <a:ext cx="13" cy="9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129"/>
              <p:cNvSpPr>
                <a:spLocks/>
              </p:cNvSpPr>
              <p:nvPr/>
            </p:nvSpPr>
            <p:spPr bwMode="auto">
              <a:xfrm>
                <a:off x="7133" y="4136"/>
                <a:ext cx="13" cy="9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130"/>
              <p:cNvSpPr>
                <a:spLocks/>
              </p:cNvSpPr>
              <p:nvPr/>
            </p:nvSpPr>
            <p:spPr bwMode="auto">
              <a:xfrm>
                <a:off x="7184" y="4136"/>
                <a:ext cx="12" cy="9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131"/>
              <p:cNvSpPr>
                <a:spLocks/>
              </p:cNvSpPr>
              <p:nvPr/>
            </p:nvSpPr>
            <p:spPr bwMode="auto">
              <a:xfrm>
                <a:off x="7035" y="4155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132"/>
              <p:cNvSpPr>
                <a:spLocks/>
              </p:cNvSpPr>
              <p:nvPr/>
            </p:nvSpPr>
            <p:spPr bwMode="auto">
              <a:xfrm>
                <a:off x="7108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133"/>
              <p:cNvSpPr>
                <a:spLocks/>
              </p:cNvSpPr>
              <p:nvPr/>
            </p:nvSpPr>
            <p:spPr bwMode="auto">
              <a:xfrm>
                <a:off x="7083" y="4155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134"/>
              <p:cNvSpPr>
                <a:spLocks/>
              </p:cNvSpPr>
              <p:nvPr/>
            </p:nvSpPr>
            <p:spPr bwMode="auto">
              <a:xfrm>
                <a:off x="7159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135"/>
              <p:cNvSpPr>
                <a:spLocks/>
              </p:cNvSpPr>
              <p:nvPr/>
            </p:nvSpPr>
            <p:spPr bwMode="auto">
              <a:xfrm>
                <a:off x="7057" y="4155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136"/>
              <p:cNvSpPr>
                <a:spLocks/>
              </p:cNvSpPr>
              <p:nvPr/>
            </p:nvSpPr>
            <p:spPr bwMode="auto">
              <a:xfrm>
                <a:off x="7133" y="4155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137"/>
              <p:cNvSpPr>
                <a:spLocks/>
              </p:cNvSpPr>
              <p:nvPr/>
            </p:nvSpPr>
            <p:spPr bwMode="auto">
              <a:xfrm>
                <a:off x="7184" y="4155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138"/>
              <p:cNvSpPr>
                <a:spLocks/>
              </p:cNvSpPr>
              <p:nvPr/>
            </p:nvSpPr>
            <p:spPr bwMode="auto">
              <a:xfrm>
                <a:off x="7035" y="4116"/>
                <a:ext cx="10" cy="10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139"/>
              <p:cNvSpPr>
                <a:spLocks/>
              </p:cNvSpPr>
              <p:nvPr/>
            </p:nvSpPr>
            <p:spPr bwMode="auto">
              <a:xfrm>
                <a:off x="7108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140"/>
              <p:cNvSpPr>
                <a:spLocks/>
              </p:cNvSpPr>
              <p:nvPr/>
            </p:nvSpPr>
            <p:spPr bwMode="auto">
              <a:xfrm>
                <a:off x="7057" y="4116"/>
                <a:ext cx="13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141"/>
              <p:cNvSpPr>
                <a:spLocks/>
              </p:cNvSpPr>
              <p:nvPr/>
            </p:nvSpPr>
            <p:spPr bwMode="auto">
              <a:xfrm>
                <a:off x="7083" y="4116"/>
                <a:ext cx="12" cy="10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0 h 3"/>
                  <a:gd name="T4" fmla="*/ 0 w 4"/>
                  <a:gd name="T5" fmla="*/ 1 h 3"/>
                  <a:gd name="T6" fmla="*/ 2 w 4"/>
                  <a:gd name="T7" fmla="*/ 3 h 3"/>
                  <a:gd name="T8" fmla="*/ 3 w 4"/>
                  <a:gd name="T9" fmla="*/ 3 h 3"/>
                  <a:gd name="T10" fmla="*/ 4 w 4"/>
                  <a:gd name="T11" fmla="*/ 1 h 3"/>
                  <a:gd name="T12" fmla="*/ 3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142"/>
              <p:cNvSpPr>
                <a:spLocks/>
              </p:cNvSpPr>
              <p:nvPr/>
            </p:nvSpPr>
            <p:spPr bwMode="auto">
              <a:xfrm>
                <a:off x="7133" y="4116"/>
                <a:ext cx="13" cy="10"/>
              </a:xfrm>
              <a:custGeom>
                <a:avLst/>
                <a:gdLst>
                  <a:gd name="T0" fmla="*/ 2 w 4"/>
                  <a:gd name="T1" fmla="*/ 3 h 3"/>
                  <a:gd name="T2" fmla="*/ 3 w 4"/>
                  <a:gd name="T3" fmla="*/ 3 h 3"/>
                  <a:gd name="T4" fmla="*/ 4 w 4"/>
                  <a:gd name="T5" fmla="*/ 1 h 3"/>
                  <a:gd name="T6" fmla="*/ 3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143"/>
              <p:cNvSpPr>
                <a:spLocks/>
              </p:cNvSpPr>
              <p:nvPr/>
            </p:nvSpPr>
            <p:spPr bwMode="auto">
              <a:xfrm>
                <a:off x="7159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144"/>
              <p:cNvSpPr>
                <a:spLocks/>
              </p:cNvSpPr>
              <p:nvPr/>
            </p:nvSpPr>
            <p:spPr bwMode="auto">
              <a:xfrm>
                <a:off x="7184" y="4116"/>
                <a:ext cx="12" cy="10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1 h 3"/>
                  <a:gd name="T6" fmla="*/ 2 w 4"/>
                  <a:gd name="T7" fmla="*/ 0 h 3"/>
                  <a:gd name="T8" fmla="*/ 2 w 4"/>
                  <a:gd name="T9" fmla="*/ 0 h 3"/>
                  <a:gd name="T10" fmla="*/ 0 w 4"/>
                  <a:gd name="T11" fmla="*/ 1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145"/>
              <p:cNvSpPr>
                <a:spLocks noEditPoints="1"/>
              </p:cNvSpPr>
              <p:nvPr/>
            </p:nvSpPr>
            <p:spPr bwMode="auto">
              <a:xfrm>
                <a:off x="7004" y="3909"/>
                <a:ext cx="221" cy="278"/>
              </a:xfrm>
              <a:custGeom>
                <a:avLst/>
                <a:gdLst>
                  <a:gd name="T0" fmla="*/ 67 w 70"/>
                  <a:gd name="T1" fmla="*/ 8 h 86"/>
                  <a:gd name="T2" fmla="*/ 13 w 70"/>
                  <a:gd name="T3" fmla="*/ 8 h 86"/>
                  <a:gd name="T4" fmla="*/ 13 w 70"/>
                  <a:gd name="T5" fmla="*/ 3 h 86"/>
                  <a:gd name="T6" fmla="*/ 67 w 70"/>
                  <a:gd name="T7" fmla="*/ 3 h 86"/>
                  <a:gd name="T8" fmla="*/ 67 w 70"/>
                  <a:gd name="T9" fmla="*/ 8 h 86"/>
                  <a:gd name="T10" fmla="*/ 67 w 70"/>
                  <a:gd name="T11" fmla="*/ 58 h 86"/>
                  <a:gd name="T12" fmla="*/ 39 w 70"/>
                  <a:gd name="T13" fmla="*/ 58 h 86"/>
                  <a:gd name="T14" fmla="*/ 37 w 70"/>
                  <a:gd name="T15" fmla="*/ 59 h 86"/>
                  <a:gd name="T16" fmla="*/ 39 w 70"/>
                  <a:gd name="T17" fmla="*/ 61 h 86"/>
                  <a:gd name="T18" fmla="*/ 67 w 70"/>
                  <a:gd name="T19" fmla="*/ 61 h 86"/>
                  <a:gd name="T20" fmla="*/ 67 w 70"/>
                  <a:gd name="T21" fmla="*/ 82 h 86"/>
                  <a:gd name="T22" fmla="*/ 4 w 70"/>
                  <a:gd name="T23" fmla="*/ 82 h 86"/>
                  <a:gd name="T24" fmla="*/ 4 w 70"/>
                  <a:gd name="T25" fmla="*/ 61 h 86"/>
                  <a:gd name="T26" fmla="*/ 31 w 70"/>
                  <a:gd name="T27" fmla="*/ 61 h 86"/>
                  <a:gd name="T28" fmla="*/ 33 w 70"/>
                  <a:gd name="T29" fmla="*/ 59 h 86"/>
                  <a:gd name="T30" fmla="*/ 31 w 70"/>
                  <a:gd name="T31" fmla="*/ 58 h 86"/>
                  <a:gd name="T32" fmla="*/ 4 w 70"/>
                  <a:gd name="T33" fmla="*/ 58 h 86"/>
                  <a:gd name="T34" fmla="*/ 4 w 70"/>
                  <a:gd name="T35" fmla="*/ 11 h 86"/>
                  <a:gd name="T36" fmla="*/ 67 w 70"/>
                  <a:gd name="T37" fmla="*/ 11 h 86"/>
                  <a:gd name="T38" fmla="*/ 67 w 70"/>
                  <a:gd name="T39" fmla="*/ 58 h 86"/>
                  <a:gd name="T40" fmla="*/ 4 w 70"/>
                  <a:gd name="T41" fmla="*/ 3 h 86"/>
                  <a:gd name="T42" fmla="*/ 10 w 70"/>
                  <a:gd name="T43" fmla="*/ 3 h 86"/>
                  <a:gd name="T44" fmla="*/ 10 w 70"/>
                  <a:gd name="T45" fmla="*/ 8 h 86"/>
                  <a:gd name="T46" fmla="*/ 4 w 70"/>
                  <a:gd name="T47" fmla="*/ 8 h 86"/>
                  <a:gd name="T48" fmla="*/ 4 w 70"/>
                  <a:gd name="T49" fmla="*/ 3 h 86"/>
                  <a:gd name="T50" fmla="*/ 70 w 70"/>
                  <a:gd name="T51" fmla="*/ 83 h 86"/>
                  <a:gd name="T52" fmla="*/ 70 w 70"/>
                  <a:gd name="T53" fmla="*/ 83 h 86"/>
                  <a:gd name="T54" fmla="*/ 70 w 70"/>
                  <a:gd name="T55" fmla="*/ 3 h 86"/>
                  <a:gd name="T56" fmla="*/ 67 w 70"/>
                  <a:gd name="T57" fmla="*/ 0 h 86"/>
                  <a:gd name="T58" fmla="*/ 3 w 70"/>
                  <a:gd name="T59" fmla="*/ 0 h 86"/>
                  <a:gd name="T60" fmla="*/ 0 w 70"/>
                  <a:gd name="T61" fmla="*/ 3 h 86"/>
                  <a:gd name="T62" fmla="*/ 0 w 70"/>
                  <a:gd name="T63" fmla="*/ 83 h 86"/>
                  <a:gd name="T64" fmla="*/ 3 w 70"/>
                  <a:gd name="T65" fmla="*/ 86 h 86"/>
                  <a:gd name="T66" fmla="*/ 67 w 70"/>
                  <a:gd name="T67" fmla="*/ 86 h 86"/>
                  <a:gd name="T68" fmla="*/ 70 w 70"/>
                  <a:gd name="T69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86">
                    <a:moveTo>
                      <a:pt x="67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67" y="3"/>
                      <a:pt x="67" y="3"/>
                      <a:pt x="67" y="3"/>
                    </a:cubicBezTo>
                    <a:lnTo>
                      <a:pt x="67" y="8"/>
                    </a:lnTo>
                    <a:close/>
                    <a:moveTo>
                      <a:pt x="67" y="58"/>
                    </a:moveTo>
                    <a:cubicBezTo>
                      <a:pt x="39" y="58"/>
                      <a:pt x="39" y="58"/>
                      <a:pt x="39" y="58"/>
                    </a:cubicBezTo>
                    <a:cubicBezTo>
                      <a:pt x="38" y="58"/>
                      <a:pt x="37" y="58"/>
                      <a:pt x="37" y="59"/>
                    </a:cubicBezTo>
                    <a:cubicBezTo>
                      <a:pt x="37" y="60"/>
                      <a:pt x="38" y="61"/>
                      <a:pt x="39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3" y="60"/>
                      <a:pt x="33" y="59"/>
                    </a:cubicBezTo>
                    <a:cubicBezTo>
                      <a:pt x="33" y="58"/>
                      <a:pt x="32" y="58"/>
                      <a:pt x="31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7" y="11"/>
                      <a:pt x="67" y="11"/>
                      <a:pt x="67" y="11"/>
                    </a:cubicBezTo>
                    <a:lnTo>
                      <a:pt x="67" y="58"/>
                    </a:lnTo>
                    <a:close/>
                    <a:moveTo>
                      <a:pt x="4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lnTo>
                      <a:pt x="4" y="3"/>
                    </a:lnTo>
                    <a:close/>
                    <a:moveTo>
                      <a:pt x="70" y="83"/>
                    </a:moveTo>
                    <a:cubicBezTo>
                      <a:pt x="70" y="83"/>
                      <a:pt x="70" y="83"/>
                      <a:pt x="70" y="8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0" y="1"/>
                      <a:pt x="69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2" y="86"/>
                      <a:pt x="3" y="8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9" y="86"/>
                      <a:pt x="70" y="84"/>
                      <a:pt x="70" y="8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146"/>
              <p:cNvSpPr>
                <a:spLocks/>
              </p:cNvSpPr>
              <p:nvPr/>
            </p:nvSpPr>
            <p:spPr bwMode="auto">
              <a:xfrm>
                <a:off x="6982" y="3886"/>
                <a:ext cx="265" cy="353"/>
              </a:xfrm>
              <a:custGeom>
                <a:avLst/>
                <a:gdLst>
                  <a:gd name="T0" fmla="*/ 83 w 84"/>
                  <a:gd name="T1" fmla="*/ 52 h 109"/>
                  <a:gd name="T2" fmla="*/ 84 w 84"/>
                  <a:gd name="T3" fmla="*/ 51 h 109"/>
                  <a:gd name="T4" fmla="*/ 84 w 84"/>
                  <a:gd name="T5" fmla="*/ 10 h 109"/>
                  <a:gd name="T6" fmla="*/ 74 w 84"/>
                  <a:gd name="T7" fmla="*/ 0 h 109"/>
                  <a:gd name="T8" fmla="*/ 10 w 84"/>
                  <a:gd name="T9" fmla="*/ 0 h 109"/>
                  <a:gd name="T10" fmla="*/ 0 w 84"/>
                  <a:gd name="T11" fmla="*/ 10 h 109"/>
                  <a:gd name="T12" fmla="*/ 0 w 84"/>
                  <a:gd name="T13" fmla="*/ 99 h 109"/>
                  <a:gd name="T14" fmla="*/ 10 w 84"/>
                  <a:gd name="T15" fmla="*/ 109 h 109"/>
                  <a:gd name="T16" fmla="*/ 74 w 84"/>
                  <a:gd name="T17" fmla="*/ 109 h 109"/>
                  <a:gd name="T18" fmla="*/ 84 w 84"/>
                  <a:gd name="T19" fmla="*/ 99 h 109"/>
                  <a:gd name="T20" fmla="*/ 84 w 84"/>
                  <a:gd name="T21" fmla="*/ 58 h 109"/>
                  <a:gd name="T22" fmla="*/ 83 w 84"/>
                  <a:gd name="T23" fmla="*/ 57 h 109"/>
                  <a:gd name="T24" fmla="*/ 81 w 84"/>
                  <a:gd name="T25" fmla="*/ 58 h 109"/>
                  <a:gd name="T26" fmla="*/ 81 w 84"/>
                  <a:gd name="T27" fmla="*/ 99 h 109"/>
                  <a:gd name="T28" fmla="*/ 74 w 84"/>
                  <a:gd name="T29" fmla="*/ 106 h 109"/>
                  <a:gd name="T30" fmla="*/ 10 w 84"/>
                  <a:gd name="T31" fmla="*/ 106 h 109"/>
                  <a:gd name="T32" fmla="*/ 3 w 84"/>
                  <a:gd name="T33" fmla="*/ 99 h 109"/>
                  <a:gd name="T34" fmla="*/ 3 w 84"/>
                  <a:gd name="T35" fmla="*/ 10 h 109"/>
                  <a:gd name="T36" fmla="*/ 10 w 84"/>
                  <a:gd name="T37" fmla="*/ 3 h 109"/>
                  <a:gd name="T38" fmla="*/ 74 w 84"/>
                  <a:gd name="T39" fmla="*/ 3 h 109"/>
                  <a:gd name="T40" fmla="*/ 81 w 84"/>
                  <a:gd name="T41" fmla="*/ 10 h 109"/>
                  <a:gd name="T42" fmla="*/ 81 w 84"/>
                  <a:gd name="T43" fmla="*/ 51 h 109"/>
                  <a:gd name="T44" fmla="*/ 83 w 84"/>
                  <a:gd name="T45" fmla="*/ 5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4" h="109">
                    <a:moveTo>
                      <a:pt x="83" y="52"/>
                    </a:moveTo>
                    <a:cubicBezTo>
                      <a:pt x="83" y="52"/>
                      <a:pt x="84" y="52"/>
                      <a:pt x="84" y="51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4" y="4"/>
                      <a:pt x="80" y="0"/>
                      <a:pt x="7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5"/>
                      <a:pt x="5" y="109"/>
                      <a:pt x="10" y="109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80" y="109"/>
                      <a:pt x="84" y="105"/>
                      <a:pt x="84" y="99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4" y="57"/>
                      <a:pt x="83" y="57"/>
                      <a:pt x="83" y="57"/>
                    </a:cubicBezTo>
                    <a:cubicBezTo>
                      <a:pt x="82" y="57"/>
                      <a:pt x="81" y="57"/>
                      <a:pt x="81" y="58"/>
                    </a:cubicBezTo>
                    <a:cubicBezTo>
                      <a:pt x="81" y="99"/>
                      <a:pt x="81" y="99"/>
                      <a:pt x="81" y="99"/>
                    </a:cubicBezTo>
                    <a:cubicBezTo>
                      <a:pt x="81" y="103"/>
                      <a:pt x="78" y="106"/>
                      <a:pt x="74" y="106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6" y="106"/>
                      <a:pt x="3" y="103"/>
                      <a:pt x="3" y="9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6"/>
                      <a:pt x="6" y="3"/>
                      <a:pt x="10" y="3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8" y="3"/>
                      <a:pt x="81" y="6"/>
                      <a:pt x="81" y="10"/>
                    </a:cubicBezTo>
                    <a:cubicBezTo>
                      <a:pt x="81" y="51"/>
                      <a:pt x="81" y="51"/>
                      <a:pt x="81" y="51"/>
                    </a:cubicBezTo>
                    <a:cubicBezTo>
                      <a:pt x="81" y="52"/>
                      <a:pt x="82" y="52"/>
                      <a:pt x="83" y="5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147"/>
              <p:cNvSpPr>
                <a:spLocks noEditPoints="1"/>
              </p:cNvSpPr>
              <p:nvPr/>
            </p:nvSpPr>
            <p:spPr bwMode="auto">
              <a:xfrm>
                <a:off x="6248" y="3893"/>
                <a:ext cx="345" cy="152"/>
              </a:xfrm>
              <a:custGeom>
                <a:avLst/>
                <a:gdLst>
                  <a:gd name="T0" fmla="*/ 4 w 109"/>
                  <a:gd name="T1" fmla="*/ 43 h 47"/>
                  <a:gd name="T2" fmla="*/ 105 w 109"/>
                  <a:gd name="T3" fmla="*/ 43 h 47"/>
                  <a:gd name="T4" fmla="*/ 105 w 109"/>
                  <a:gd name="T5" fmla="*/ 3 h 47"/>
                  <a:gd name="T6" fmla="*/ 4 w 109"/>
                  <a:gd name="T7" fmla="*/ 3 h 47"/>
                  <a:gd name="T8" fmla="*/ 4 w 109"/>
                  <a:gd name="T9" fmla="*/ 43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5 h 47"/>
                  <a:gd name="T16" fmla="*/ 0 w 109"/>
                  <a:gd name="T17" fmla="*/ 1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1 h 47"/>
                  <a:gd name="T24" fmla="*/ 109 w 109"/>
                  <a:gd name="T25" fmla="*/ 45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3"/>
                    </a:move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43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6"/>
                      <a:pt x="0" y="4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0"/>
                      <a:pt x="109" y="1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09" y="46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14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149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130"/>
              </a:xfrm>
              <a:custGeom>
                <a:avLst/>
                <a:gdLst>
                  <a:gd name="T0" fmla="*/ 4 w 14"/>
                  <a:gd name="T1" fmla="*/ 36 h 40"/>
                  <a:gd name="T2" fmla="*/ 11 w 14"/>
                  <a:gd name="T3" fmla="*/ 36 h 40"/>
                  <a:gd name="T4" fmla="*/ 11 w 14"/>
                  <a:gd name="T5" fmla="*/ 4 h 40"/>
                  <a:gd name="T6" fmla="*/ 4 w 14"/>
                  <a:gd name="T7" fmla="*/ 4 h 40"/>
                  <a:gd name="T8" fmla="*/ 4 w 14"/>
                  <a:gd name="T9" fmla="*/ 36 h 40"/>
                  <a:gd name="T10" fmla="*/ 13 w 14"/>
                  <a:gd name="T11" fmla="*/ 40 h 40"/>
                  <a:gd name="T12" fmla="*/ 2 w 14"/>
                  <a:gd name="T13" fmla="*/ 40 h 40"/>
                  <a:gd name="T14" fmla="*/ 0 w 14"/>
                  <a:gd name="T15" fmla="*/ 38 h 40"/>
                  <a:gd name="T16" fmla="*/ 0 w 14"/>
                  <a:gd name="T17" fmla="*/ 2 h 40"/>
                  <a:gd name="T18" fmla="*/ 2 w 14"/>
                  <a:gd name="T19" fmla="*/ 0 h 40"/>
                  <a:gd name="T20" fmla="*/ 13 w 14"/>
                  <a:gd name="T21" fmla="*/ 0 h 40"/>
                  <a:gd name="T22" fmla="*/ 14 w 14"/>
                  <a:gd name="T23" fmla="*/ 2 h 40"/>
                  <a:gd name="T24" fmla="*/ 14 w 14"/>
                  <a:gd name="T25" fmla="*/ 38 h 40"/>
                  <a:gd name="T26" fmla="*/ 13 w 14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40">
                    <a:moveTo>
                      <a:pt x="4" y="36"/>
                    </a:move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6"/>
                    </a:lnTo>
                    <a:close/>
                    <a:moveTo>
                      <a:pt x="13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9"/>
                      <a:pt x="14" y="40"/>
                      <a:pt x="13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150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94"/>
              </a:xfrm>
              <a:custGeom>
                <a:avLst/>
                <a:gdLst>
                  <a:gd name="T0" fmla="*/ 4 w 15"/>
                  <a:gd name="T1" fmla="*/ 25 h 29"/>
                  <a:gd name="T2" fmla="*/ 11 w 15"/>
                  <a:gd name="T3" fmla="*/ 25 h 29"/>
                  <a:gd name="T4" fmla="*/ 11 w 15"/>
                  <a:gd name="T5" fmla="*/ 3 h 29"/>
                  <a:gd name="T6" fmla="*/ 4 w 15"/>
                  <a:gd name="T7" fmla="*/ 3 h 29"/>
                  <a:gd name="T8" fmla="*/ 4 w 15"/>
                  <a:gd name="T9" fmla="*/ 25 h 29"/>
                  <a:gd name="T10" fmla="*/ 13 w 15"/>
                  <a:gd name="T11" fmla="*/ 29 h 29"/>
                  <a:gd name="T12" fmla="*/ 2 w 15"/>
                  <a:gd name="T13" fmla="*/ 29 h 29"/>
                  <a:gd name="T14" fmla="*/ 0 w 15"/>
                  <a:gd name="T15" fmla="*/ 27 h 29"/>
                  <a:gd name="T16" fmla="*/ 0 w 15"/>
                  <a:gd name="T17" fmla="*/ 2 h 29"/>
                  <a:gd name="T18" fmla="*/ 2 w 15"/>
                  <a:gd name="T19" fmla="*/ 0 h 29"/>
                  <a:gd name="T20" fmla="*/ 13 w 15"/>
                  <a:gd name="T21" fmla="*/ 0 h 29"/>
                  <a:gd name="T22" fmla="*/ 15 w 15"/>
                  <a:gd name="T23" fmla="*/ 2 h 29"/>
                  <a:gd name="T24" fmla="*/ 15 w 15"/>
                  <a:gd name="T25" fmla="*/ 27 h 29"/>
                  <a:gd name="T26" fmla="*/ 13 w 15"/>
                  <a:gd name="T2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9">
                    <a:moveTo>
                      <a:pt x="4" y="25"/>
                    </a:move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25"/>
                    </a:lnTo>
                    <a:close/>
                    <a:moveTo>
                      <a:pt x="13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29"/>
                      <a:pt x="13" y="2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151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107"/>
              </a:xfrm>
              <a:custGeom>
                <a:avLst/>
                <a:gdLst>
                  <a:gd name="T0" fmla="*/ 4 w 15"/>
                  <a:gd name="T1" fmla="*/ 29 h 33"/>
                  <a:gd name="T2" fmla="*/ 11 w 15"/>
                  <a:gd name="T3" fmla="*/ 29 h 33"/>
                  <a:gd name="T4" fmla="*/ 11 w 15"/>
                  <a:gd name="T5" fmla="*/ 4 h 33"/>
                  <a:gd name="T6" fmla="*/ 4 w 15"/>
                  <a:gd name="T7" fmla="*/ 4 h 33"/>
                  <a:gd name="T8" fmla="*/ 4 w 15"/>
                  <a:gd name="T9" fmla="*/ 29 h 33"/>
                  <a:gd name="T10" fmla="*/ 13 w 15"/>
                  <a:gd name="T11" fmla="*/ 33 h 33"/>
                  <a:gd name="T12" fmla="*/ 2 w 15"/>
                  <a:gd name="T13" fmla="*/ 33 h 33"/>
                  <a:gd name="T14" fmla="*/ 0 w 15"/>
                  <a:gd name="T15" fmla="*/ 31 h 33"/>
                  <a:gd name="T16" fmla="*/ 0 w 15"/>
                  <a:gd name="T17" fmla="*/ 2 h 33"/>
                  <a:gd name="T18" fmla="*/ 2 w 15"/>
                  <a:gd name="T19" fmla="*/ 0 h 33"/>
                  <a:gd name="T20" fmla="*/ 13 w 15"/>
                  <a:gd name="T21" fmla="*/ 0 h 33"/>
                  <a:gd name="T22" fmla="*/ 15 w 15"/>
                  <a:gd name="T23" fmla="*/ 2 h 33"/>
                  <a:gd name="T24" fmla="*/ 15 w 15"/>
                  <a:gd name="T25" fmla="*/ 31 h 33"/>
                  <a:gd name="T26" fmla="*/ 13 w 15"/>
                  <a:gd name="T2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33">
                    <a:moveTo>
                      <a:pt x="4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9"/>
                    </a:lnTo>
                    <a:close/>
                    <a:moveTo>
                      <a:pt x="13" y="33"/>
                    </a:move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4" y="33"/>
                      <a:pt x="13" y="3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152"/>
              <p:cNvSpPr>
                <a:spLocks noEditPoints="1"/>
              </p:cNvSpPr>
              <p:nvPr/>
            </p:nvSpPr>
            <p:spPr bwMode="auto">
              <a:xfrm>
                <a:off x="6248" y="4032"/>
                <a:ext cx="345" cy="152"/>
              </a:xfrm>
              <a:custGeom>
                <a:avLst/>
                <a:gdLst>
                  <a:gd name="T0" fmla="*/ 4 w 109"/>
                  <a:gd name="T1" fmla="*/ 44 h 47"/>
                  <a:gd name="T2" fmla="*/ 105 w 109"/>
                  <a:gd name="T3" fmla="*/ 44 h 47"/>
                  <a:gd name="T4" fmla="*/ 105 w 109"/>
                  <a:gd name="T5" fmla="*/ 4 h 47"/>
                  <a:gd name="T6" fmla="*/ 4 w 109"/>
                  <a:gd name="T7" fmla="*/ 4 h 47"/>
                  <a:gd name="T8" fmla="*/ 4 w 109"/>
                  <a:gd name="T9" fmla="*/ 44 h 47"/>
                  <a:gd name="T10" fmla="*/ 107 w 109"/>
                  <a:gd name="T11" fmla="*/ 47 h 47"/>
                  <a:gd name="T12" fmla="*/ 2 w 109"/>
                  <a:gd name="T13" fmla="*/ 47 h 47"/>
                  <a:gd name="T14" fmla="*/ 0 w 109"/>
                  <a:gd name="T15" fmla="*/ 46 h 47"/>
                  <a:gd name="T16" fmla="*/ 0 w 109"/>
                  <a:gd name="T17" fmla="*/ 2 h 47"/>
                  <a:gd name="T18" fmla="*/ 2 w 109"/>
                  <a:gd name="T19" fmla="*/ 0 h 47"/>
                  <a:gd name="T20" fmla="*/ 107 w 109"/>
                  <a:gd name="T21" fmla="*/ 0 h 47"/>
                  <a:gd name="T22" fmla="*/ 109 w 109"/>
                  <a:gd name="T23" fmla="*/ 2 h 47"/>
                  <a:gd name="T24" fmla="*/ 109 w 109"/>
                  <a:gd name="T25" fmla="*/ 46 h 47"/>
                  <a:gd name="T26" fmla="*/ 107 w 109"/>
                  <a:gd name="T2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47">
                    <a:moveTo>
                      <a:pt x="4" y="44"/>
                    </a:move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4"/>
                    </a:lnTo>
                    <a:close/>
                    <a:moveTo>
                      <a:pt x="107" y="47"/>
                    </a:moveTo>
                    <a:cubicBezTo>
                      <a:pt x="2" y="47"/>
                      <a:pt x="2" y="47"/>
                      <a:pt x="2" y="47"/>
                    </a:cubicBezTo>
                    <a:cubicBezTo>
                      <a:pt x="1" y="47"/>
                      <a:pt x="0" y="47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8" y="0"/>
                      <a:pt x="109" y="1"/>
                      <a:pt x="109" y="2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9" y="47"/>
                      <a:pt x="108" y="47"/>
                      <a:pt x="107" y="4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153"/>
              <p:cNvSpPr>
                <a:spLocks noEditPoints="1"/>
              </p:cNvSpPr>
              <p:nvPr/>
            </p:nvSpPr>
            <p:spPr bwMode="auto">
              <a:xfrm>
                <a:off x="6248" y="4175"/>
                <a:ext cx="149" cy="71"/>
              </a:xfrm>
              <a:custGeom>
                <a:avLst/>
                <a:gdLst>
                  <a:gd name="T0" fmla="*/ 4 w 47"/>
                  <a:gd name="T1" fmla="*/ 18 h 22"/>
                  <a:gd name="T2" fmla="*/ 44 w 47"/>
                  <a:gd name="T3" fmla="*/ 18 h 22"/>
                  <a:gd name="T4" fmla="*/ 44 w 47"/>
                  <a:gd name="T5" fmla="*/ 3 h 22"/>
                  <a:gd name="T6" fmla="*/ 4 w 47"/>
                  <a:gd name="T7" fmla="*/ 3 h 22"/>
                  <a:gd name="T8" fmla="*/ 4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4" y="18"/>
                    </a:move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154"/>
              <p:cNvSpPr>
                <a:spLocks noEditPoints="1"/>
              </p:cNvSpPr>
              <p:nvPr/>
            </p:nvSpPr>
            <p:spPr bwMode="auto">
              <a:xfrm>
                <a:off x="6444" y="4175"/>
                <a:ext cx="149" cy="71"/>
              </a:xfrm>
              <a:custGeom>
                <a:avLst/>
                <a:gdLst>
                  <a:gd name="T0" fmla="*/ 3 w 47"/>
                  <a:gd name="T1" fmla="*/ 18 h 22"/>
                  <a:gd name="T2" fmla="*/ 43 w 47"/>
                  <a:gd name="T3" fmla="*/ 18 h 22"/>
                  <a:gd name="T4" fmla="*/ 43 w 47"/>
                  <a:gd name="T5" fmla="*/ 3 h 22"/>
                  <a:gd name="T6" fmla="*/ 3 w 47"/>
                  <a:gd name="T7" fmla="*/ 3 h 22"/>
                  <a:gd name="T8" fmla="*/ 3 w 47"/>
                  <a:gd name="T9" fmla="*/ 18 h 22"/>
                  <a:gd name="T10" fmla="*/ 45 w 47"/>
                  <a:gd name="T11" fmla="*/ 22 h 22"/>
                  <a:gd name="T12" fmla="*/ 2 w 47"/>
                  <a:gd name="T13" fmla="*/ 22 h 22"/>
                  <a:gd name="T14" fmla="*/ 0 w 47"/>
                  <a:gd name="T15" fmla="*/ 20 h 22"/>
                  <a:gd name="T16" fmla="*/ 0 w 47"/>
                  <a:gd name="T17" fmla="*/ 2 h 22"/>
                  <a:gd name="T18" fmla="*/ 2 w 47"/>
                  <a:gd name="T19" fmla="*/ 0 h 22"/>
                  <a:gd name="T20" fmla="*/ 45 w 47"/>
                  <a:gd name="T21" fmla="*/ 0 h 22"/>
                  <a:gd name="T22" fmla="*/ 47 w 47"/>
                  <a:gd name="T23" fmla="*/ 2 h 22"/>
                  <a:gd name="T24" fmla="*/ 47 w 47"/>
                  <a:gd name="T25" fmla="*/ 20 h 22"/>
                  <a:gd name="T26" fmla="*/ 45 w 47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22">
                    <a:moveTo>
                      <a:pt x="3" y="18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45" y="22"/>
                    </a:moveTo>
                    <a:cubicBezTo>
                      <a:pt x="2" y="22"/>
                      <a:pt x="2" y="22"/>
                      <a:pt x="2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6" y="0"/>
                      <a:pt x="47" y="1"/>
                      <a:pt x="47" y="2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6" y="22"/>
                      <a:pt x="45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Oval 155"/>
              <p:cNvSpPr>
                <a:spLocks noChangeArrowheads="1"/>
              </p:cNvSpPr>
              <p:nvPr/>
            </p:nvSpPr>
            <p:spPr bwMode="auto">
              <a:xfrm>
                <a:off x="6318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Oval 156"/>
              <p:cNvSpPr>
                <a:spLocks noChangeArrowheads="1"/>
              </p:cNvSpPr>
              <p:nvPr/>
            </p:nvSpPr>
            <p:spPr bwMode="auto">
              <a:xfrm>
                <a:off x="6514" y="4204"/>
                <a:ext cx="9" cy="13"/>
              </a:xfrm>
              <a:prstGeom prst="ellipse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157"/>
              <p:cNvSpPr>
                <a:spLocks noEditPoints="1"/>
              </p:cNvSpPr>
              <p:nvPr/>
            </p:nvSpPr>
            <p:spPr bwMode="auto">
              <a:xfrm>
                <a:off x="6387" y="4175"/>
                <a:ext cx="67" cy="71"/>
              </a:xfrm>
              <a:custGeom>
                <a:avLst/>
                <a:gdLst>
                  <a:gd name="T0" fmla="*/ 3 w 21"/>
                  <a:gd name="T1" fmla="*/ 18 h 22"/>
                  <a:gd name="T2" fmla="*/ 18 w 21"/>
                  <a:gd name="T3" fmla="*/ 18 h 22"/>
                  <a:gd name="T4" fmla="*/ 18 w 21"/>
                  <a:gd name="T5" fmla="*/ 3 h 22"/>
                  <a:gd name="T6" fmla="*/ 3 w 21"/>
                  <a:gd name="T7" fmla="*/ 3 h 22"/>
                  <a:gd name="T8" fmla="*/ 3 w 21"/>
                  <a:gd name="T9" fmla="*/ 18 h 22"/>
                  <a:gd name="T10" fmla="*/ 20 w 21"/>
                  <a:gd name="T11" fmla="*/ 22 h 22"/>
                  <a:gd name="T12" fmla="*/ 1 w 21"/>
                  <a:gd name="T13" fmla="*/ 22 h 22"/>
                  <a:gd name="T14" fmla="*/ 0 w 21"/>
                  <a:gd name="T15" fmla="*/ 20 h 22"/>
                  <a:gd name="T16" fmla="*/ 0 w 21"/>
                  <a:gd name="T17" fmla="*/ 2 h 22"/>
                  <a:gd name="T18" fmla="*/ 1 w 21"/>
                  <a:gd name="T19" fmla="*/ 0 h 22"/>
                  <a:gd name="T20" fmla="*/ 20 w 21"/>
                  <a:gd name="T21" fmla="*/ 0 h 22"/>
                  <a:gd name="T22" fmla="*/ 21 w 21"/>
                  <a:gd name="T23" fmla="*/ 2 h 22"/>
                  <a:gd name="T24" fmla="*/ 21 w 21"/>
                  <a:gd name="T25" fmla="*/ 20 h 22"/>
                  <a:gd name="T26" fmla="*/ 20 w 21"/>
                  <a:gd name="T2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2">
                    <a:moveTo>
                      <a:pt x="3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8"/>
                    </a:lnTo>
                    <a:close/>
                    <a:moveTo>
                      <a:pt x="20" y="22"/>
                    </a:move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1"/>
                      <a:pt x="21" y="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2"/>
                      <a:pt x="20" y="22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158"/>
              <p:cNvSpPr>
                <a:spLocks noEditPoints="1"/>
              </p:cNvSpPr>
              <p:nvPr/>
            </p:nvSpPr>
            <p:spPr bwMode="auto">
              <a:xfrm>
                <a:off x="6270" y="3938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159"/>
              <p:cNvSpPr>
                <a:spLocks noEditPoints="1"/>
              </p:cNvSpPr>
              <p:nvPr/>
            </p:nvSpPr>
            <p:spPr bwMode="auto">
              <a:xfrm>
                <a:off x="6305" y="3951"/>
                <a:ext cx="48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3 h 11"/>
                  <a:gd name="T6" fmla="*/ 4 w 15"/>
                  <a:gd name="T7" fmla="*/ 3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160"/>
              <p:cNvSpPr>
                <a:spLocks noEditPoints="1"/>
              </p:cNvSpPr>
              <p:nvPr/>
            </p:nvSpPr>
            <p:spPr bwMode="auto">
              <a:xfrm>
                <a:off x="6340" y="3938"/>
                <a:ext cx="47" cy="36"/>
              </a:xfrm>
              <a:custGeom>
                <a:avLst/>
                <a:gdLst>
                  <a:gd name="T0" fmla="*/ 4 w 15"/>
                  <a:gd name="T1" fmla="*/ 7 h 11"/>
                  <a:gd name="T2" fmla="*/ 11 w 15"/>
                  <a:gd name="T3" fmla="*/ 7 h 11"/>
                  <a:gd name="T4" fmla="*/ 11 w 15"/>
                  <a:gd name="T5" fmla="*/ 4 h 11"/>
                  <a:gd name="T6" fmla="*/ 4 w 15"/>
                  <a:gd name="T7" fmla="*/ 4 h 11"/>
                  <a:gd name="T8" fmla="*/ 4 w 15"/>
                  <a:gd name="T9" fmla="*/ 7 h 11"/>
                  <a:gd name="T10" fmla="*/ 13 w 15"/>
                  <a:gd name="T11" fmla="*/ 11 h 11"/>
                  <a:gd name="T12" fmla="*/ 2 w 15"/>
                  <a:gd name="T13" fmla="*/ 11 h 11"/>
                  <a:gd name="T14" fmla="*/ 0 w 15"/>
                  <a:gd name="T15" fmla="*/ 9 h 11"/>
                  <a:gd name="T16" fmla="*/ 0 w 15"/>
                  <a:gd name="T17" fmla="*/ 2 h 11"/>
                  <a:gd name="T18" fmla="*/ 2 w 15"/>
                  <a:gd name="T19" fmla="*/ 0 h 11"/>
                  <a:gd name="T20" fmla="*/ 13 w 15"/>
                  <a:gd name="T21" fmla="*/ 0 h 11"/>
                  <a:gd name="T22" fmla="*/ 15 w 15"/>
                  <a:gd name="T23" fmla="*/ 2 h 11"/>
                  <a:gd name="T24" fmla="*/ 15 w 15"/>
                  <a:gd name="T25" fmla="*/ 9 h 11"/>
                  <a:gd name="T26" fmla="*/ 13 w 15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1"/>
                      <a:pt x="15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161"/>
              <p:cNvSpPr>
                <a:spLocks noEditPoints="1"/>
              </p:cNvSpPr>
              <p:nvPr/>
            </p:nvSpPr>
            <p:spPr bwMode="auto">
              <a:xfrm>
                <a:off x="6375" y="3915"/>
                <a:ext cx="44" cy="36"/>
              </a:xfrm>
              <a:custGeom>
                <a:avLst/>
                <a:gdLst>
                  <a:gd name="T0" fmla="*/ 4 w 14"/>
                  <a:gd name="T1" fmla="*/ 7 h 11"/>
                  <a:gd name="T2" fmla="*/ 11 w 14"/>
                  <a:gd name="T3" fmla="*/ 7 h 11"/>
                  <a:gd name="T4" fmla="*/ 11 w 14"/>
                  <a:gd name="T5" fmla="*/ 4 h 11"/>
                  <a:gd name="T6" fmla="*/ 4 w 14"/>
                  <a:gd name="T7" fmla="*/ 4 h 11"/>
                  <a:gd name="T8" fmla="*/ 4 w 14"/>
                  <a:gd name="T9" fmla="*/ 7 h 11"/>
                  <a:gd name="T10" fmla="*/ 13 w 14"/>
                  <a:gd name="T11" fmla="*/ 11 h 11"/>
                  <a:gd name="T12" fmla="*/ 2 w 14"/>
                  <a:gd name="T13" fmla="*/ 11 h 11"/>
                  <a:gd name="T14" fmla="*/ 0 w 14"/>
                  <a:gd name="T15" fmla="*/ 9 h 11"/>
                  <a:gd name="T16" fmla="*/ 0 w 14"/>
                  <a:gd name="T17" fmla="*/ 2 h 11"/>
                  <a:gd name="T18" fmla="*/ 2 w 14"/>
                  <a:gd name="T19" fmla="*/ 0 h 11"/>
                  <a:gd name="T20" fmla="*/ 13 w 14"/>
                  <a:gd name="T21" fmla="*/ 0 h 11"/>
                  <a:gd name="T22" fmla="*/ 14 w 14"/>
                  <a:gd name="T23" fmla="*/ 2 h 11"/>
                  <a:gd name="T24" fmla="*/ 14 w 14"/>
                  <a:gd name="T25" fmla="*/ 9 h 11"/>
                  <a:gd name="T26" fmla="*/ 13 w 14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4" y="7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2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1"/>
                      <a:pt x="13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162"/>
              <p:cNvSpPr>
                <a:spLocks noEditPoints="1"/>
              </p:cNvSpPr>
              <p:nvPr/>
            </p:nvSpPr>
            <p:spPr bwMode="auto">
              <a:xfrm>
                <a:off x="6419" y="3932"/>
                <a:ext cx="82" cy="113"/>
              </a:xfrm>
              <a:custGeom>
                <a:avLst/>
                <a:gdLst>
                  <a:gd name="T0" fmla="*/ 4 w 26"/>
                  <a:gd name="T1" fmla="*/ 8 h 35"/>
                  <a:gd name="T2" fmla="*/ 16 w 26"/>
                  <a:gd name="T3" fmla="*/ 31 h 35"/>
                  <a:gd name="T4" fmla="*/ 22 w 26"/>
                  <a:gd name="T5" fmla="*/ 28 h 35"/>
                  <a:gd name="T6" fmla="*/ 11 w 26"/>
                  <a:gd name="T7" fmla="*/ 5 h 35"/>
                  <a:gd name="T8" fmla="*/ 4 w 26"/>
                  <a:gd name="T9" fmla="*/ 8 h 35"/>
                  <a:gd name="T10" fmla="*/ 15 w 26"/>
                  <a:gd name="T11" fmla="*/ 35 h 35"/>
                  <a:gd name="T12" fmla="*/ 13 w 26"/>
                  <a:gd name="T13" fmla="*/ 34 h 35"/>
                  <a:gd name="T14" fmla="*/ 0 w 26"/>
                  <a:gd name="T15" fmla="*/ 8 h 35"/>
                  <a:gd name="T16" fmla="*/ 0 w 26"/>
                  <a:gd name="T17" fmla="*/ 6 h 35"/>
                  <a:gd name="T18" fmla="*/ 1 w 26"/>
                  <a:gd name="T19" fmla="*/ 5 h 35"/>
                  <a:gd name="T20" fmla="*/ 11 w 26"/>
                  <a:gd name="T21" fmla="*/ 1 h 35"/>
                  <a:gd name="T22" fmla="*/ 12 w 26"/>
                  <a:gd name="T23" fmla="*/ 1 h 35"/>
                  <a:gd name="T24" fmla="*/ 13 w 26"/>
                  <a:gd name="T25" fmla="*/ 1 h 35"/>
                  <a:gd name="T26" fmla="*/ 26 w 26"/>
                  <a:gd name="T27" fmla="*/ 28 h 35"/>
                  <a:gd name="T28" fmla="*/ 25 w 26"/>
                  <a:gd name="T29" fmla="*/ 30 h 35"/>
                  <a:gd name="T30" fmla="*/ 16 w 26"/>
                  <a:gd name="T31" fmla="*/ 34 h 35"/>
                  <a:gd name="T32" fmla="*/ 15 w 26"/>
                  <a:gd name="T3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5">
                    <a:moveTo>
                      <a:pt x="4" y="8"/>
                    </a:moveTo>
                    <a:cubicBezTo>
                      <a:pt x="16" y="31"/>
                      <a:pt x="16" y="31"/>
                      <a:pt x="16" y="31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4" y="8"/>
                    </a:lnTo>
                    <a:close/>
                    <a:moveTo>
                      <a:pt x="15" y="35"/>
                    </a:moveTo>
                    <a:cubicBezTo>
                      <a:pt x="14" y="35"/>
                      <a:pt x="14" y="34"/>
                      <a:pt x="13" y="3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6" y="30"/>
                      <a:pt x="25" y="30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5"/>
                      <a:pt x="15" y="35"/>
                      <a:pt x="15" y="3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163"/>
              <p:cNvSpPr>
                <a:spLocks noEditPoints="1"/>
              </p:cNvSpPr>
              <p:nvPr/>
            </p:nvSpPr>
            <p:spPr bwMode="auto">
              <a:xfrm>
                <a:off x="6410" y="3912"/>
                <a:ext cx="53" cy="49"/>
              </a:xfrm>
              <a:custGeom>
                <a:avLst/>
                <a:gdLst>
                  <a:gd name="T0" fmla="*/ 4 w 17"/>
                  <a:gd name="T1" fmla="*/ 7 h 15"/>
                  <a:gd name="T2" fmla="*/ 6 w 17"/>
                  <a:gd name="T3" fmla="*/ 11 h 15"/>
                  <a:gd name="T4" fmla="*/ 12 w 17"/>
                  <a:gd name="T5" fmla="*/ 7 h 15"/>
                  <a:gd name="T6" fmla="*/ 11 w 17"/>
                  <a:gd name="T7" fmla="*/ 4 h 15"/>
                  <a:gd name="T8" fmla="*/ 4 w 17"/>
                  <a:gd name="T9" fmla="*/ 7 h 15"/>
                  <a:gd name="T10" fmla="*/ 5 w 17"/>
                  <a:gd name="T11" fmla="*/ 15 h 15"/>
                  <a:gd name="T12" fmla="*/ 3 w 17"/>
                  <a:gd name="T13" fmla="*/ 14 h 15"/>
                  <a:gd name="T14" fmla="*/ 0 w 17"/>
                  <a:gd name="T15" fmla="*/ 7 h 15"/>
                  <a:gd name="T16" fmla="*/ 1 w 17"/>
                  <a:gd name="T17" fmla="*/ 5 h 15"/>
                  <a:gd name="T18" fmla="*/ 11 w 17"/>
                  <a:gd name="T19" fmla="*/ 0 h 15"/>
                  <a:gd name="T20" fmla="*/ 12 w 17"/>
                  <a:gd name="T21" fmla="*/ 0 h 15"/>
                  <a:gd name="T22" fmla="*/ 13 w 17"/>
                  <a:gd name="T23" fmla="*/ 1 h 15"/>
                  <a:gd name="T24" fmla="*/ 16 w 17"/>
                  <a:gd name="T25" fmla="*/ 7 h 15"/>
                  <a:gd name="T26" fmla="*/ 15 w 17"/>
                  <a:gd name="T27" fmla="*/ 10 h 15"/>
                  <a:gd name="T28" fmla="*/ 5 w 17"/>
                  <a:gd name="T29" fmla="*/ 15 h 15"/>
                  <a:gd name="T30" fmla="*/ 5 w 1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5">
                    <a:moveTo>
                      <a:pt x="4" y="7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4" y="7"/>
                    </a:lnTo>
                    <a:close/>
                    <a:moveTo>
                      <a:pt x="5" y="15"/>
                    </a:moveTo>
                    <a:cubicBezTo>
                      <a:pt x="4" y="15"/>
                      <a:pt x="3" y="14"/>
                      <a:pt x="3" y="1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7" y="8"/>
                      <a:pt x="16" y="9"/>
                      <a:pt x="15" y="1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164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116"/>
              </a:xfrm>
              <a:custGeom>
                <a:avLst/>
                <a:gdLst>
                  <a:gd name="T0" fmla="*/ 4 w 18"/>
                  <a:gd name="T1" fmla="*/ 33 h 36"/>
                  <a:gd name="T2" fmla="*/ 14 w 18"/>
                  <a:gd name="T3" fmla="*/ 33 h 36"/>
                  <a:gd name="T4" fmla="*/ 14 w 18"/>
                  <a:gd name="T5" fmla="*/ 4 h 36"/>
                  <a:gd name="T6" fmla="*/ 4 w 18"/>
                  <a:gd name="T7" fmla="*/ 4 h 36"/>
                  <a:gd name="T8" fmla="*/ 4 w 18"/>
                  <a:gd name="T9" fmla="*/ 33 h 36"/>
                  <a:gd name="T10" fmla="*/ 16 w 18"/>
                  <a:gd name="T11" fmla="*/ 36 h 36"/>
                  <a:gd name="T12" fmla="*/ 2 w 18"/>
                  <a:gd name="T13" fmla="*/ 36 h 36"/>
                  <a:gd name="T14" fmla="*/ 0 w 18"/>
                  <a:gd name="T15" fmla="*/ 35 h 36"/>
                  <a:gd name="T16" fmla="*/ 0 w 18"/>
                  <a:gd name="T17" fmla="*/ 2 h 36"/>
                  <a:gd name="T18" fmla="*/ 2 w 18"/>
                  <a:gd name="T19" fmla="*/ 0 h 36"/>
                  <a:gd name="T20" fmla="*/ 16 w 18"/>
                  <a:gd name="T21" fmla="*/ 0 h 36"/>
                  <a:gd name="T22" fmla="*/ 18 w 18"/>
                  <a:gd name="T23" fmla="*/ 2 h 36"/>
                  <a:gd name="T24" fmla="*/ 18 w 18"/>
                  <a:gd name="T25" fmla="*/ 35 h 36"/>
                  <a:gd name="T26" fmla="*/ 16 w 18"/>
                  <a:gd name="T2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6">
                    <a:moveTo>
                      <a:pt x="4" y="33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3"/>
                    </a:lnTo>
                    <a:close/>
                    <a:moveTo>
                      <a:pt x="16" y="36"/>
                    </a:move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6"/>
                      <a:pt x="0" y="3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6"/>
                      <a:pt x="17" y="36"/>
                      <a:pt x="16" y="3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165"/>
              <p:cNvSpPr>
                <a:spLocks noEditPoints="1"/>
              </p:cNvSpPr>
              <p:nvPr/>
            </p:nvSpPr>
            <p:spPr bwMode="auto">
              <a:xfrm>
                <a:off x="6283" y="4068"/>
                <a:ext cx="57" cy="35"/>
              </a:xfrm>
              <a:custGeom>
                <a:avLst/>
                <a:gdLst>
                  <a:gd name="T0" fmla="*/ 4 w 18"/>
                  <a:gd name="T1" fmla="*/ 7 h 11"/>
                  <a:gd name="T2" fmla="*/ 14 w 18"/>
                  <a:gd name="T3" fmla="*/ 7 h 11"/>
                  <a:gd name="T4" fmla="*/ 14 w 18"/>
                  <a:gd name="T5" fmla="*/ 4 h 11"/>
                  <a:gd name="T6" fmla="*/ 4 w 18"/>
                  <a:gd name="T7" fmla="*/ 4 h 11"/>
                  <a:gd name="T8" fmla="*/ 4 w 18"/>
                  <a:gd name="T9" fmla="*/ 7 h 11"/>
                  <a:gd name="T10" fmla="*/ 16 w 18"/>
                  <a:gd name="T11" fmla="*/ 11 h 11"/>
                  <a:gd name="T12" fmla="*/ 2 w 18"/>
                  <a:gd name="T13" fmla="*/ 11 h 11"/>
                  <a:gd name="T14" fmla="*/ 0 w 18"/>
                  <a:gd name="T15" fmla="*/ 9 h 11"/>
                  <a:gd name="T16" fmla="*/ 0 w 18"/>
                  <a:gd name="T17" fmla="*/ 2 h 11"/>
                  <a:gd name="T18" fmla="*/ 2 w 18"/>
                  <a:gd name="T19" fmla="*/ 0 h 11"/>
                  <a:gd name="T20" fmla="*/ 16 w 18"/>
                  <a:gd name="T21" fmla="*/ 0 h 11"/>
                  <a:gd name="T22" fmla="*/ 18 w 18"/>
                  <a:gd name="T23" fmla="*/ 2 h 11"/>
                  <a:gd name="T24" fmla="*/ 18 w 18"/>
                  <a:gd name="T25" fmla="*/ 9 h 11"/>
                  <a:gd name="T26" fmla="*/ 16 w 18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1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7"/>
                    </a:lnTo>
                    <a:close/>
                    <a:moveTo>
                      <a:pt x="16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10"/>
                      <a:pt x="17" y="11"/>
                      <a:pt x="16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166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129"/>
              </a:xfrm>
              <a:custGeom>
                <a:avLst/>
                <a:gdLst>
                  <a:gd name="T0" fmla="*/ 4 w 19"/>
                  <a:gd name="T1" fmla="*/ 37 h 40"/>
                  <a:gd name="T2" fmla="*/ 15 w 19"/>
                  <a:gd name="T3" fmla="*/ 37 h 40"/>
                  <a:gd name="T4" fmla="*/ 15 w 19"/>
                  <a:gd name="T5" fmla="*/ 4 h 40"/>
                  <a:gd name="T6" fmla="*/ 4 w 19"/>
                  <a:gd name="T7" fmla="*/ 4 h 40"/>
                  <a:gd name="T8" fmla="*/ 4 w 19"/>
                  <a:gd name="T9" fmla="*/ 37 h 40"/>
                  <a:gd name="T10" fmla="*/ 17 w 19"/>
                  <a:gd name="T11" fmla="*/ 40 h 40"/>
                  <a:gd name="T12" fmla="*/ 2 w 19"/>
                  <a:gd name="T13" fmla="*/ 40 h 40"/>
                  <a:gd name="T14" fmla="*/ 0 w 19"/>
                  <a:gd name="T15" fmla="*/ 39 h 40"/>
                  <a:gd name="T16" fmla="*/ 0 w 19"/>
                  <a:gd name="T17" fmla="*/ 2 h 40"/>
                  <a:gd name="T18" fmla="*/ 2 w 19"/>
                  <a:gd name="T19" fmla="*/ 0 h 40"/>
                  <a:gd name="T20" fmla="*/ 17 w 19"/>
                  <a:gd name="T21" fmla="*/ 0 h 40"/>
                  <a:gd name="T22" fmla="*/ 19 w 19"/>
                  <a:gd name="T23" fmla="*/ 2 h 40"/>
                  <a:gd name="T24" fmla="*/ 19 w 19"/>
                  <a:gd name="T25" fmla="*/ 39 h 40"/>
                  <a:gd name="T26" fmla="*/ 17 w 19"/>
                  <a:gd name="T2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4" y="37"/>
                    </a:move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7"/>
                    </a:lnTo>
                    <a:close/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0"/>
                      <a:pt x="18" y="40"/>
                      <a:pt x="17" y="4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167"/>
              <p:cNvSpPr>
                <a:spLocks noEditPoints="1"/>
              </p:cNvSpPr>
              <p:nvPr/>
            </p:nvSpPr>
            <p:spPr bwMode="auto">
              <a:xfrm>
                <a:off x="6327" y="4055"/>
                <a:ext cx="60" cy="35"/>
              </a:xfrm>
              <a:custGeom>
                <a:avLst/>
                <a:gdLst>
                  <a:gd name="T0" fmla="*/ 4 w 19"/>
                  <a:gd name="T1" fmla="*/ 8 h 11"/>
                  <a:gd name="T2" fmla="*/ 15 w 19"/>
                  <a:gd name="T3" fmla="*/ 8 h 11"/>
                  <a:gd name="T4" fmla="*/ 15 w 19"/>
                  <a:gd name="T5" fmla="*/ 4 h 11"/>
                  <a:gd name="T6" fmla="*/ 4 w 19"/>
                  <a:gd name="T7" fmla="*/ 4 h 11"/>
                  <a:gd name="T8" fmla="*/ 4 w 19"/>
                  <a:gd name="T9" fmla="*/ 8 h 11"/>
                  <a:gd name="T10" fmla="*/ 17 w 19"/>
                  <a:gd name="T11" fmla="*/ 11 h 11"/>
                  <a:gd name="T12" fmla="*/ 2 w 19"/>
                  <a:gd name="T13" fmla="*/ 11 h 11"/>
                  <a:gd name="T14" fmla="*/ 0 w 19"/>
                  <a:gd name="T15" fmla="*/ 10 h 11"/>
                  <a:gd name="T16" fmla="*/ 0 w 19"/>
                  <a:gd name="T17" fmla="*/ 2 h 11"/>
                  <a:gd name="T18" fmla="*/ 2 w 19"/>
                  <a:gd name="T19" fmla="*/ 0 h 11"/>
                  <a:gd name="T20" fmla="*/ 17 w 19"/>
                  <a:gd name="T21" fmla="*/ 0 h 11"/>
                  <a:gd name="T22" fmla="*/ 19 w 19"/>
                  <a:gd name="T23" fmla="*/ 2 h 11"/>
                  <a:gd name="T24" fmla="*/ 19 w 19"/>
                  <a:gd name="T25" fmla="*/ 10 h 11"/>
                  <a:gd name="T26" fmla="*/ 17 w 19"/>
                  <a:gd name="T2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1">
                    <a:moveTo>
                      <a:pt x="4" y="8"/>
                    </a:moveTo>
                    <a:cubicBezTo>
                      <a:pt x="15" y="8"/>
                      <a:pt x="15" y="8"/>
                      <a:pt x="15" y="8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  <a:moveTo>
                      <a:pt x="17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8" y="11"/>
                      <a:pt x="17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168"/>
              <p:cNvSpPr>
                <a:spLocks/>
              </p:cNvSpPr>
              <p:nvPr/>
            </p:nvSpPr>
            <p:spPr bwMode="auto">
              <a:xfrm>
                <a:off x="6305" y="4116"/>
                <a:ext cx="13" cy="46"/>
              </a:xfrm>
              <a:custGeom>
                <a:avLst/>
                <a:gdLst>
                  <a:gd name="T0" fmla="*/ 2 w 4"/>
                  <a:gd name="T1" fmla="*/ 14 h 14"/>
                  <a:gd name="T2" fmla="*/ 0 w 4"/>
                  <a:gd name="T3" fmla="*/ 12 h 14"/>
                  <a:gd name="T4" fmla="*/ 0 w 4"/>
                  <a:gd name="T5" fmla="*/ 1 h 14"/>
                  <a:gd name="T6" fmla="*/ 2 w 4"/>
                  <a:gd name="T7" fmla="*/ 0 h 14"/>
                  <a:gd name="T8" fmla="*/ 4 w 4"/>
                  <a:gd name="T9" fmla="*/ 1 h 14"/>
                  <a:gd name="T10" fmla="*/ 4 w 4"/>
                  <a:gd name="T11" fmla="*/ 12 h 14"/>
                  <a:gd name="T12" fmla="*/ 2 w 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2" y="14"/>
                    </a:moveTo>
                    <a:cubicBezTo>
                      <a:pt x="1" y="14"/>
                      <a:pt x="0" y="13"/>
                      <a:pt x="0" y="1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4"/>
                      <a:pt x="2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169"/>
              <p:cNvSpPr>
                <a:spLocks/>
              </p:cNvSpPr>
              <p:nvPr/>
            </p:nvSpPr>
            <p:spPr bwMode="auto">
              <a:xfrm>
                <a:off x="6353" y="4103"/>
                <a:ext cx="9" cy="59"/>
              </a:xfrm>
              <a:custGeom>
                <a:avLst/>
                <a:gdLst>
                  <a:gd name="T0" fmla="*/ 2 w 3"/>
                  <a:gd name="T1" fmla="*/ 18 h 18"/>
                  <a:gd name="T2" fmla="*/ 0 w 3"/>
                  <a:gd name="T3" fmla="*/ 16 h 18"/>
                  <a:gd name="T4" fmla="*/ 0 w 3"/>
                  <a:gd name="T5" fmla="*/ 2 h 18"/>
                  <a:gd name="T6" fmla="*/ 2 w 3"/>
                  <a:gd name="T7" fmla="*/ 0 h 18"/>
                  <a:gd name="T8" fmla="*/ 3 w 3"/>
                  <a:gd name="T9" fmla="*/ 2 h 18"/>
                  <a:gd name="T10" fmla="*/ 3 w 3"/>
                  <a:gd name="T11" fmla="*/ 16 h 18"/>
                  <a:gd name="T12" fmla="*/ 2 w 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8">
                    <a:moveTo>
                      <a:pt x="2" y="18"/>
                    </a:moveTo>
                    <a:cubicBezTo>
                      <a:pt x="0" y="18"/>
                      <a:pt x="0" y="17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3" y="18"/>
                      <a:pt x="2" y="1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170"/>
              <p:cNvSpPr>
                <a:spLocks noEditPoints="1"/>
              </p:cNvSpPr>
              <p:nvPr/>
            </p:nvSpPr>
            <p:spPr bwMode="auto">
              <a:xfrm>
                <a:off x="6403" y="4139"/>
                <a:ext cx="149" cy="45"/>
              </a:xfrm>
              <a:custGeom>
                <a:avLst/>
                <a:gdLst>
                  <a:gd name="T0" fmla="*/ 5 w 47"/>
                  <a:gd name="T1" fmla="*/ 11 h 14"/>
                  <a:gd name="T2" fmla="*/ 40 w 47"/>
                  <a:gd name="T3" fmla="*/ 11 h 14"/>
                  <a:gd name="T4" fmla="*/ 44 w 47"/>
                  <a:gd name="T5" fmla="*/ 7 h 14"/>
                  <a:gd name="T6" fmla="*/ 40 w 47"/>
                  <a:gd name="T7" fmla="*/ 4 h 14"/>
                  <a:gd name="T8" fmla="*/ 5 w 47"/>
                  <a:gd name="T9" fmla="*/ 4 h 14"/>
                  <a:gd name="T10" fmla="*/ 5 w 47"/>
                  <a:gd name="T11" fmla="*/ 11 h 14"/>
                  <a:gd name="T12" fmla="*/ 40 w 47"/>
                  <a:gd name="T13" fmla="*/ 14 h 14"/>
                  <a:gd name="T14" fmla="*/ 2 w 47"/>
                  <a:gd name="T15" fmla="*/ 14 h 14"/>
                  <a:gd name="T16" fmla="*/ 0 w 47"/>
                  <a:gd name="T17" fmla="*/ 14 h 14"/>
                  <a:gd name="T18" fmla="*/ 0 w 47"/>
                  <a:gd name="T19" fmla="*/ 12 h 14"/>
                  <a:gd name="T20" fmla="*/ 0 w 47"/>
                  <a:gd name="T21" fmla="*/ 3 h 14"/>
                  <a:gd name="T22" fmla="*/ 0 w 47"/>
                  <a:gd name="T23" fmla="*/ 1 h 14"/>
                  <a:gd name="T24" fmla="*/ 2 w 47"/>
                  <a:gd name="T25" fmla="*/ 0 h 14"/>
                  <a:gd name="T26" fmla="*/ 40 w 47"/>
                  <a:gd name="T27" fmla="*/ 0 h 14"/>
                  <a:gd name="T28" fmla="*/ 47 w 47"/>
                  <a:gd name="T29" fmla="*/ 7 h 14"/>
                  <a:gd name="T30" fmla="*/ 40 w 47"/>
                  <a:gd name="T3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4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8"/>
                      <a:pt x="5" y="11"/>
                    </a:cubicBezTo>
                    <a:moveTo>
                      <a:pt x="40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3"/>
                      <a:pt x="47" y="7"/>
                    </a:cubicBezTo>
                    <a:cubicBezTo>
                      <a:pt x="47" y="11"/>
                      <a:pt x="44" y="14"/>
                      <a:pt x="40" y="1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171"/>
              <p:cNvSpPr>
                <a:spLocks noEditPoints="1"/>
              </p:cNvSpPr>
              <p:nvPr/>
            </p:nvSpPr>
            <p:spPr bwMode="auto">
              <a:xfrm>
                <a:off x="6419" y="4103"/>
                <a:ext cx="152" cy="49"/>
              </a:xfrm>
              <a:custGeom>
                <a:avLst/>
                <a:gdLst>
                  <a:gd name="T0" fmla="*/ 5 w 48"/>
                  <a:gd name="T1" fmla="*/ 11 h 15"/>
                  <a:gd name="T2" fmla="*/ 40 w 48"/>
                  <a:gd name="T3" fmla="*/ 11 h 15"/>
                  <a:gd name="T4" fmla="*/ 44 w 48"/>
                  <a:gd name="T5" fmla="*/ 7 h 15"/>
                  <a:gd name="T6" fmla="*/ 40 w 48"/>
                  <a:gd name="T7" fmla="*/ 4 h 15"/>
                  <a:gd name="T8" fmla="*/ 5 w 48"/>
                  <a:gd name="T9" fmla="*/ 4 h 15"/>
                  <a:gd name="T10" fmla="*/ 5 w 48"/>
                  <a:gd name="T11" fmla="*/ 11 h 15"/>
                  <a:gd name="T12" fmla="*/ 40 w 48"/>
                  <a:gd name="T13" fmla="*/ 15 h 15"/>
                  <a:gd name="T14" fmla="*/ 2 w 48"/>
                  <a:gd name="T15" fmla="*/ 15 h 15"/>
                  <a:gd name="T16" fmla="*/ 1 w 48"/>
                  <a:gd name="T17" fmla="*/ 14 h 15"/>
                  <a:gd name="T18" fmla="*/ 1 w 48"/>
                  <a:gd name="T19" fmla="*/ 12 h 15"/>
                  <a:gd name="T20" fmla="*/ 1 w 48"/>
                  <a:gd name="T21" fmla="*/ 3 h 15"/>
                  <a:gd name="T22" fmla="*/ 1 w 48"/>
                  <a:gd name="T23" fmla="*/ 1 h 15"/>
                  <a:gd name="T24" fmla="*/ 2 w 48"/>
                  <a:gd name="T25" fmla="*/ 0 h 15"/>
                  <a:gd name="T26" fmla="*/ 40 w 48"/>
                  <a:gd name="T27" fmla="*/ 0 h 15"/>
                  <a:gd name="T28" fmla="*/ 48 w 48"/>
                  <a:gd name="T29" fmla="*/ 7 h 15"/>
                  <a:gd name="T30" fmla="*/ 40 w 48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6"/>
                      <a:pt x="6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4"/>
                      <a:pt x="1" y="14"/>
                    </a:cubicBezTo>
                    <a:cubicBezTo>
                      <a:pt x="0" y="13"/>
                      <a:pt x="0" y="12"/>
                      <a:pt x="1" y="12"/>
                    </a:cubicBezTo>
                    <a:cubicBezTo>
                      <a:pt x="2" y="9"/>
                      <a:pt x="2" y="6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8" y="3"/>
                      <a:pt x="48" y="7"/>
                    </a:cubicBezTo>
                    <a:cubicBezTo>
                      <a:pt x="48" y="11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172"/>
              <p:cNvSpPr>
                <a:spLocks noEditPoints="1"/>
              </p:cNvSpPr>
              <p:nvPr/>
            </p:nvSpPr>
            <p:spPr bwMode="auto">
              <a:xfrm>
                <a:off x="6403" y="4068"/>
                <a:ext cx="149" cy="48"/>
              </a:xfrm>
              <a:custGeom>
                <a:avLst/>
                <a:gdLst>
                  <a:gd name="T0" fmla="*/ 5 w 47"/>
                  <a:gd name="T1" fmla="*/ 11 h 15"/>
                  <a:gd name="T2" fmla="*/ 40 w 47"/>
                  <a:gd name="T3" fmla="*/ 11 h 15"/>
                  <a:gd name="T4" fmla="*/ 44 w 47"/>
                  <a:gd name="T5" fmla="*/ 7 h 15"/>
                  <a:gd name="T6" fmla="*/ 40 w 47"/>
                  <a:gd name="T7" fmla="*/ 4 h 15"/>
                  <a:gd name="T8" fmla="*/ 5 w 47"/>
                  <a:gd name="T9" fmla="*/ 4 h 15"/>
                  <a:gd name="T10" fmla="*/ 5 w 47"/>
                  <a:gd name="T11" fmla="*/ 11 h 15"/>
                  <a:gd name="T12" fmla="*/ 40 w 47"/>
                  <a:gd name="T13" fmla="*/ 15 h 15"/>
                  <a:gd name="T14" fmla="*/ 2 w 47"/>
                  <a:gd name="T15" fmla="*/ 15 h 15"/>
                  <a:gd name="T16" fmla="*/ 0 w 47"/>
                  <a:gd name="T17" fmla="*/ 14 h 15"/>
                  <a:gd name="T18" fmla="*/ 0 w 47"/>
                  <a:gd name="T19" fmla="*/ 12 h 15"/>
                  <a:gd name="T20" fmla="*/ 0 w 47"/>
                  <a:gd name="T21" fmla="*/ 3 h 15"/>
                  <a:gd name="T22" fmla="*/ 0 w 47"/>
                  <a:gd name="T23" fmla="*/ 1 h 15"/>
                  <a:gd name="T24" fmla="*/ 2 w 47"/>
                  <a:gd name="T25" fmla="*/ 0 h 15"/>
                  <a:gd name="T26" fmla="*/ 40 w 47"/>
                  <a:gd name="T27" fmla="*/ 0 h 15"/>
                  <a:gd name="T28" fmla="*/ 47 w 47"/>
                  <a:gd name="T29" fmla="*/ 8 h 15"/>
                  <a:gd name="T30" fmla="*/ 40 w 47"/>
                  <a:gd name="T3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" h="15">
                    <a:moveTo>
                      <a:pt x="5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44" y="9"/>
                      <a:pt x="44" y="7"/>
                    </a:cubicBezTo>
                    <a:cubicBezTo>
                      <a:pt x="44" y="5"/>
                      <a:pt x="42" y="4"/>
                      <a:pt x="40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5" y="9"/>
                      <a:pt x="5" y="11"/>
                    </a:cubicBezTo>
                    <a:moveTo>
                      <a:pt x="40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1" y="14"/>
                      <a:pt x="0" y="14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9"/>
                      <a:pt x="2" y="6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4" y="0"/>
                      <a:pt x="47" y="4"/>
                      <a:pt x="47" y="8"/>
                    </a:cubicBezTo>
                    <a:cubicBezTo>
                      <a:pt x="47" y="12"/>
                      <a:pt x="44" y="15"/>
                      <a:pt x="40" y="15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173"/>
              <p:cNvSpPr>
                <a:spLocks noEditPoints="1"/>
              </p:cNvSpPr>
              <p:nvPr/>
            </p:nvSpPr>
            <p:spPr bwMode="auto">
              <a:xfrm>
                <a:off x="5088" y="3928"/>
                <a:ext cx="383" cy="314"/>
              </a:xfrm>
              <a:custGeom>
                <a:avLst/>
                <a:gdLst>
                  <a:gd name="T0" fmla="*/ 4 w 121"/>
                  <a:gd name="T1" fmla="*/ 93 h 97"/>
                  <a:gd name="T2" fmla="*/ 117 w 121"/>
                  <a:gd name="T3" fmla="*/ 89 h 97"/>
                  <a:gd name="T4" fmla="*/ 14 w 121"/>
                  <a:gd name="T5" fmla="*/ 22 h 97"/>
                  <a:gd name="T6" fmla="*/ 26 w 121"/>
                  <a:gd name="T7" fmla="*/ 85 h 97"/>
                  <a:gd name="T8" fmla="*/ 14 w 121"/>
                  <a:gd name="T9" fmla="*/ 22 h 97"/>
                  <a:gd name="T10" fmla="*/ 14 w 121"/>
                  <a:gd name="T11" fmla="*/ 10 h 97"/>
                  <a:gd name="T12" fmla="*/ 26 w 121"/>
                  <a:gd name="T13" fmla="*/ 4 h 97"/>
                  <a:gd name="T14" fmla="*/ 42 w 121"/>
                  <a:gd name="T15" fmla="*/ 32 h 97"/>
                  <a:gd name="T16" fmla="*/ 30 w 121"/>
                  <a:gd name="T17" fmla="*/ 28 h 97"/>
                  <a:gd name="T18" fmla="*/ 42 w 121"/>
                  <a:gd name="T19" fmla="*/ 32 h 97"/>
                  <a:gd name="T20" fmla="*/ 42 w 121"/>
                  <a:gd name="T21" fmla="*/ 81 h 97"/>
                  <a:gd name="T22" fmla="*/ 30 w 121"/>
                  <a:gd name="T23" fmla="*/ 85 h 97"/>
                  <a:gd name="T24" fmla="*/ 42 w 121"/>
                  <a:gd name="T25" fmla="*/ 77 h 97"/>
                  <a:gd name="T26" fmla="*/ 30 w 121"/>
                  <a:gd name="T27" fmla="*/ 36 h 97"/>
                  <a:gd name="T28" fmla="*/ 42 w 121"/>
                  <a:gd name="T29" fmla="*/ 77 h 97"/>
                  <a:gd name="T30" fmla="*/ 14 w 121"/>
                  <a:gd name="T31" fmla="*/ 18 h 97"/>
                  <a:gd name="T32" fmla="*/ 26 w 121"/>
                  <a:gd name="T33" fmla="*/ 14 h 97"/>
                  <a:gd name="T34" fmla="*/ 46 w 121"/>
                  <a:gd name="T35" fmla="*/ 20 h 97"/>
                  <a:gd name="T36" fmla="*/ 56 w 121"/>
                  <a:gd name="T37" fmla="*/ 85 h 97"/>
                  <a:gd name="T38" fmla="*/ 46 w 121"/>
                  <a:gd name="T39" fmla="*/ 20 h 97"/>
                  <a:gd name="T40" fmla="*/ 60 w 121"/>
                  <a:gd name="T41" fmla="*/ 12 h 97"/>
                  <a:gd name="T42" fmla="*/ 70 w 121"/>
                  <a:gd name="T43" fmla="*/ 8 h 97"/>
                  <a:gd name="T44" fmla="*/ 60 w 121"/>
                  <a:gd name="T45" fmla="*/ 81 h 97"/>
                  <a:gd name="T46" fmla="*/ 70 w 121"/>
                  <a:gd name="T47" fmla="*/ 85 h 97"/>
                  <a:gd name="T48" fmla="*/ 60 w 121"/>
                  <a:gd name="T49" fmla="*/ 81 h 97"/>
                  <a:gd name="T50" fmla="*/ 70 w 121"/>
                  <a:gd name="T51" fmla="*/ 60 h 97"/>
                  <a:gd name="T52" fmla="*/ 60 w 121"/>
                  <a:gd name="T53" fmla="*/ 77 h 97"/>
                  <a:gd name="T54" fmla="*/ 60 w 121"/>
                  <a:gd name="T55" fmla="*/ 18 h 97"/>
                  <a:gd name="T56" fmla="*/ 70 w 121"/>
                  <a:gd name="T57" fmla="*/ 16 h 97"/>
                  <a:gd name="T58" fmla="*/ 60 w 121"/>
                  <a:gd name="T59" fmla="*/ 56 h 97"/>
                  <a:gd name="T60" fmla="*/ 87 w 121"/>
                  <a:gd name="T61" fmla="*/ 85 h 97"/>
                  <a:gd name="T62" fmla="*/ 74 w 121"/>
                  <a:gd name="T63" fmla="*/ 24 h 97"/>
                  <a:gd name="T64" fmla="*/ 87 w 121"/>
                  <a:gd name="T65" fmla="*/ 85 h 97"/>
                  <a:gd name="T66" fmla="*/ 91 w 121"/>
                  <a:gd name="T67" fmla="*/ 14 h 97"/>
                  <a:gd name="T68" fmla="*/ 105 w 121"/>
                  <a:gd name="T69" fmla="*/ 8 h 97"/>
                  <a:gd name="T70" fmla="*/ 105 w 121"/>
                  <a:gd name="T71" fmla="*/ 22 h 97"/>
                  <a:gd name="T72" fmla="*/ 91 w 121"/>
                  <a:gd name="T73" fmla="*/ 18 h 97"/>
                  <a:gd name="T74" fmla="*/ 105 w 121"/>
                  <a:gd name="T75" fmla="*/ 22 h 97"/>
                  <a:gd name="T76" fmla="*/ 91 w 121"/>
                  <a:gd name="T77" fmla="*/ 67 h 97"/>
                  <a:gd name="T78" fmla="*/ 105 w 121"/>
                  <a:gd name="T79" fmla="*/ 26 h 97"/>
                  <a:gd name="T80" fmla="*/ 105 w 121"/>
                  <a:gd name="T81" fmla="*/ 75 h 97"/>
                  <a:gd name="T82" fmla="*/ 91 w 121"/>
                  <a:gd name="T83" fmla="*/ 71 h 97"/>
                  <a:gd name="T84" fmla="*/ 105 w 121"/>
                  <a:gd name="T85" fmla="*/ 75 h 97"/>
                  <a:gd name="T86" fmla="*/ 105 w 121"/>
                  <a:gd name="T87" fmla="*/ 79 h 97"/>
                  <a:gd name="T88" fmla="*/ 91 w 121"/>
                  <a:gd name="T89" fmla="*/ 85 h 97"/>
                  <a:gd name="T90" fmla="*/ 121 w 121"/>
                  <a:gd name="T91" fmla="*/ 85 h 97"/>
                  <a:gd name="T92" fmla="*/ 109 w 121"/>
                  <a:gd name="T93" fmla="*/ 6 h 97"/>
                  <a:gd name="T94" fmla="*/ 89 w 121"/>
                  <a:gd name="T95" fmla="*/ 4 h 97"/>
                  <a:gd name="T96" fmla="*/ 87 w 121"/>
                  <a:gd name="T97" fmla="*/ 20 h 97"/>
                  <a:gd name="T98" fmla="*/ 74 w 121"/>
                  <a:gd name="T99" fmla="*/ 6 h 97"/>
                  <a:gd name="T100" fmla="*/ 58 w 121"/>
                  <a:gd name="T101" fmla="*/ 4 h 97"/>
                  <a:gd name="T102" fmla="*/ 56 w 121"/>
                  <a:gd name="T103" fmla="*/ 16 h 97"/>
                  <a:gd name="T104" fmla="*/ 42 w 121"/>
                  <a:gd name="T105" fmla="*/ 18 h 97"/>
                  <a:gd name="T106" fmla="*/ 30 w 121"/>
                  <a:gd name="T107" fmla="*/ 24 h 97"/>
                  <a:gd name="T108" fmla="*/ 28 w 121"/>
                  <a:gd name="T109" fmla="*/ 0 h 97"/>
                  <a:gd name="T110" fmla="*/ 10 w 121"/>
                  <a:gd name="T111" fmla="*/ 2 h 97"/>
                  <a:gd name="T112" fmla="*/ 0 w 121"/>
                  <a:gd name="T113" fmla="*/ 85 h 97"/>
                  <a:gd name="T114" fmla="*/ 121 w 121"/>
                  <a:gd name="T1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1" h="97">
                    <a:moveTo>
                      <a:pt x="117" y="93"/>
                    </a:moveTo>
                    <a:cubicBezTo>
                      <a:pt x="4" y="93"/>
                      <a:pt x="4" y="93"/>
                      <a:pt x="4" y="93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117" y="89"/>
                      <a:pt x="117" y="89"/>
                      <a:pt x="117" y="89"/>
                    </a:cubicBezTo>
                    <a:lnTo>
                      <a:pt x="117" y="93"/>
                    </a:lnTo>
                    <a:close/>
                    <a:moveTo>
                      <a:pt x="14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14" y="85"/>
                      <a:pt x="14" y="85"/>
                      <a:pt x="14" y="85"/>
                    </a:cubicBezTo>
                    <a:lnTo>
                      <a:pt x="14" y="22"/>
                    </a:lnTo>
                    <a:close/>
                    <a:moveTo>
                      <a:pt x="26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10"/>
                    </a:lnTo>
                    <a:close/>
                    <a:moveTo>
                      <a:pt x="42" y="32"/>
                    </a:move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42" y="28"/>
                      <a:pt x="42" y="28"/>
                      <a:pt x="42" y="28"/>
                    </a:cubicBezTo>
                    <a:lnTo>
                      <a:pt x="42" y="32"/>
                    </a:lnTo>
                    <a:close/>
                    <a:moveTo>
                      <a:pt x="30" y="81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30" y="85"/>
                      <a:pt x="30" y="85"/>
                      <a:pt x="30" y="85"/>
                    </a:cubicBezTo>
                    <a:lnTo>
                      <a:pt x="30" y="81"/>
                    </a:lnTo>
                    <a:close/>
                    <a:moveTo>
                      <a:pt x="42" y="77"/>
                    </a:moveTo>
                    <a:cubicBezTo>
                      <a:pt x="30" y="77"/>
                      <a:pt x="30" y="77"/>
                      <a:pt x="30" y="7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42" y="36"/>
                      <a:pt x="42" y="36"/>
                      <a:pt x="42" y="36"/>
                    </a:cubicBezTo>
                    <a:lnTo>
                      <a:pt x="42" y="77"/>
                    </a:lnTo>
                    <a:close/>
                    <a:moveTo>
                      <a:pt x="26" y="18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6" y="14"/>
                      <a:pt x="26" y="14"/>
                      <a:pt x="26" y="14"/>
                    </a:cubicBezTo>
                    <a:lnTo>
                      <a:pt x="26" y="18"/>
                    </a:lnTo>
                    <a:close/>
                    <a:moveTo>
                      <a:pt x="46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46" y="85"/>
                      <a:pt x="46" y="85"/>
                      <a:pt x="46" y="85"/>
                    </a:cubicBezTo>
                    <a:lnTo>
                      <a:pt x="46" y="20"/>
                    </a:lnTo>
                    <a:close/>
                    <a:moveTo>
                      <a:pt x="70" y="12"/>
                    </a:move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70" y="8"/>
                      <a:pt x="70" y="8"/>
                      <a:pt x="70" y="8"/>
                    </a:cubicBezTo>
                    <a:lnTo>
                      <a:pt x="70" y="12"/>
                    </a:lnTo>
                    <a:close/>
                    <a:moveTo>
                      <a:pt x="60" y="81"/>
                    </a:moveTo>
                    <a:cubicBezTo>
                      <a:pt x="70" y="81"/>
                      <a:pt x="70" y="81"/>
                      <a:pt x="70" y="81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60" y="85"/>
                      <a:pt x="60" y="85"/>
                      <a:pt x="60" y="85"/>
                    </a:cubicBezTo>
                    <a:lnTo>
                      <a:pt x="60" y="81"/>
                    </a:lnTo>
                    <a:close/>
                    <a:moveTo>
                      <a:pt x="60" y="60"/>
                    </a:move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7"/>
                      <a:pt x="60" y="77"/>
                      <a:pt x="60" y="77"/>
                    </a:cubicBezTo>
                    <a:lnTo>
                      <a:pt x="60" y="60"/>
                    </a:lnTo>
                    <a:close/>
                    <a:moveTo>
                      <a:pt x="60" y="18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60" y="18"/>
                    </a:lnTo>
                    <a:close/>
                    <a:moveTo>
                      <a:pt x="87" y="85"/>
                    </a:moveTo>
                    <a:cubicBezTo>
                      <a:pt x="74" y="85"/>
                      <a:pt x="74" y="85"/>
                      <a:pt x="74" y="8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24"/>
                      <a:pt x="87" y="24"/>
                      <a:pt x="87" y="24"/>
                    </a:cubicBezTo>
                    <a:lnTo>
                      <a:pt x="87" y="85"/>
                    </a:lnTo>
                    <a:close/>
                    <a:moveTo>
                      <a:pt x="105" y="14"/>
                    </a:moveTo>
                    <a:cubicBezTo>
                      <a:pt x="91" y="14"/>
                      <a:pt x="91" y="14"/>
                      <a:pt x="91" y="14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05" y="8"/>
                      <a:pt x="105" y="8"/>
                      <a:pt x="105" y="8"/>
                    </a:cubicBezTo>
                    <a:lnTo>
                      <a:pt x="105" y="14"/>
                    </a:lnTo>
                    <a:close/>
                    <a:moveTo>
                      <a:pt x="105" y="22"/>
                    </a:move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105" y="18"/>
                      <a:pt x="105" y="18"/>
                      <a:pt x="105" y="18"/>
                    </a:cubicBezTo>
                    <a:lnTo>
                      <a:pt x="105" y="22"/>
                    </a:lnTo>
                    <a:close/>
                    <a:moveTo>
                      <a:pt x="105" y="67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105" y="26"/>
                      <a:pt x="105" y="26"/>
                      <a:pt x="105" y="26"/>
                    </a:cubicBezTo>
                    <a:lnTo>
                      <a:pt x="105" y="67"/>
                    </a:lnTo>
                    <a:close/>
                    <a:moveTo>
                      <a:pt x="105" y="75"/>
                    </a:move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105" y="71"/>
                      <a:pt x="105" y="71"/>
                      <a:pt x="105" y="71"/>
                    </a:cubicBezTo>
                    <a:lnTo>
                      <a:pt x="105" y="75"/>
                    </a:lnTo>
                    <a:close/>
                    <a:moveTo>
                      <a:pt x="91" y="79"/>
                    </a:moveTo>
                    <a:cubicBezTo>
                      <a:pt x="105" y="79"/>
                      <a:pt x="105" y="79"/>
                      <a:pt x="105" y="79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91" y="85"/>
                      <a:pt x="91" y="85"/>
                      <a:pt x="91" y="85"/>
                    </a:cubicBezTo>
                    <a:lnTo>
                      <a:pt x="91" y="79"/>
                    </a:lnTo>
                    <a:close/>
                    <a:moveTo>
                      <a:pt x="121" y="85"/>
                    </a:moveTo>
                    <a:cubicBezTo>
                      <a:pt x="109" y="85"/>
                      <a:pt x="109" y="85"/>
                      <a:pt x="109" y="8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5"/>
                      <a:pt x="108" y="4"/>
                      <a:pt x="10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87" y="4"/>
                      <a:pt x="87" y="5"/>
                      <a:pt x="87" y="6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5"/>
                      <a:pt x="74" y="4"/>
                      <a:pt x="72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7" y="4"/>
                      <a:pt x="56" y="5"/>
                      <a:pt x="56" y="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6"/>
                      <a:pt x="42" y="17"/>
                      <a:pt x="42" y="1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1"/>
                      <a:pt x="10" y="2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21" y="97"/>
                      <a:pt x="121" y="97"/>
                      <a:pt x="121" y="97"/>
                    </a:cubicBezTo>
                    <a:lnTo>
                      <a:pt x="121" y="85"/>
                    </a:lnTo>
                    <a:close/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Rectangle 174"/>
              <p:cNvSpPr>
                <a:spLocks noChangeArrowheads="1"/>
              </p:cNvSpPr>
              <p:nvPr/>
            </p:nvSpPr>
            <p:spPr bwMode="auto">
              <a:xfrm>
                <a:off x="5338" y="4032"/>
                <a:ext cx="13" cy="146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Rectangle 175"/>
              <p:cNvSpPr>
                <a:spLocks noChangeArrowheads="1"/>
              </p:cNvSpPr>
              <p:nvPr/>
            </p:nvSpPr>
            <p:spPr bwMode="auto">
              <a:xfrm>
                <a:off x="5196" y="4071"/>
                <a:ext cx="13" cy="81"/>
              </a:xfrm>
              <a:prstGeom prst="rect">
                <a:avLst/>
              </a:pr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176"/>
              <p:cNvSpPr>
                <a:spLocks noEditPoints="1"/>
              </p:cNvSpPr>
              <p:nvPr/>
            </p:nvSpPr>
            <p:spPr bwMode="auto">
              <a:xfrm>
                <a:off x="2538" y="3945"/>
                <a:ext cx="82" cy="272"/>
              </a:xfrm>
              <a:custGeom>
                <a:avLst/>
                <a:gdLst>
                  <a:gd name="T0" fmla="*/ 5 w 26"/>
                  <a:gd name="T1" fmla="*/ 3 h 84"/>
                  <a:gd name="T2" fmla="*/ 3 w 26"/>
                  <a:gd name="T3" fmla="*/ 5 h 84"/>
                  <a:gd name="T4" fmla="*/ 3 w 26"/>
                  <a:gd name="T5" fmla="*/ 79 h 84"/>
                  <a:gd name="T6" fmla="*/ 5 w 26"/>
                  <a:gd name="T7" fmla="*/ 81 h 84"/>
                  <a:gd name="T8" fmla="*/ 23 w 26"/>
                  <a:gd name="T9" fmla="*/ 81 h 84"/>
                  <a:gd name="T10" fmla="*/ 23 w 26"/>
                  <a:gd name="T11" fmla="*/ 3 h 84"/>
                  <a:gd name="T12" fmla="*/ 5 w 26"/>
                  <a:gd name="T13" fmla="*/ 3 h 84"/>
                  <a:gd name="T14" fmla="*/ 24 w 26"/>
                  <a:gd name="T15" fmla="*/ 84 h 84"/>
                  <a:gd name="T16" fmla="*/ 5 w 26"/>
                  <a:gd name="T17" fmla="*/ 84 h 84"/>
                  <a:gd name="T18" fmla="*/ 0 w 26"/>
                  <a:gd name="T19" fmla="*/ 79 h 84"/>
                  <a:gd name="T20" fmla="*/ 0 w 26"/>
                  <a:gd name="T21" fmla="*/ 5 h 84"/>
                  <a:gd name="T22" fmla="*/ 5 w 26"/>
                  <a:gd name="T23" fmla="*/ 0 h 84"/>
                  <a:gd name="T24" fmla="*/ 24 w 26"/>
                  <a:gd name="T25" fmla="*/ 0 h 84"/>
                  <a:gd name="T26" fmla="*/ 26 w 26"/>
                  <a:gd name="T27" fmla="*/ 1 h 84"/>
                  <a:gd name="T28" fmla="*/ 26 w 26"/>
                  <a:gd name="T29" fmla="*/ 82 h 84"/>
                  <a:gd name="T30" fmla="*/ 24 w 26"/>
                  <a:gd name="T3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84">
                    <a:moveTo>
                      <a:pt x="5" y="3"/>
                    </a:moveTo>
                    <a:cubicBezTo>
                      <a:pt x="4" y="3"/>
                      <a:pt x="3" y="4"/>
                      <a:pt x="3" y="5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" y="80"/>
                      <a:pt x="4" y="81"/>
                      <a:pt x="5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5" y="3"/>
                    </a:lnTo>
                    <a:close/>
                    <a:moveTo>
                      <a:pt x="24" y="84"/>
                    </a:moveTo>
                    <a:cubicBezTo>
                      <a:pt x="5" y="84"/>
                      <a:pt x="5" y="84"/>
                      <a:pt x="5" y="84"/>
                    </a:cubicBezTo>
                    <a:cubicBezTo>
                      <a:pt x="2" y="84"/>
                      <a:pt x="0" y="82"/>
                      <a:pt x="0" y="7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5" y="84"/>
                      <a:pt x="24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177"/>
              <p:cNvSpPr>
                <a:spLocks noEditPoints="1"/>
              </p:cNvSpPr>
              <p:nvPr/>
            </p:nvSpPr>
            <p:spPr bwMode="auto">
              <a:xfrm>
                <a:off x="2680" y="3945"/>
                <a:ext cx="82" cy="272"/>
              </a:xfrm>
              <a:custGeom>
                <a:avLst/>
                <a:gdLst>
                  <a:gd name="T0" fmla="*/ 4 w 26"/>
                  <a:gd name="T1" fmla="*/ 81 h 84"/>
                  <a:gd name="T2" fmla="*/ 23 w 26"/>
                  <a:gd name="T3" fmla="*/ 81 h 84"/>
                  <a:gd name="T4" fmla="*/ 23 w 26"/>
                  <a:gd name="T5" fmla="*/ 3 h 84"/>
                  <a:gd name="T6" fmla="*/ 4 w 26"/>
                  <a:gd name="T7" fmla="*/ 3 h 84"/>
                  <a:gd name="T8" fmla="*/ 4 w 26"/>
                  <a:gd name="T9" fmla="*/ 81 h 84"/>
                  <a:gd name="T10" fmla="*/ 25 w 26"/>
                  <a:gd name="T11" fmla="*/ 84 h 84"/>
                  <a:gd name="T12" fmla="*/ 2 w 26"/>
                  <a:gd name="T13" fmla="*/ 84 h 84"/>
                  <a:gd name="T14" fmla="*/ 0 w 26"/>
                  <a:gd name="T15" fmla="*/ 82 h 84"/>
                  <a:gd name="T16" fmla="*/ 0 w 26"/>
                  <a:gd name="T17" fmla="*/ 1 h 84"/>
                  <a:gd name="T18" fmla="*/ 2 w 26"/>
                  <a:gd name="T19" fmla="*/ 0 h 84"/>
                  <a:gd name="T20" fmla="*/ 25 w 26"/>
                  <a:gd name="T21" fmla="*/ 0 h 84"/>
                  <a:gd name="T22" fmla="*/ 26 w 26"/>
                  <a:gd name="T23" fmla="*/ 1 h 84"/>
                  <a:gd name="T24" fmla="*/ 26 w 26"/>
                  <a:gd name="T25" fmla="*/ 82 h 84"/>
                  <a:gd name="T26" fmla="*/ 25 w 26"/>
                  <a:gd name="T2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4">
                    <a:moveTo>
                      <a:pt x="4" y="81"/>
                    </a:move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81"/>
                    </a:lnTo>
                    <a:close/>
                    <a:moveTo>
                      <a:pt x="25" y="84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1" y="84"/>
                      <a:pt x="0" y="83"/>
                      <a:pt x="0" y="8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6" y="1"/>
                      <a:pt x="26" y="1"/>
                    </a:cubicBezTo>
                    <a:cubicBezTo>
                      <a:pt x="26" y="82"/>
                      <a:pt x="26" y="82"/>
                      <a:pt x="26" y="82"/>
                    </a:cubicBezTo>
                    <a:cubicBezTo>
                      <a:pt x="26" y="83"/>
                      <a:pt x="26" y="84"/>
                      <a:pt x="25" y="8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178"/>
              <p:cNvSpPr>
                <a:spLocks noEditPoints="1"/>
              </p:cNvSpPr>
              <p:nvPr/>
            </p:nvSpPr>
            <p:spPr bwMode="auto">
              <a:xfrm>
                <a:off x="2611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2 w 26"/>
                  <a:gd name="T3" fmla="*/ 94 h 97"/>
                  <a:gd name="T4" fmla="*/ 22 w 26"/>
                  <a:gd name="T5" fmla="*/ 5 h 97"/>
                  <a:gd name="T6" fmla="*/ 21 w 26"/>
                  <a:gd name="T7" fmla="*/ 3 h 97"/>
                  <a:gd name="T8" fmla="*/ 5 w 26"/>
                  <a:gd name="T9" fmla="*/ 3 h 97"/>
                  <a:gd name="T10" fmla="*/ 3 w 26"/>
                  <a:gd name="T11" fmla="*/ 5 h 97"/>
                  <a:gd name="T12" fmla="*/ 3 w 26"/>
                  <a:gd name="T13" fmla="*/ 94 h 97"/>
                  <a:gd name="T14" fmla="*/ 24 w 26"/>
                  <a:gd name="T15" fmla="*/ 97 h 97"/>
                  <a:gd name="T16" fmla="*/ 1 w 26"/>
                  <a:gd name="T17" fmla="*/ 97 h 97"/>
                  <a:gd name="T18" fmla="*/ 0 w 26"/>
                  <a:gd name="T19" fmla="*/ 95 h 97"/>
                  <a:gd name="T20" fmla="*/ 0 w 26"/>
                  <a:gd name="T21" fmla="*/ 5 h 97"/>
                  <a:gd name="T22" fmla="*/ 5 w 26"/>
                  <a:gd name="T23" fmla="*/ 0 h 97"/>
                  <a:gd name="T24" fmla="*/ 21 w 26"/>
                  <a:gd name="T25" fmla="*/ 0 h 97"/>
                  <a:gd name="T26" fmla="*/ 26 w 26"/>
                  <a:gd name="T27" fmla="*/ 5 h 97"/>
                  <a:gd name="T28" fmla="*/ 26 w 26"/>
                  <a:gd name="T29" fmla="*/ 95 h 97"/>
                  <a:gd name="T30" fmla="*/ 24 w 26"/>
                  <a:gd name="T31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4" y="97"/>
                    </a:moveTo>
                    <a:cubicBezTo>
                      <a:pt x="1" y="97"/>
                      <a:pt x="1" y="97"/>
                      <a:pt x="1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6" y="2"/>
                      <a:pt x="26" y="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6" y="96"/>
                      <a:pt x="25" y="97"/>
                      <a:pt x="24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179"/>
              <p:cNvSpPr>
                <a:spLocks noEditPoints="1"/>
              </p:cNvSpPr>
              <p:nvPr/>
            </p:nvSpPr>
            <p:spPr bwMode="auto">
              <a:xfrm>
                <a:off x="2753" y="3903"/>
                <a:ext cx="82" cy="314"/>
              </a:xfrm>
              <a:custGeom>
                <a:avLst/>
                <a:gdLst>
                  <a:gd name="T0" fmla="*/ 3 w 26"/>
                  <a:gd name="T1" fmla="*/ 94 h 97"/>
                  <a:gd name="T2" fmla="*/ 21 w 26"/>
                  <a:gd name="T3" fmla="*/ 94 h 97"/>
                  <a:gd name="T4" fmla="*/ 23 w 26"/>
                  <a:gd name="T5" fmla="*/ 92 h 97"/>
                  <a:gd name="T6" fmla="*/ 23 w 26"/>
                  <a:gd name="T7" fmla="*/ 5 h 97"/>
                  <a:gd name="T8" fmla="*/ 21 w 26"/>
                  <a:gd name="T9" fmla="*/ 3 h 97"/>
                  <a:gd name="T10" fmla="*/ 5 w 26"/>
                  <a:gd name="T11" fmla="*/ 3 h 97"/>
                  <a:gd name="T12" fmla="*/ 3 w 26"/>
                  <a:gd name="T13" fmla="*/ 5 h 97"/>
                  <a:gd name="T14" fmla="*/ 3 w 26"/>
                  <a:gd name="T15" fmla="*/ 94 h 97"/>
                  <a:gd name="T16" fmla="*/ 21 w 26"/>
                  <a:gd name="T17" fmla="*/ 97 h 97"/>
                  <a:gd name="T18" fmla="*/ 2 w 26"/>
                  <a:gd name="T19" fmla="*/ 97 h 97"/>
                  <a:gd name="T20" fmla="*/ 0 w 26"/>
                  <a:gd name="T21" fmla="*/ 95 h 97"/>
                  <a:gd name="T22" fmla="*/ 0 w 26"/>
                  <a:gd name="T23" fmla="*/ 5 h 97"/>
                  <a:gd name="T24" fmla="*/ 5 w 26"/>
                  <a:gd name="T25" fmla="*/ 0 h 97"/>
                  <a:gd name="T26" fmla="*/ 21 w 26"/>
                  <a:gd name="T27" fmla="*/ 0 h 97"/>
                  <a:gd name="T28" fmla="*/ 26 w 26"/>
                  <a:gd name="T29" fmla="*/ 5 h 97"/>
                  <a:gd name="T30" fmla="*/ 26 w 26"/>
                  <a:gd name="T31" fmla="*/ 92 h 97"/>
                  <a:gd name="T32" fmla="*/ 21 w 26"/>
                  <a:gd name="T3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97">
                    <a:moveTo>
                      <a:pt x="3" y="94"/>
                    </a:moveTo>
                    <a:cubicBezTo>
                      <a:pt x="21" y="94"/>
                      <a:pt x="21" y="94"/>
                      <a:pt x="21" y="94"/>
                    </a:cubicBezTo>
                    <a:cubicBezTo>
                      <a:pt x="22" y="94"/>
                      <a:pt x="23" y="93"/>
                      <a:pt x="23" y="9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2" y="3"/>
                      <a:pt x="21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4"/>
                      <a:pt x="3" y="5"/>
                    </a:cubicBezTo>
                    <a:lnTo>
                      <a:pt x="3" y="94"/>
                    </a:lnTo>
                    <a:close/>
                    <a:moveTo>
                      <a:pt x="21" y="97"/>
                    </a:moveTo>
                    <a:cubicBezTo>
                      <a:pt x="2" y="97"/>
                      <a:pt x="2" y="97"/>
                      <a:pt x="2" y="97"/>
                    </a:cubicBezTo>
                    <a:cubicBezTo>
                      <a:pt x="1" y="97"/>
                      <a:pt x="0" y="96"/>
                      <a:pt x="0" y="9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6" y="2"/>
                      <a:pt x="26" y="5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6" y="95"/>
                      <a:pt x="24" y="97"/>
                      <a:pt x="21" y="97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180"/>
              <p:cNvSpPr>
                <a:spLocks noEditPoints="1"/>
              </p:cNvSpPr>
              <p:nvPr/>
            </p:nvSpPr>
            <p:spPr bwMode="auto">
              <a:xfrm>
                <a:off x="2560" y="3971"/>
                <a:ext cx="41" cy="42"/>
              </a:xfrm>
              <a:custGeom>
                <a:avLst/>
                <a:gdLst>
                  <a:gd name="T0" fmla="*/ 6 w 13"/>
                  <a:gd name="T1" fmla="*/ 3 h 13"/>
                  <a:gd name="T2" fmla="*/ 3 w 13"/>
                  <a:gd name="T3" fmla="*/ 6 h 13"/>
                  <a:gd name="T4" fmla="*/ 6 w 13"/>
                  <a:gd name="T5" fmla="*/ 10 h 13"/>
                  <a:gd name="T6" fmla="*/ 9 w 13"/>
                  <a:gd name="T7" fmla="*/ 6 h 13"/>
                  <a:gd name="T8" fmla="*/ 6 w 13"/>
                  <a:gd name="T9" fmla="*/ 3 h 13"/>
                  <a:gd name="T10" fmla="*/ 6 w 13"/>
                  <a:gd name="T11" fmla="*/ 13 h 13"/>
                  <a:gd name="T12" fmla="*/ 0 w 13"/>
                  <a:gd name="T13" fmla="*/ 6 h 13"/>
                  <a:gd name="T14" fmla="*/ 6 w 13"/>
                  <a:gd name="T15" fmla="*/ 0 h 13"/>
                  <a:gd name="T16" fmla="*/ 13 w 13"/>
                  <a:gd name="T17" fmla="*/ 6 h 13"/>
                  <a:gd name="T18" fmla="*/ 6 w 1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3">
                    <a:moveTo>
                      <a:pt x="6" y="3"/>
                    </a:moveTo>
                    <a:cubicBezTo>
                      <a:pt x="4" y="3"/>
                      <a:pt x="3" y="5"/>
                      <a:pt x="3" y="6"/>
                    </a:cubicBezTo>
                    <a:cubicBezTo>
                      <a:pt x="3" y="8"/>
                      <a:pt x="4" y="10"/>
                      <a:pt x="6" y="10"/>
                    </a:cubicBezTo>
                    <a:cubicBezTo>
                      <a:pt x="8" y="10"/>
                      <a:pt x="9" y="8"/>
                      <a:pt x="9" y="6"/>
                    </a:cubicBezTo>
                    <a:cubicBezTo>
                      <a:pt x="9" y="5"/>
                      <a:pt x="8" y="3"/>
                      <a:pt x="6" y="3"/>
                    </a:cubicBezTo>
                    <a:moveTo>
                      <a:pt x="6" y="13"/>
                    </a:moveTo>
                    <a:cubicBezTo>
                      <a:pt x="3" y="13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ubicBezTo>
                      <a:pt x="13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181"/>
              <p:cNvSpPr>
                <a:spLocks noEditPoints="1"/>
              </p:cNvSpPr>
              <p:nvPr/>
            </p:nvSpPr>
            <p:spPr bwMode="auto">
              <a:xfrm>
                <a:off x="2775" y="4152"/>
                <a:ext cx="38" cy="42"/>
              </a:xfrm>
              <a:custGeom>
                <a:avLst/>
                <a:gdLst>
                  <a:gd name="T0" fmla="*/ 6 w 12"/>
                  <a:gd name="T1" fmla="*/ 4 h 13"/>
                  <a:gd name="T2" fmla="*/ 3 w 12"/>
                  <a:gd name="T3" fmla="*/ 7 h 13"/>
                  <a:gd name="T4" fmla="*/ 6 w 12"/>
                  <a:gd name="T5" fmla="*/ 10 h 13"/>
                  <a:gd name="T6" fmla="*/ 9 w 12"/>
                  <a:gd name="T7" fmla="*/ 7 h 13"/>
                  <a:gd name="T8" fmla="*/ 6 w 12"/>
                  <a:gd name="T9" fmla="*/ 4 h 13"/>
                  <a:gd name="T10" fmla="*/ 6 w 12"/>
                  <a:gd name="T11" fmla="*/ 13 h 13"/>
                  <a:gd name="T12" fmla="*/ 0 w 12"/>
                  <a:gd name="T13" fmla="*/ 7 h 13"/>
                  <a:gd name="T14" fmla="*/ 6 w 12"/>
                  <a:gd name="T15" fmla="*/ 0 h 13"/>
                  <a:gd name="T16" fmla="*/ 12 w 12"/>
                  <a:gd name="T17" fmla="*/ 7 h 13"/>
                  <a:gd name="T18" fmla="*/ 6 w 12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6" y="4"/>
                    </a:moveTo>
                    <a:cubicBezTo>
                      <a:pt x="4" y="4"/>
                      <a:pt x="3" y="5"/>
                      <a:pt x="3" y="7"/>
                    </a:cubicBezTo>
                    <a:cubicBezTo>
                      <a:pt x="3" y="9"/>
                      <a:pt x="4" y="10"/>
                      <a:pt x="6" y="10"/>
                    </a:cubicBezTo>
                    <a:cubicBezTo>
                      <a:pt x="8" y="10"/>
                      <a:pt x="9" y="9"/>
                      <a:pt x="9" y="7"/>
                    </a:cubicBezTo>
                    <a:cubicBezTo>
                      <a:pt x="9" y="5"/>
                      <a:pt x="8" y="4"/>
                      <a:pt x="6" y="4"/>
                    </a:cubicBezTo>
                    <a:moveTo>
                      <a:pt x="6" y="13"/>
                    </a:moveTo>
                    <a:cubicBezTo>
                      <a:pt x="2" y="13"/>
                      <a:pt x="0" y="10"/>
                      <a:pt x="0" y="7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0" y="0"/>
                      <a:pt x="12" y="3"/>
                      <a:pt x="12" y="7"/>
                    </a:cubicBezTo>
                    <a:cubicBezTo>
                      <a:pt x="12" y="10"/>
                      <a:pt x="10" y="13"/>
                      <a:pt x="6" y="1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182"/>
              <p:cNvSpPr>
                <a:spLocks/>
              </p:cNvSpPr>
              <p:nvPr/>
            </p:nvSpPr>
            <p:spPr bwMode="auto">
              <a:xfrm>
                <a:off x="2560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183"/>
              <p:cNvSpPr>
                <a:spLocks/>
              </p:cNvSpPr>
              <p:nvPr/>
            </p:nvSpPr>
            <p:spPr bwMode="auto">
              <a:xfrm>
                <a:off x="2560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1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184"/>
              <p:cNvSpPr>
                <a:spLocks/>
              </p:cNvSpPr>
              <p:nvPr/>
            </p:nvSpPr>
            <p:spPr bwMode="auto">
              <a:xfrm>
                <a:off x="2560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1 w 13"/>
                  <a:gd name="T3" fmla="*/ 3 h 3"/>
                  <a:gd name="T4" fmla="*/ 0 w 13"/>
                  <a:gd name="T5" fmla="*/ 2 h 3"/>
                  <a:gd name="T6" fmla="*/ 1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185"/>
              <p:cNvSpPr>
                <a:spLocks/>
              </p:cNvSpPr>
              <p:nvPr/>
            </p:nvSpPr>
            <p:spPr bwMode="auto">
              <a:xfrm>
                <a:off x="2702" y="4184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186"/>
              <p:cNvSpPr>
                <a:spLocks/>
              </p:cNvSpPr>
              <p:nvPr/>
            </p:nvSpPr>
            <p:spPr bwMode="auto">
              <a:xfrm>
                <a:off x="2702" y="4165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1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1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187"/>
              <p:cNvSpPr>
                <a:spLocks/>
              </p:cNvSpPr>
              <p:nvPr/>
            </p:nvSpPr>
            <p:spPr bwMode="auto">
              <a:xfrm>
                <a:off x="2702" y="4142"/>
                <a:ext cx="41" cy="10"/>
              </a:xfrm>
              <a:custGeom>
                <a:avLst/>
                <a:gdLst>
                  <a:gd name="T0" fmla="*/ 11 w 13"/>
                  <a:gd name="T1" fmla="*/ 3 h 3"/>
                  <a:gd name="T2" fmla="*/ 2 w 13"/>
                  <a:gd name="T3" fmla="*/ 3 h 3"/>
                  <a:gd name="T4" fmla="*/ 0 w 13"/>
                  <a:gd name="T5" fmla="*/ 2 h 3"/>
                  <a:gd name="T6" fmla="*/ 2 w 13"/>
                  <a:gd name="T7" fmla="*/ 0 h 3"/>
                  <a:gd name="T8" fmla="*/ 11 w 13"/>
                  <a:gd name="T9" fmla="*/ 0 h 3"/>
                  <a:gd name="T10" fmla="*/ 13 w 13"/>
                  <a:gd name="T11" fmla="*/ 2 h 3"/>
                  <a:gd name="T12" fmla="*/ 11 w 1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1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188"/>
              <p:cNvSpPr>
                <a:spLocks/>
              </p:cNvSpPr>
              <p:nvPr/>
            </p:nvSpPr>
            <p:spPr bwMode="auto">
              <a:xfrm>
                <a:off x="2775" y="3964"/>
                <a:ext cx="38" cy="10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2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2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189"/>
              <p:cNvSpPr>
                <a:spLocks/>
              </p:cNvSpPr>
              <p:nvPr/>
            </p:nvSpPr>
            <p:spPr bwMode="auto">
              <a:xfrm>
                <a:off x="2775" y="3945"/>
                <a:ext cx="38" cy="9"/>
              </a:xfrm>
              <a:custGeom>
                <a:avLst/>
                <a:gdLst>
                  <a:gd name="T0" fmla="*/ 11 w 12"/>
                  <a:gd name="T1" fmla="*/ 3 h 3"/>
                  <a:gd name="T2" fmla="*/ 1 w 12"/>
                  <a:gd name="T3" fmla="*/ 3 h 3"/>
                  <a:gd name="T4" fmla="*/ 0 w 12"/>
                  <a:gd name="T5" fmla="*/ 1 h 3"/>
                  <a:gd name="T6" fmla="*/ 1 w 12"/>
                  <a:gd name="T7" fmla="*/ 0 h 3"/>
                  <a:gd name="T8" fmla="*/ 11 w 12"/>
                  <a:gd name="T9" fmla="*/ 0 h 3"/>
                  <a:gd name="T10" fmla="*/ 12 w 12"/>
                  <a:gd name="T11" fmla="*/ 1 h 3"/>
                  <a:gd name="T12" fmla="*/ 11 w 1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190"/>
              <p:cNvSpPr>
                <a:spLocks/>
              </p:cNvSpPr>
              <p:nvPr/>
            </p:nvSpPr>
            <p:spPr bwMode="auto">
              <a:xfrm>
                <a:off x="2775" y="3922"/>
                <a:ext cx="38" cy="13"/>
              </a:xfrm>
              <a:custGeom>
                <a:avLst/>
                <a:gdLst>
                  <a:gd name="T0" fmla="*/ 11 w 12"/>
                  <a:gd name="T1" fmla="*/ 4 h 4"/>
                  <a:gd name="T2" fmla="*/ 1 w 12"/>
                  <a:gd name="T3" fmla="*/ 4 h 4"/>
                  <a:gd name="T4" fmla="*/ 0 w 12"/>
                  <a:gd name="T5" fmla="*/ 2 h 4"/>
                  <a:gd name="T6" fmla="*/ 1 w 12"/>
                  <a:gd name="T7" fmla="*/ 0 h 4"/>
                  <a:gd name="T8" fmla="*/ 11 w 12"/>
                  <a:gd name="T9" fmla="*/ 0 h 4"/>
                  <a:gd name="T10" fmla="*/ 12 w 12"/>
                  <a:gd name="T11" fmla="*/ 2 h 4"/>
                  <a:gd name="T12" fmla="*/ 11 w 1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1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3"/>
                      <a:pt x="12" y="4"/>
                      <a:pt x="11" y="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191"/>
              <p:cNvSpPr>
                <a:spLocks noEditPoints="1"/>
              </p:cNvSpPr>
              <p:nvPr/>
            </p:nvSpPr>
            <p:spPr bwMode="auto">
              <a:xfrm>
                <a:off x="2560" y="4032"/>
                <a:ext cx="41" cy="84"/>
              </a:xfrm>
              <a:custGeom>
                <a:avLst/>
                <a:gdLst>
                  <a:gd name="T0" fmla="*/ 3 w 13"/>
                  <a:gd name="T1" fmla="*/ 23 h 26"/>
                  <a:gd name="T2" fmla="*/ 9 w 13"/>
                  <a:gd name="T3" fmla="*/ 23 h 26"/>
                  <a:gd name="T4" fmla="*/ 9 w 13"/>
                  <a:gd name="T5" fmla="*/ 3 h 26"/>
                  <a:gd name="T6" fmla="*/ 3 w 13"/>
                  <a:gd name="T7" fmla="*/ 3 h 26"/>
                  <a:gd name="T8" fmla="*/ 3 w 13"/>
                  <a:gd name="T9" fmla="*/ 23 h 26"/>
                  <a:gd name="T10" fmla="*/ 11 w 13"/>
                  <a:gd name="T11" fmla="*/ 26 h 26"/>
                  <a:gd name="T12" fmla="*/ 1 w 13"/>
                  <a:gd name="T13" fmla="*/ 26 h 26"/>
                  <a:gd name="T14" fmla="*/ 0 w 13"/>
                  <a:gd name="T15" fmla="*/ 24 h 26"/>
                  <a:gd name="T16" fmla="*/ 0 w 13"/>
                  <a:gd name="T17" fmla="*/ 2 h 26"/>
                  <a:gd name="T18" fmla="*/ 1 w 13"/>
                  <a:gd name="T19" fmla="*/ 0 h 26"/>
                  <a:gd name="T20" fmla="*/ 11 w 13"/>
                  <a:gd name="T21" fmla="*/ 0 h 26"/>
                  <a:gd name="T22" fmla="*/ 13 w 13"/>
                  <a:gd name="T23" fmla="*/ 2 h 26"/>
                  <a:gd name="T24" fmla="*/ 13 w 13"/>
                  <a:gd name="T25" fmla="*/ 24 h 26"/>
                  <a:gd name="T26" fmla="*/ 11 w 13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6">
                    <a:moveTo>
                      <a:pt x="3" y="23"/>
                    </a:moveTo>
                    <a:cubicBezTo>
                      <a:pt x="9" y="23"/>
                      <a:pt x="9" y="23"/>
                      <a:pt x="9" y="2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3"/>
                    </a:lnTo>
                    <a:close/>
                    <a:moveTo>
                      <a:pt x="11" y="26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5"/>
                      <a:pt x="0" y="2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5"/>
                      <a:pt x="12" y="26"/>
                      <a:pt x="11" y="26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192"/>
              <p:cNvSpPr>
                <a:spLocks noEditPoints="1"/>
              </p:cNvSpPr>
              <p:nvPr/>
            </p:nvSpPr>
            <p:spPr bwMode="auto">
              <a:xfrm>
                <a:off x="2630" y="3922"/>
                <a:ext cx="41" cy="142"/>
              </a:xfrm>
              <a:custGeom>
                <a:avLst/>
                <a:gdLst>
                  <a:gd name="T0" fmla="*/ 4 w 13"/>
                  <a:gd name="T1" fmla="*/ 41 h 44"/>
                  <a:gd name="T2" fmla="*/ 10 w 13"/>
                  <a:gd name="T3" fmla="*/ 41 h 44"/>
                  <a:gd name="T4" fmla="*/ 10 w 13"/>
                  <a:gd name="T5" fmla="*/ 4 h 44"/>
                  <a:gd name="T6" fmla="*/ 4 w 13"/>
                  <a:gd name="T7" fmla="*/ 4 h 44"/>
                  <a:gd name="T8" fmla="*/ 4 w 13"/>
                  <a:gd name="T9" fmla="*/ 41 h 44"/>
                  <a:gd name="T10" fmla="*/ 12 w 13"/>
                  <a:gd name="T11" fmla="*/ 44 h 44"/>
                  <a:gd name="T12" fmla="*/ 2 w 13"/>
                  <a:gd name="T13" fmla="*/ 44 h 44"/>
                  <a:gd name="T14" fmla="*/ 0 w 13"/>
                  <a:gd name="T15" fmla="*/ 42 h 44"/>
                  <a:gd name="T16" fmla="*/ 0 w 13"/>
                  <a:gd name="T17" fmla="*/ 2 h 44"/>
                  <a:gd name="T18" fmla="*/ 2 w 13"/>
                  <a:gd name="T19" fmla="*/ 0 h 44"/>
                  <a:gd name="T20" fmla="*/ 12 w 13"/>
                  <a:gd name="T21" fmla="*/ 0 h 44"/>
                  <a:gd name="T22" fmla="*/ 13 w 13"/>
                  <a:gd name="T23" fmla="*/ 2 h 44"/>
                  <a:gd name="T24" fmla="*/ 13 w 13"/>
                  <a:gd name="T25" fmla="*/ 42 h 44"/>
                  <a:gd name="T26" fmla="*/ 12 w 13"/>
                  <a:gd name="T2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44">
                    <a:moveTo>
                      <a:pt x="4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41"/>
                    </a:lnTo>
                    <a:close/>
                    <a:moveTo>
                      <a:pt x="12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3"/>
                      <a:pt x="12" y="44"/>
                      <a:pt x="12" y="4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193"/>
              <p:cNvSpPr>
                <a:spLocks noEditPoints="1"/>
              </p:cNvSpPr>
              <p:nvPr/>
            </p:nvSpPr>
            <p:spPr bwMode="auto">
              <a:xfrm>
                <a:off x="2630" y="4165"/>
                <a:ext cx="41" cy="29"/>
              </a:xfrm>
              <a:custGeom>
                <a:avLst/>
                <a:gdLst>
                  <a:gd name="T0" fmla="*/ 4 w 13"/>
                  <a:gd name="T1" fmla="*/ 6 h 9"/>
                  <a:gd name="T2" fmla="*/ 10 w 13"/>
                  <a:gd name="T3" fmla="*/ 6 h 9"/>
                  <a:gd name="T4" fmla="*/ 10 w 13"/>
                  <a:gd name="T5" fmla="*/ 3 h 9"/>
                  <a:gd name="T6" fmla="*/ 4 w 13"/>
                  <a:gd name="T7" fmla="*/ 3 h 9"/>
                  <a:gd name="T8" fmla="*/ 4 w 13"/>
                  <a:gd name="T9" fmla="*/ 6 h 9"/>
                  <a:gd name="T10" fmla="*/ 12 w 13"/>
                  <a:gd name="T11" fmla="*/ 9 h 9"/>
                  <a:gd name="T12" fmla="*/ 2 w 13"/>
                  <a:gd name="T13" fmla="*/ 9 h 9"/>
                  <a:gd name="T14" fmla="*/ 0 w 13"/>
                  <a:gd name="T15" fmla="*/ 8 h 9"/>
                  <a:gd name="T16" fmla="*/ 0 w 13"/>
                  <a:gd name="T17" fmla="*/ 1 h 9"/>
                  <a:gd name="T18" fmla="*/ 2 w 13"/>
                  <a:gd name="T19" fmla="*/ 0 h 9"/>
                  <a:gd name="T20" fmla="*/ 12 w 13"/>
                  <a:gd name="T21" fmla="*/ 0 h 9"/>
                  <a:gd name="T22" fmla="*/ 13 w 13"/>
                  <a:gd name="T23" fmla="*/ 1 h 9"/>
                  <a:gd name="T24" fmla="*/ 13 w 13"/>
                  <a:gd name="T25" fmla="*/ 8 h 9"/>
                  <a:gd name="T26" fmla="*/ 12 w 13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9">
                    <a:moveTo>
                      <a:pt x="4" y="6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6"/>
                    </a:lnTo>
                    <a:close/>
                    <a:moveTo>
                      <a:pt x="1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9"/>
                      <a:pt x="12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194"/>
              <p:cNvSpPr>
                <a:spLocks noEditPoints="1"/>
              </p:cNvSpPr>
              <p:nvPr/>
            </p:nvSpPr>
            <p:spPr bwMode="auto">
              <a:xfrm>
                <a:off x="2630" y="4074"/>
                <a:ext cx="41" cy="33"/>
              </a:xfrm>
              <a:custGeom>
                <a:avLst/>
                <a:gdLst>
                  <a:gd name="T0" fmla="*/ 4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4 w 13"/>
                  <a:gd name="T7" fmla="*/ 3 h 10"/>
                  <a:gd name="T8" fmla="*/ 4 w 13"/>
                  <a:gd name="T9" fmla="*/ 7 h 10"/>
                  <a:gd name="T10" fmla="*/ 12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2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2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4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4" y="7"/>
                    </a:lnTo>
                    <a:close/>
                    <a:moveTo>
                      <a:pt x="1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2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195"/>
              <p:cNvSpPr>
                <a:spLocks/>
              </p:cNvSpPr>
              <p:nvPr/>
            </p:nvSpPr>
            <p:spPr bwMode="auto">
              <a:xfrm>
                <a:off x="2636" y="4116"/>
                <a:ext cx="9" cy="36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10 h 11"/>
                  <a:gd name="T4" fmla="*/ 0 w 3"/>
                  <a:gd name="T5" fmla="*/ 2 h 11"/>
                  <a:gd name="T6" fmla="*/ 2 w 3"/>
                  <a:gd name="T7" fmla="*/ 0 h 11"/>
                  <a:gd name="T8" fmla="*/ 3 w 3"/>
                  <a:gd name="T9" fmla="*/ 2 h 11"/>
                  <a:gd name="T10" fmla="*/ 3 w 3"/>
                  <a:gd name="T11" fmla="*/ 10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196"/>
              <p:cNvSpPr>
                <a:spLocks/>
              </p:cNvSpPr>
              <p:nvPr/>
            </p:nvSpPr>
            <p:spPr bwMode="auto">
              <a:xfrm>
                <a:off x="2655" y="4116"/>
                <a:ext cx="13" cy="36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10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10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1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197"/>
              <p:cNvSpPr>
                <a:spLocks noEditPoints="1"/>
              </p:cNvSpPr>
              <p:nvPr/>
            </p:nvSpPr>
            <p:spPr bwMode="auto">
              <a:xfrm>
                <a:off x="2775" y="4074"/>
                <a:ext cx="38" cy="33"/>
              </a:xfrm>
              <a:custGeom>
                <a:avLst/>
                <a:gdLst>
                  <a:gd name="T0" fmla="*/ 3 w 12"/>
                  <a:gd name="T1" fmla="*/ 7 h 10"/>
                  <a:gd name="T2" fmla="*/ 9 w 12"/>
                  <a:gd name="T3" fmla="*/ 7 h 10"/>
                  <a:gd name="T4" fmla="*/ 9 w 12"/>
                  <a:gd name="T5" fmla="*/ 3 h 10"/>
                  <a:gd name="T6" fmla="*/ 3 w 12"/>
                  <a:gd name="T7" fmla="*/ 3 h 10"/>
                  <a:gd name="T8" fmla="*/ 3 w 12"/>
                  <a:gd name="T9" fmla="*/ 7 h 10"/>
                  <a:gd name="T10" fmla="*/ 11 w 12"/>
                  <a:gd name="T11" fmla="*/ 10 h 10"/>
                  <a:gd name="T12" fmla="*/ 1 w 12"/>
                  <a:gd name="T13" fmla="*/ 10 h 10"/>
                  <a:gd name="T14" fmla="*/ 0 w 12"/>
                  <a:gd name="T15" fmla="*/ 8 h 10"/>
                  <a:gd name="T16" fmla="*/ 0 w 12"/>
                  <a:gd name="T17" fmla="*/ 2 h 10"/>
                  <a:gd name="T18" fmla="*/ 1 w 12"/>
                  <a:gd name="T19" fmla="*/ 0 h 10"/>
                  <a:gd name="T20" fmla="*/ 11 w 12"/>
                  <a:gd name="T21" fmla="*/ 0 h 10"/>
                  <a:gd name="T22" fmla="*/ 12 w 12"/>
                  <a:gd name="T23" fmla="*/ 2 h 10"/>
                  <a:gd name="T24" fmla="*/ 12 w 12"/>
                  <a:gd name="T25" fmla="*/ 8 h 10"/>
                  <a:gd name="T26" fmla="*/ 11 w 12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10">
                    <a:moveTo>
                      <a:pt x="3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198"/>
              <p:cNvSpPr>
                <a:spLocks noEditPoints="1"/>
              </p:cNvSpPr>
              <p:nvPr/>
            </p:nvSpPr>
            <p:spPr bwMode="auto">
              <a:xfrm>
                <a:off x="2775" y="3987"/>
                <a:ext cx="38" cy="29"/>
              </a:xfrm>
              <a:custGeom>
                <a:avLst/>
                <a:gdLst>
                  <a:gd name="T0" fmla="*/ 3 w 12"/>
                  <a:gd name="T1" fmla="*/ 6 h 9"/>
                  <a:gd name="T2" fmla="*/ 9 w 12"/>
                  <a:gd name="T3" fmla="*/ 6 h 9"/>
                  <a:gd name="T4" fmla="*/ 9 w 12"/>
                  <a:gd name="T5" fmla="*/ 3 h 9"/>
                  <a:gd name="T6" fmla="*/ 3 w 12"/>
                  <a:gd name="T7" fmla="*/ 3 h 9"/>
                  <a:gd name="T8" fmla="*/ 3 w 12"/>
                  <a:gd name="T9" fmla="*/ 6 h 9"/>
                  <a:gd name="T10" fmla="*/ 11 w 12"/>
                  <a:gd name="T11" fmla="*/ 9 h 9"/>
                  <a:gd name="T12" fmla="*/ 1 w 12"/>
                  <a:gd name="T13" fmla="*/ 9 h 9"/>
                  <a:gd name="T14" fmla="*/ 0 w 12"/>
                  <a:gd name="T15" fmla="*/ 8 h 9"/>
                  <a:gd name="T16" fmla="*/ 0 w 12"/>
                  <a:gd name="T17" fmla="*/ 1 h 9"/>
                  <a:gd name="T18" fmla="*/ 1 w 12"/>
                  <a:gd name="T19" fmla="*/ 0 h 9"/>
                  <a:gd name="T20" fmla="*/ 11 w 12"/>
                  <a:gd name="T21" fmla="*/ 0 h 9"/>
                  <a:gd name="T22" fmla="*/ 12 w 12"/>
                  <a:gd name="T23" fmla="*/ 1 h 9"/>
                  <a:gd name="T24" fmla="*/ 12 w 12"/>
                  <a:gd name="T25" fmla="*/ 8 h 9"/>
                  <a:gd name="T26" fmla="*/ 11 w 12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3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6"/>
                    </a:lnTo>
                    <a:close/>
                    <a:moveTo>
                      <a:pt x="1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1" y="9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199"/>
              <p:cNvSpPr>
                <a:spLocks/>
              </p:cNvSpPr>
              <p:nvPr/>
            </p:nvSpPr>
            <p:spPr bwMode="auto">
              <a:xfrm>
                <a:off x="2778" y="4029"/>
                <a:ext cx="10" cy="35"/>
              </a:xfrm>
              <a:custGeom>
                <a:avLst/>
                <a:gdLst>
                  <a:gd name="T0" fmla="*/ 2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2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2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1"/>
                      <a:pt x="2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200"/>
              <p:cNvSpPr>
                <a:spLocks/>
              </p:cNvSpPr>
              <p:nvPr/>
            </p:nvSpPr>
            <p:spPr bwMode="auto">
              <a:xfrm>
                <a:off x="2778" y="4116"/>
                <a:ext cx="10" cy="26"/>
              </a:xfrm>
              <a:custGeom>
                <a:avLst/>
                <a:gdLst>
                  <a:gd name="T0" fmla="*/ 2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2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2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cubicBezTo>
                      <a:pt x="1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2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201"/>
              <p:cNvSpPr>
                <a:spLocks/>
              </p:cNvSpPr>
              <p:nvPr/>
            </p:nvSpPr>
            <p:spPr bwMode="auto">
              <a:xfrm>
                <a:off x="2800" y="4116"/>
                <a:ext cx="10" cy="26"/>
              </a:xfrm>
              <a:custGeom>
                <a:avLst/>
                <a:gdLst>
                  <a:gd name="T0" fmla="*/ 1 w 3"/>
                  <a:gd name="T1" fmla="*/ 8 h 8"/>
                  <a:gd name="T2" fmla="*/ 0 w 3"/>
                  <a:gd name="T3" fmla="*/ 7 h 8"/>
                  <a:gd name="T4" fmla="*/ 0 w 3"/>
                  <a:gd name="T5" fmla="*/ 2 h 8"/>
                  <a:gd name="T6" fmla="*/ 1 w 3"/>
                  <a:gd name="T7" fmla="*/ 0 h 8"/>
                  <a:gd name="T8" fmla="*/ 3 w 3"/>
                  <a:gd name="T9" fmla="*/ 2 h 8"/>
                  <a:gd name="T10" fmla="*/ 3 w 3"/>
                  <a:gd name="T11" fmla="*/ 7 h 8"/>
                  <a:gd name="T12" fmla="*/ 1 w 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0" y="8"/>
                      <a:pt x="0" y="7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8"/>
                      <a:pt x="1" y="8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202"/>
              <p:cNvSpPr>
                <a:spLocks/>
              </p:cNvSpPr>
              <p:nvPr/>
            </p:nvSpPr>
            <p:spPr bwMode="auto">
              <a:xfrm>
                <a:off x="2800" y="4029"/>
                <a:ext cx="10" cy="35"/>
              </a:xfrm>
              <a:custGeom>
                <a:avLst/>
                <a:gdLst>
                  <a:gd name="T0" fmla="*/ 1 w 3"/>
                  <a:gd name="T1" fmla="*/ 11 h 11"/>
                  <a:gd name="T2" fmla="*/ 0 w 3"/>
                  <a:gd name="T3" fmla="*/ 9 h 11"/>
                  <a:gd name="T4" fmla="*/ 0 w 3"/>
                  <a:gd name="T5" fmla="*/ 1 h 11"/>
                  <a:gd name="T6" fmla="*/ 1 w 3"/>
                  <a:gd name="T7" fmla="*/ 0 h 11"/>
                  <a:gd name="T8" fmla="*/ 3 w 3"/>
                  <a:gd name="T9" fmla="*/ 1 h 11"/>
                  <a:gd name="T10" fmla="*/ 3 w 3"/>
                  <a:gd name="T11" fmla="*/ 9 h 11"/>
                  <a:gd name="T12" fmla="*/ 1 w 3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cubicBezTo>
                      <a:pt x="0" y="11"/>
                      <a:pt x="0" y="10"/>
                      <a:pt x="0" y="9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1"/>
                      <a:pt x="1" y="11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203"/>
              <p:cNvSpPr>
                <a:spLocks noEditPoints="1"/>
              </p:cNvSpPr>
              <p:nvPr/>
            </p:nvSpPr>
            <p:spPr bwMode="auto">
              <a:xfrm>
                <a:off x="2702" y="4055"/>
                <a:ext cx="41" cy="77"/>
              </a:xfrm>
              <a:custGeom>
                <a:avLst/>
                <a:gdLst>
                  <a:gd name="T0" fmla="*/ 3 w 13"/>
                  <a:gd name="T1" fmla="*/ 21 h 24"/>
                  <a:gd name="T2" fmla="*/ 10 w 13"/>
                  <a:gd name="T3" fmla="*/ 21 h 24"/>
                  <a:gd name="T4" fmla="*/ 10 w 13"/>
                  <a:gd name="T5" fmla="*/ 3 h 24"/>
                  <a:gd name="T6" fmla="*/ 3 w 13"/>
                  <a:gd name="T7" fmla="*/ 3 h 24"/>
                  <a:gd name="T8" fmla="*/ 3 w 13"/>
                  <a:gd name="T9" fmla="*/ 21 h 24"/>
                  <a:gd name="T10" fmla="*/ 11 w 13"/>
                  <a:gd name="T11" fmla="*/ 24 h 24"/>
                  <a:gd name="T12" fmla="*/ 2 w 13"/>
                  <a:gd name="T13" fmla="*/ 24 h 24"/>
                  <a:gd name="T14" fmla="*/ 0 w 13"/>
                  <a:gd name="T15" fmla="*/ 22 h 24"/>
                  <a:gd name="T16" fmla="*/ 0 w 13"/>
                  <a:gd name="T17" fmla="*/ 1 h 24"/>
                  <a:gd name="T18" fmla="*/ 2 w 13"/>
                  <a:gd name="T19" fmla="*/ 0 h 24"/>
                  <a:gd name="T20" fmla="*/ 11 w 13"/>
                  <a:gd name="T21" fmla="*/ 0 h 24"/>
                  <a:gd name="T22" fmla="*/ 13 w 13"/>
                  <a:gd name="T23" fmla="*/ 1 h 24"/>
                  <a:gd name="T24" fmla="*/ 13 w 13"/>
                  <a:gd name="T25" fmla="*/ 22 h 24"/>
                  <a:gd name="T26" fmla="*/ 11 w 13"/>
                  <a:gd name="T2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24">
                    <a:moveTo>
                      <a:pt x="3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21"/>
                    </a:lnTo>
                    <a:close/>
                    <a:moveTo>
                      <a:pt x="11" y="24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2" y="24"/>
                      <a:pt x="11" y="24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204"/>
              <p:cNvSpPr>
                <a:spLocks noEditPoints="1"/>
              </p:cNvSpPr>
              <p:nvPr/>
            </p:nvSpPr>
            <p:spPr bwMode="auto">
              <a:xfrm>
                <a:off x="2702" y="3964"/>
                <a:ext cx="41" cy="32"/>
              </a:xfrm>
              <a:custGeom>
                <a:avLst/>
                <a:gdLst>
                  <a:gd name="T0" fmla="*/ 3 w 13"/>
                  <a:gd name="T1" fmla="*/ 7 h 10"/>
                  <a:gd name="T2" fmla="*/ 10 w 13"/>
                  <a:gd name="T3" fmla="*/ 7 h 10"/>
                  <a:gd name="T4" fmla="*/ 10 w 13"/>
                  <a:gd name="T5" fmla="*/ 3 h 10"/>
                  <a:gd name="T6" fmla="*/ 3 w 13"/>
                  <a:gd name="T7" fmla="*/ 3 h 10"/>
                  <a:gd name="T8" fmla="*/ 3 w 13"/>
                  <a:gd name="T9" fmla="*/ 7 h 10"/>
                  <a:gd name="T10" fmla="*/ 11 w 13"/>
                  <a:gd name="T11" fmla="*/ 10 h 10"/>
                  <a:gd name="T12" fmla="*/ 2 w 13"/>
                  <a:gd name="T13" fmla="*/ 10 h 10"/>
                  <a:gd name="T14" fmla="*/ 0 w 13"/>
                  <a:gd name="T15" fmla="*/ 8 h 10"/>
                  <a:gd name="T16" fmla="*/ 0 w 13"/>
                  <a:gd name="T17" fmla="*/ 2 h 10"/>
                  <a:gd name="T18" fmla="*/ 2 w 13"/>
                  <a:gd name="T19" fmla="*/ 0 h 10"/>
                  <a:gd name="T20" fmla="*/ 11 w 13"/>
                  <a:gd name="T21" fmla="*/ 0 h 10"/>
                  <a:gd name="T22" fmla="*/ 13 w 13"/>
                  <a:gd name="T23" fmla="*/ 2 h 10"/>
                  <a:gd name="T24" fmla="*/ 13 w 13"/>
                  <a:gd name="T25" fmla="*/ 8 h 10"/>
                  <a:gd name="T26" fmla="*/ 11 w 13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3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7"/>
                    </a:lnTo>
                    <a:close/>
                    <a:moveTo>
                      <a:pt x="11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9"/>
                      <a:pt x="0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</a:path>
                </a:pathLst>
              </a:custGeom>
              <a:solidFill>
                <a:srgbClr val="F0E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10" name="Freeform 206"/>
            <p:cNvSpPr>
              <a:spLocks/>
            </p:cNvSpPr>
            <p:nvPr/>
          </p:nvSpPr>
          <p:spPr bwMode="auto">
            <a:xfrm>
              <a:off x="2728" y="4006"/>
              <a:ext cx="9" cy="36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207"/>
            <p:cNvSpPr>
              <a:spLocks/>
            </p:cNvSpPr>
            <p:nvPr/>
          </p:nvSpPr>
          <p:spPr bwMode="auto">
            <a:xfrm>
              <a:off x="2709" y="4006"/>
              <a:ext cx="9" cy="36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208"/>
            <p:cNvSpPr>
              <a:spLocks noEditPoints="1"/>
            </p:cNvSpPr>
            <p:nvPr/>
          </p:nvSpPr>
          <p:spPr bwMode="auto">
            <a:xfrm>
              <a:off x="790" y="3899"/>
              <a:ext cx="323" cy="331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209"/>
            <p:cNvSpPr>
              <a:spLocks/>
            </p:cNvSpPr>
            <p:nvPr/>
          </p:nvSpPr>
          <p:spPr bwMode="auto">
            <a:xfrm>
              <a:off x="904" y="3948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210"/>
            <p:cNvSpPr>
              <a:spLocks/>
            </p:cNvSpPr>
            <p:nvPr/>
          </p:nvSpPr>
          <p:spPr bwMode="auto">
            <a:xfrm>
              <a:off x="904" y="4003"/>
              <a:ext cx="101" cy="29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901" y="4058"/>
              <a:ext cx="104" cy="29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901" y="4113"/>
              <a:ext cx="95" cy="29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711" y="4094"/>
              <a:ext cx="105" cy="110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1084" y="4123"/>
              <a:ext cx="92" cy="81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1451" y="4226"/>
              <a:ext cx="98" cy="7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1852" y="4162"/>
              <a:ext cx="136" cy="61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2206" y="4129"/>
              <a:ext cx="82" cy="11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2456" y="4236"/>
              <a:ext cx="420" cy="10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3603" y="4210"/>
              <a:ext cx="228" cy="36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5910" y="4110"/>
              <a:ext cx="300" cy="129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6941" y="4000"/>
              <a:ext cx="9" cy="35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6941" y="4045"/>
              <a:ext cx="9" cy="36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6941" y="4097"/>
              <a:ext cx="9" cy="22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4017" y="3935"/>
              <a:ext cx="95" cy="9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4099" y="3993"/>
              <a:ext cx="70" cy="65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4071" y="4019"/>
              <a:ext cx="69" cy="65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4144" y="4009"/>
              <a:ext cx="177" cy="33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4235" y="4077"/>
              <a:ext cx="63" cy="65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4251" y="4152"/>
              <a:ext cx="54" cy="55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4295" y="4077"/>
              <a:ext cx="60" cy="12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4128" y="4029"/>
              <a:ext cx="259" cy="204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232"/>
            <p:cNvSpPr>
              <a:spLocks/>
            </p:cNvSpPr>
            <p:nvPr/>
          </p:nvSpPr>
          <p:spPr bwMode="auto">
            <a:xfrm>
              <a:off x="3834" y="4119"/>
              <a:ext cx="38" cy="43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3875" y="4136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3932" y="4136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3970" y="4149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4008" y="4113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4004" y="4145"/>
              <a:ext cx="38" cy="42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238"/>
            <p:cNvSpPr>
              <a:spLocks/>
            </p:cNvSpPr>
            <p:nvPr/>
          </p:nvSpPr>
          <p:spPr bwMode="auto">
            <a:xfrm>
              <a:off x="3985" y="4178"/>
              <a:ext cx="42" cy="39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239"/>
            <p:cNvSpPr>
              <a:spLocks/>
            </p:cNvSpPr>
            <p:nvPr/>
          </p:nvSpPr>
          <p:spPr bwMode="auto">
            <a:xfrm>
              <a:off x="3957" y="4197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240"/>
            <p:cNvSpPr>
              <a:spLocks/>
            </p:cNvSpPr>
            <p:nvPr/>
          </p:nvSpPr>
          <p:spPr bwMode="auto">
            <a:xfrm>
              <a:off x="3932" y="4217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241"/>
            <p:cNvSpPr>
              <a:spLocks/>
            </p:cNvSpPr>
            <p:nvPr/>
          </p:nvSpPr>
          <p:spPr bwMode="auto">
            <a:xfrm>
              <a:off x="3884" y="4204"/>
              <a:ext cx="41" cy="32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242"/>
            <p:cNvSpPr>
              <a:spLocks/>
            </p:cNvSpPr>
            <p:nvPr/>
          </p:nvSpPr>
          <p:spPr bwMode="auto">
            <a:xfrm>
              <a:off x="3941" y="4168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3897" y="4158"/>
              <a:ext cx="41" cy="42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244"/>
            <p:cNvSpPr>
              <a:spLocks/>
            </p:cNvSpPr>
            <p:nvPr/>
          </p:nvSpPr>
          <p:spPr bwMode="auto">
            <a:xfrm>
              <a:off x="3913" y="4191"/>
              <a:ext cx="41" cy="39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Freeform 245"/>
            <p:cNvSpPr>
              <a:spLocks/>
            </p:cNvSpPr>
            <p:nvPr/>
          </p:nvSpPr>
          <p:spPr bwMode="auto">
            <a:xfrm>
              <a:off x="3843" y="4149"/>
              <a:ext cx="38" cy="4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246"/>
            <p:cNvSpPr>
              <a:spLocks/>
            </p:cNvSpPr>
            <p:nvPr/>
          </p:nvSpPr>
          <p:spPr bwMode="auto">
            <a:xfrm>
              <a:off x="3872" y="4175"/>
              <a:ext cx="38" cy="38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247"/>
            <p:cNvSpPr>
              <a:spLocks/>
            </p:cNvSpPr>
            <p:nvPr/>
          </p:nvSpPr>
          <p:spPr bwMode="auto">
            <a:xfrm>
              <a:off x="3846" y="4181"/>
              <a:ext cx="38" cy="39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3910" y="4074"/>
              <a:ext cx="72" cy="75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249"/>
            <p:cNvSpPr>
              <a:spLocks/>
            </p:cNvSpPr>
            <p:nvPr/>
          </p:nvSpPr>
          <p:spPr bwMode="auto">
            <a:xfrm>
              <a:off x="3957" y="4113"/>
              <a:ext cx="41" cy="16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3941" y="4097"/>
              <a:ext cx="13" cy="35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3913" y="3928"/>
              <a:ext cx="54" cy="227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3872" y="4103"/>
              <a:ext cx="50" cy="29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3903" y="4119"/>
              <a:ext cx="22" cy="2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774" y="3964"/>
              <a:ext cx="174" cy="81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802" y="3896"/>
              <a:ext cx="82" cy="78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755" y="3932"/>
              <a:ext cx="91" cy="58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717" y="3967"/>
              <a:ext cx="88" cy="46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685" y="4006"/>
              <a:ext cx="89" cy="33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695" y="4042"/>
              <a:ext cx="72" cy="71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3764" y="4048"/>
              <a:ext cx="32" cy="71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3802" y="4029"/>
              <a:ext cx="32" cy="84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3837" y="4016"/>
              <a:ext cx="32" cy="84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3875" y="3996"/>
              <a:ext cx="31" cy="94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3369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3413" y="4136"/>
              <a:ext cx="32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3458" y="4136"/>
              <a:ext cx="31" cy="61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3334" y="4142"/>
              <a:ext cx="187" cy="104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3511" y="4087"/>
              <a:ext cx="76" cy="159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3540" y="4090"/>
              <a:ext cx="25" cy="78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3328" y="4026"/>
              <a:ext cx="202" cy="110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3407" y="3899"/>
              <a:ext cx="41" cy="10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3524" y="3915"/>
              <a:ext cx="29" cy="52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3530" y="3899"/>
              <a:ext cx="35" cy="10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3388" y="3919"/>
              <a:ext cx="44" cy="87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3423" y="3919"/>
              <a:ext cx="47" cy="87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3423" y="3883"/>
              <a:ext cx="9" cy="49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3407" y="3993"/>
              <a:ext cx="10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278"/>
            <p:cNvSpPr>
              <a:spLocks/>
            </p:cNvSpPr>
            <p:nvPr/>
          </p:nvSpPr>
          <p:spPr bwMode="auto">
            <a:xfrm>
              <a:off x="3439" y="3993"/>
              <a:ext cx="9" cy="46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279"/>
            <p:cNvSpPr>
              <a:spLocks/>
            </p:cNvSpPr>
            <p:nvPr/>
          </p:nvSpPr>
          <p:spPr bwMode="auto">
            <a:xfrm>
              <a:off x="3543" y="3886"/>
              <a:ext cx="28" cy="81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280"/>
            <p:cNvSpPr>
              <a:spLocks/>
            </p:cNvSpPr>
            <p:nvPr/>
          </p:nvSpPr>
          <p:spPr bwMode="auto">
            <a:xfrm>
              <a:off x="3534" y="3954"/>
              <a:ext cx="28" cy="49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281"/>
            <p:cNvSpPr>
              <a:spLocks/>
            </p:cNvSpPr>
            <p:nvPr/>
          </p:nvSpPr>
          <p:spPr bwMode="auto">
            <a:xfrm>
              <a:off x="3499" y="3993"/>
              <a:ext cx="44" cy="81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3505" y="3993"/>
              <a:ext cx="92" cy="88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2339" y="4026"/>
              <a:ext cx="50" cy="16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2405" y="4026"/>
              <a:ext cx="48" cy="13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2282" y="3896"/>
              <a:ext cx="186" cy="165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2279" y="3903"/>
              <a:ext cx="186" cy="252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2361" y="4116"/>
              <a:ext cx="73" cy="49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2345" y="4087"/>
              <a:ext cx="111" cy="75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2443" y="4116"/>
              <a:ext cx="82" cy="130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2440" y="4142"/>
              <a:ext cx="70" cy="104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2371" y="4145"/>
              <a:ext cx="97" cy="85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2345" y="4139"/>
              <a:ext cx="89" cy="107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2260" y="4061"/>
              <a:ext cx="76" cy="185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2250" y="4136"/>
              <a:ext cx="19" cy="19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295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4798" y="4107"/>
              <a:ext cx="139" cy="158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4991" y="4152"/>
              <a:ext cx="79" cy="107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4991" y="4152"/>
              <a:ext cx="79" cy="110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4880" y="4132"/>
              <a:ext cx="117" cy="65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4880" y="4132"/>
              <a:ext cx="120" cy="68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301"/>
            <p:cNvSpPr>
              <a:spLocks/>
            </p:cNvSpPr>
            <p:nvPr/>
          </p:nvSpPr>
          <p:spPr bwMode="auto">
            <a:xfrm>
              <a:off x="4832" y="3893"/>
              <a:ext cx="212" cy="230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4829" y="3893"/>
              <a:ext cx="215" cy="230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4927" y="4094"/>
              <a:ext cx="98" cy="45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304"/>
            <p:cNvSpPr>
              <a:spLocks/>
            </p:cNvSpPr>
            <p:nvPr/>
          </p:nvSpPr>
          <p:spPr bwMode="auto">
            <a:xfrm>
              <a:off x="4927" y="4094"/>
              <a:ext cx="101" cy="45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4889" y="4155"/>
              <a:ext cx="111" cy="58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4889" y="4155"/>
              <a:ext cx="114" cy="58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307"/>
            <p:cNvSpPr>
              <a:spLocks/>
            </p:cNvSpPr>
            <p:nvPr/>
          </p:nvSpPr>
          <p:spPr bwMode="auto">
            <a:xfrm>
              <a:off x="4927" y="4210"/>
              <a:ext cx="29" cy="16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4927" y="4207"/>
              <a:ext cx="29" cy="23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4930" y="4210"/>
              <a:ext cx="23" cy="2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4930" y="4207"/>
              <a:ext cx="23" cy="23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4934" y="4230"/>
              <a:ext cx="28" cy="19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313"/>
            <p:cNvSpPr>
              <a:spLocks/>
            </p:cNvSpPr>
            <p:nvPr/>
          </p:nvSpPr>
          <p:spPr bwMode="auto">
            <a:xfrm>
              <a:off x="4940" y="4230"/>
              <a:ext cx="19" cy="22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4937" y="4230"/>
              <a:ext cx="22" cy="22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4972" y="4207"/>
              <a:ext cx="28" cy="16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4972" y="4204"/>
              <a:ext cx="31" cy="19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4978" y="4207"/>
              <a:ext cx="19" cy="19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4978" y="4204"/>
              <a:ext cx="19" cy="22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4981" y="4226"/>
              <a:ext cx="28" cy="2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4978" y="4226"/>
              <a:ext cx="31" cy="2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4984" y="4226"/>
              <a:ext cx="19" cy="2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322"/>
            <p:cNvSpPr>
              <a:spLocks/>
            </p:cNvSpPr>
            <p:nvPr/>
          </p:nvSpPr>
          <p:spPr bwMode="auto">
            <a:xfrm>
              <a:off x="4984" y="4226"/>
              <a:ext cx="22" cy="23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4956" y="4204"/>
              <a:ext cx="25" cy="55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4956" y="4204"/>
              <a:ext cx="25" cy="58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325"/>
            <p:cNvSpPr>
              <a:spLocks/>
            </p:cNvSpPr>
            <p:nvPr/>
          </p:nvSpPr>
          <p:spPr bwMode="auto">
            <a:xfrm>
              <a:off x="5000" y="4129"/>
              <a:ext cx="19" cy="29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4997" y="4129"/>
              <a:ext cx="22" cy="33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5016" y="4045"/>
              <a:ext cx="22" cy="78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328"/>
            <p:cNvSpPr>
              <a:spLocks/>
            </p:cNvSpPr>
            <p:nvPr/>
          </p:nvSpPr>
          <p:spPr bwMode="auto">
            <a:xfrm>
              <a:off x="5016" y="4042"/>
              <a:ext cx="22" cy="81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4921" y="4022"/>
              <a:ext cx="63" cy="23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4994" y="4026"/>
              <a:ext cx="41" cy="22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5528" y="4113"/>
              <a:ext cx="88" cy="11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334"/>
            <p:cNvSpPr>
              <a:spLocks/>
            </p:cNvSpPr>
            <p:nvPr/>
          </p:nvSpPr>
          <p:spPr bwMode="auto">
            <a:xfrm>
              <a:off x="5528" y="4113"/>
              <a:ext cx="88" cy="12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335"/>
            <p:cNvSpPr>
              <a:spLocks/>
            </p:cNvSpPr>
            <p:nvPr/>
          </p:nvSpPr>
          <p:spPr bwMode="auto">
            <a:xfrm>
              <a:off x="5721" y="3993"/>
              <a:ext cx="37" cy="33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336"/>
            <p:cNvSpPr>
              <a:spLocks/>
            </p:cNvSpPr>
            <p:nvPr/>
          </p:nvSpPr>
          <p:spPr bwMode="auto">
            <a:xfrm>
              <a:off x="5717" y="3993"/>
              <a:ext cx="41" cy="33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5692" y="3912"/>
              <a:ext cx="25" cy="29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338"/>
            <p:cNvSpPr>
              <a:spLocks/>
            </p:cNvSpPr>
            <p:nvPr/>
          </p:nvSpPr>
          <p:spPr bwMode="auto">
            <a:xfrm>
              <a:off x="5692" y="3912"/>
              <a:ext cx="29" cy="29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5749" y="3912"/>
              <a:ext cx="22" cy="26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340"/>
            <p:cNvSpPr>
              <a:spLocks/>
            </p:cNvSpPr>
            <p:nvPr/>
          </p:nvSpPr>
          <p:spPr bwMode="auto">
            <a:xfrm>
              <a:off x="5749" y="3912"/>
              <a:ext cx="25" cy="26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5648" y="3945"/>
              <a:ext cx="19" cy="22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5645" y="3945"/>
              <a:ext cx="22" cy="22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5613" y="3987"/>
              <a:ext cx="16" cy="19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5610" y="3987"/>
              <a:ext cx="19" cy="19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5777" y="3941"/>
              <a:ext cx="19" cy="1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5777" y="3938"/>
              <a:ext cx="19" cy="2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347"/>
            <p:cNvSpPr>
              <a:spLocks/>
            </p:cNvSpPr>
            <p:nvPr/>
          </p:nvSpPr>
          <p:spPr bwMode="auto">
            <a:xfrm>
              <a:off x="5673" y="4022"/>
              <a:ext cx="95" cy="204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348"/>
            <p:cNvSpPr>
              <a:spLocks/>
            </p:cNvSpPr>
            <p:nvPr/>
          </p:nvSpPr>
          <p:spPr bwMode="auto">
            <a:xfrm>
              <a:off x="5670" y="4022"/>
              <a:ext cx="98" cy="204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349"/>
            <p:cNvSpPr>
              <a:spLocks/>
            </p:cNvSpPr>
            <p:nvPr/>
          </p:nvSpPr>
          <p:spPr bwMode="auto">
            <a:xfrm>
              <a:off x="5771" y="3922"/>
              <a:ext cx="41" cy="55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350"/>
            <p:cNvSpPr>
              <a:spLocks/>
            </p:cNvSpPr>
            <p:nvPr/>
          </p:nvSpPr>
          <p:spPr bwMode="auto">
            <a:xfrm>
              <a:off x="5768" y="3922"/>
              <a:ext cx="44" cy="55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351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352"/>
            <p:cNvSpPr>
              <a:spLocks/>
            </p:cNvSpPr>
            <p:nvPr/>
          </p:nvSpPr>
          <p:spPr bwMode="auto">
            <a:xfrm>
              <a:off x="5619" y="3938"/>
              <a:ext cx="187" cy="159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353"/>
            <p:cNvSpPr>
              <a:spLocks/>
            </p:cNvSpPr>
            <p:nvPr/>
          </p:nvSpPr>
          <p:spPr bwMode="auto">
            <a:xfrm>
              <a:off x="5721" y="3893"/>
              <a:ext cx="22" cy="19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354"/>
            <p:cNvSpPr>
              <a:spLocks/>
            </p:cNvSpPr>
            <p:nvPr/>
          </p:nvSpPr>
          <p:spPr bwMode="auto">
            <a:xfrm>
              <a:off x="5717" y="3893"/>
              <a:ext cx="26" cy="19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355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356"/>
            <p:cNvSpPr>
              <a:spLocks/>
            </p:cNvSpPr>
            <p:nvPr/>
          </p:nvSpPr>
          <p:spPr bwMode="auto">
            <a:xfrm>
              <a:off x="5730" y="3893"/>
              <a:ext cx="63" cy="65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357"/>
            <p:cNvSpPr>
              <a:spLocks/>
            </p:cNvSpPr>
            <p:nvPr/>
          </p:nvSpPr>
          <p:spPr bwMode="auto">
            <a:xfrm>
              <a:off x="5664" y="3890"/>
              <a:ext cx="85" cy="7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358"/>
            <p:cNvSpPr>
              <a:spLocks/>
            </p:cNvSpPr>
            <p:nvPr/>
          </p:nvSpPr>
          <p:spPr bwMode="auto">
            <a:xfrm>
              <a:off x="5664" y="3886"/>
              <a:ext cx="85" cy="81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359"/>
            <p:cNvSpPr>
              <a:spLocks/>
            </p:cNvSpPr>
            <p:nvPr/>
          </p:nvSpPr>
          <p:spPr bwMode="auto">
            <a:xfrm>
              <a:off x="5594" y="3964"/>
              <a:ext cx="54" cy="68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360"/>
            <p:cNvSpPr>
              <a:spLocks/>
            </p:cNvSpPr>
            <p:nvPr/>
          </p:nvSpPr>
          <p:spPr bwMode="auto">
            <a:xfrm>
              <a:off x="5594" y="3964"/>
              <a:ext cx="57" cy="71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361"/>
            <p:cNvSpPr>
              <a:spLocks/>
            </p:cNvSpPr>
            <p:nvPr/>
          </p:nvSpPr>
          <p:spPr bwMode="auto">
            <a:xfrm>
              <a:off x="5623" y="3919"/>
              <a:ext cx="66" cy="71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362"/>
            <p:cNvSpPr>
              <a:spLocks/>
            </p:cNvSpPr>
            <p:nvPr/>
          </p:nvSpPr>
          <p:spPr bwMode="auto">
            <a:xfrm>
              <a:off x="5619" y="3919"/>
              <a:ext cx="70" cy="74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363"/>
            <p:cNvSpPr>
              <a:spLocks/>
            </p:cNvSpPr>
            <p:nvPr/>
          </p:nvSpPr>
          <p:spPr bwMode="auto">
            <a:xfrm>
              <a:off x="5585" y="3893"/>
              <a:ext cx="120" cy="129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364"/>
            <p:cNvSpPr>
              <a:spLocks/>
            </p:cNvSpPr>
            <p:nvPr/>
          </p:nvSpPr>
          <p:spPr bwMode="auto">
            <a:xfrm>
              <a:off x="5585" y="3890"/>
              <a:ext cx="120" cy="136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365"/>
            <p:cNvSpPr>
              <a:spLocks/>
            </p:cNvSpPr>
            <p:nvPr/>
          </p:nvSpPr>
          <p:spPr bwMode="auto">
            <a:xfrm>
              <a:off x="5550" y="4009"/>
              <a:ext cx="66" cy="153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366"/>
            <p:cNvSpPr>
              <a:spLocks/>
            </p:cNvSpPr>
            <p:nvPr/>
          </p:nvSpPr>
          <p:spPr bwMode="auto">
            <a:xfrm>
              <a:off x="5550" y="4009"/>
              <a:ext cx="69" cy="153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367"/>
            <p:cNvSpPr>
              <a:spLocks/>
            </p:cNvSpPr>
            <p:nvPr/>
          </p:nvSpPr>
          <p:spPr bwMode="auto">
            <a:xfrm>
              <a:off x="5673" y="4126"/>
              <a:ext cx="177" cy="123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368"/>
            <p:cNvSpPr>
              <a:spLocks/>
            </p:cNvSpPr>
            <p:nvPr/>
          </p:nvSpPr>
          <p:spPr bwMode="auto">
            <a:xfrm>
              <a:off x="5670" y="4126"/>
              <a:ext cx="183" cy="123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369"/>
            <p:cNvSpPr>
              <a:spLocks/>
            </p:cNvSpPr>
            <p:nvPr/>
          </p:nvSpPr>
          <p:spPr bwMode="auto">
            <a:xfrm>
              <a:off x="5569" y="4084"/>
              <a:ext cx="47" cy="71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370"/>
            <p:cNvSpPr>
              <a:spLocks/>
            </p:cNvSpPr>
            <p:nvPr/>
          </p:nvSpPr>
          <p:spPr bwMode="auto">
            <a:xfrm>
              <a:off x="5566" y="4084"/>
              <a:ext cx="53" cy="71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371"/>
            <p:cNvSpPr>
              <a:spLocks/>
            </p:cNvSpPr>
            <p:nvPr/>
          </p:nvSpPr>
          <p:spPr bwMode="auto">
            <a:xfrm>
              <a:off x="5537" y="4132"/>
              <a:ext cx="41" cy="65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372"/>
            <p:cNvSpPr>
              <a:spLocks/>
            </p:cNvSpPr>
            <p:nvPr/>
          </p:nvSpPr>
          <p:spPr bwMode="auto">
            <a:xfrm>
              <a:off x="5537" y="4129"/>
              <a:ext cx="41" cy="71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373"/>
            <p:cNvSpPr>
              <a:spLocks/>
            </p:cNvSpPr>
            <p:nvPr/>
          </p:nvSpPr>
          <p:spPr bwMode="auto">
            <a:xfrm>
              <a:off x="5604" y="4026"/>
              <a:ext cx="148" cy="294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374"/>
            <p:cNvSpPr>
              <a:spLocks/>
            </p:cNvSpPr>
            <p:nvPr/>
          </p:nvSpPr>
          <p:spPr bwMode="auto">
            <a:xfrm>
              <a:off x="5600" y="4026"/>
              <a:ext cx="152" cy="29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375"/>
            <p:cNvSpPr>
              <a:spLocks/>
            </p:cNvSpPr>
            <p:nvPr/>
          </p:nvSpPr>
          <p:spPr bwMode="auto">
            <a:xfrm>
              <a:off x="5550" y="4184"/>
              <a:ext cx="92" cy="84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376"/>
            <p:cNvSpPr>
              <a:spLocks/>
            </p:cNvSpPr>
            <p:nvPr/>
          </p:nvSpPr>
          <p:spPr bwMode="auto">
            <a:xfrm>
              <a:off x="5550" y="4181"/>
              <a:ext cx="92" cy="91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377"/>
            <p:cNvSpPr>
              <a:spLocks/>
            </p:cNvSpPr>
            <p:nvPr/>
          </p:nvSpPr>
          <p:spPr bwMode="auto">
            <a:xfrm>
              <a:off x="5569" y="4158"/>
              <a:ext cx="123" cy="65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378"/>
            <p:cNvSpPr>
              <a:spLocks/>
            </p:cNvSpPr>
            <p:nvPr/>
          </p:nvSpPr>
          <p:spPr bwMode="auto">
            <a:xfrm>
              <a:off x="5566" y="4158"/>
              <a:ext cx="126" cy="65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379"/>
            <p:cNvSpPr>
              <a:spLocks/>
            </p:cNvSpPr>
            <p:nvPr/>
          </p:nvSpPr>
          <p:spPr bwMode="auto">
            <a:xfrm>
              <a:off x="5582" y="4145"/>
              <a:ext cx="75" cy="33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380"/>
            <p:cNvSpPr>
              <a:spLocks/>
            </p:cNvSpPr>
            <p:nvPr/>
          </p:nvSpPr>
          <p:spPr bwMode="auto">
            <a:xfrm>
              <a:off x="5578" y="4142"/>
              <a:ext cx="79" cy="36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381"/>
            <p:cNvSpPr>
              <a:spLocks/>
            </p:cNvSpPr>
            <p:nvPr/>
          </p:nvSpPr>
          <p:spPr bwMode="auto">
            <a:xfrm>
              <a:off x="5768" y="4132"/>
              <a:ext cx="117" cy="68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382"/>
            <p:cNvSpPr>
              <a:spLocks/>
            </p:cNvSpPr>
            <p:nvPr/>
          </p:nvSpPr>
          <p:spPr bwMode="auto">
            <a:xfrm>
              <a:off x="4368" y="4200"/>
              <a:ext cx="496" cy="65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383"/>
            <p:cNvSpPr>
              <a:spLocks/>
            </p:cNvSpPr>
            <p:nvPr/>
          </p:nvSpPr>
          <p:spPr bwMode="auto">
            <a:xfrm>
              <a:off x="4004" y="4187"/>
              <a:ext cx="158" cy="68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rgbClr val="F0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ay.kyiv.ua/sites/default/files/main/openpublish_article/20040910/4161-19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y.kyiv.ua/uk/article/kultura/skilki-ie-pamyatnikiv-kobzaryu" TargetMode="Externa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diosvoboda.org/a/2049329.html" TargetMode="External"/><Relationship Id="rId4" Type="http://schemas.openxmlformats.org/officeDocument/2006/relationships/hyperlink" Target="https://www.radiosvoboda.org/author/17557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24tv.ua/tarasu_shevchenku_vstanovili_naybilshu_kilkist_pamyatnikiv_u_sviti_n640591" TargetMode="Externa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gazeta.ua/news/life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uk.wikipedia.org/wiki/%D0%A1%D0%BF%D0%B8%D1%81%D0%BE%D0%BA_%D0%BF%D0%B0%D0%BC'%D1%8F%D1%82%D0%BD%D0%B8%D0%BA%D1%96%D0%B2_%D0%A2%D0%B0%D1%80%D0%B0%D1%81%D0%BE%D0%B2%D1%96_%D0%A8%D0%B5%D0%B2%D1%87%D0%B5%D0%BD%D0%BA%D1%83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olyn.tabloyid.com/layf/naybilshyy-z-tysyachi-na-volyni-velycheznyy-pamyatnyk-shevchenk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5.ua/suspilstvo/pamiatnyk-molodomu-kobzarevi-vidkryly-na-sumshchyni-154113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o.kiev.ua/biblio/jscans/svitogliad/svit-2019-14-1/svitoglyad-2019-1-05-buhrym.pdf" TargetMode="Externa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hgpa.jimdo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390"/>
          <p:cNvSpPr/>
          <p:nvPr/>
        </p:nvSpPr>
        <p:spPr>
          <a:xfrm>
            <a:off x="0" y="2438400"/>
            <a:ext cx="12192000" cy="32735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13179" r="11681" b="10184"/>
          <a:stretch/>
        </p:blipFill>
        <p:spPr>
          <a:xfrm>
            <a:off x="2265392" y="2594463"/>
            <a:ext cx="4349694" cy="2961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13" y="2594463"/>
            <a:ext cx="5264761" cy="2961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8" r="28048"/>
          <a:stretch/>
        </p:blipFill>
        <p:spPr>
          <a:xfrm>
            <a:off x="141877" y="2601179"/>
            <a:ext cx="1966988" cy="2947994"/>
          </a:xfrm>
          <a:prstGeom prst="rect">
            <a:avLst/>
          </a:prstGeom>
        </p:spPr>
      </p:pic>
      <p:sp>
        <p:nvSpPr>
          <p:cNvPr id="386" name="Rounded Rectangle 385"/>
          <p:cNvSpPr/>
          <p:nvPr/>
        </p:nvSpPr>
        <p:spPr>
          <a:xfrm>
            <a:off x="1128713" y="330200"/>
            <a:ext cx="9934575" cy="157162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9587"/>
            <a:ext cx="9144000" cy="1212850"/>
          </a:xfrm>
        </p:spPr>
        <p:txBody>
          <a:bodyPr anchor="ctr">
            <a:normAutofit fontScale="90000"/>
          </a:bodyPr>
          <a:lstStyle/>
          <a:p>
            <a:r>
              <a:rPr lang="ru-RU" sz="4400" dirty="0" err="1">
                <a:solidFill>
                  <a:schemeClr val="accent1"/>
                </a:solidFill>
              </a:rPr>
              <a:t>Пам’ятники</a:t>
            </a:r>
            <a:r>
              <a:rPr lang="ru-RU" sz="4400" dirty="0">
                <a:solidFill>
                  <a:schemeClr val="accent1"/>
                </a:solidFill>
              </a:rPr>
              <a:t> 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uk-UA" sz="4400" b="1" dirty="0">
                <a:solidFill>
                  <a:schemeClr val="accent1"/>
                </a:solidFill>
              </a:rPr>
              <a:t>Тарасові Григоровичу Шевченку </a:t>
            </a:r>
            <a:r>
              <a:rPr lang="ru-RU" sz="4400" b="1" dirty="0">
                <a:solidFill>
                  <a:schemeClr val="accent1"/>
                </a:solidFill>
              </a:rPr>
              <a:t>у</a:t>
            </a:r>
            <a:r>
              <a:rPr lang="uk-UA" sz="4400" dirty="0">
                <a:solidFill>
                  <a:schemeClr val="accent1"/>
                </a:solidFill>
              </a:rPr>
              <a:t> світі</a:t>
            </a:r>
          </a:p>
        </p:txBody>
      </p:sp>
      <p:cxnSp>
        <p:nvCxnSpPr>
          <p:cNvPr id="388" name="Straight Connector 387"/>
          <p:cNvCxnSpPr>
            <a:stCxn id="386" idx="3"/>
          </p:cNvCxnSpPr>
          <p:nvPr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9" name="Straight Connector 388"/>
          <p:cNvCxnSpPr>
            <a:endCxn id="386" idx="1"/>
          </p:cNvCxnSpPr>
          <p:nvPr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444506"/>
            <a:ext cx="5516545" cy="672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1600" dirty="0">
                <a:solidFill>
                  <a:schemeClr val="bg1"/>
                </a:solidFill>
              </a:rPr>
              <a:t>ОДНИМ ІЗ СИМВОЛІВ УКРАЇНИ І ВСІХ </a:t>
            </a:r>
          </a:p>
          <a:p>
            <a:pPr algn="r"/>
            <a:r>
              <a:rPr lang="uk-UA" sz="1600" dirty="0">
                <a:solidFill>
                  <a:schemeClr val="bg1"/>
                </a:solidFill>
              </a:rPr>
              <a:t>УКРАЇНЦІВ СВІТУ Є </a:t>
            </a:r>
            <a:r>
              <a:rPr lang="uk-UA" sz="1600" b="1" dirty="0">
                <a:solidFill>
                  <a:schemeClr val="bg1"/>
                </a:solidFill>
              </a:rPr>
              <a:t>ТАРАС ШЕВЧЕНКО</a:t>
            </a:r>
            <a:endParaRPr lang="ru-RU" sz="1400" dirty="0">
              <a:solidFill>
                <a:schemeClr val="accent1"/>
              </a:solidFill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26721"/>
            <a:ext cx="12192000" cy="728344"/>
            <a:chOff x="0" y="650241"/>
            <a:chExt cx="12192000" cy="728344"/>
          </a:xfrm>
        </p:grpSpPr>
        <p:sp>
          <p:nvSpPr>
            <p:cNvPr id="4" name="Rounded Rectangle 3"/>
            <p:cNvSpPr/>
            <p:nvPr/>
          </p:nvSpPr>
          <p:spPr>
            <a:xfrm>
              <a:off x="1128713" y="650241"/>
              <a:ext cx="9934575" cy="7283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600" b="1" dirty="0">
                  <a:solidFill>
                    <a:schemeClr val="accent1"/>
                  </a:solidFill>
                </a:rPr>
                <a:t>Скільки є пам’ятників Кобзарю?</a:t>
              </a:r>
              <a:endParaRPr lang="uk-UA" sz="3600" dirty="0"/>
            </a:p>
          </p:txBody>
        </p:sp>
        <p:cxnSp>
          <p:nvCxnSpPr>
            <p:cNvPr id="5" name="Straight Connector 4"/>
            <p:cNvCxnSpPr>
              <a:stCxn id="4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>
              <a:endCxn id="4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Rounded Rectangle 7"/>
          <p:cNvSpPr/>
          <p:nvPr/>
        </p:nvSpPr>
        <p:spPr>
          <a:xfrm>
            <a:off x="4654730" y="2765370"/>
            <a:ext cx="7189797" cy="2898386"/>
          </a:xfrm>
          <a:prstGeom prst="roundRect">
            <a:avLst>
              <a:gd name="adj" fmla="val 4713"/>
            </a:avLst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Group 8"/>
          <p:cNvGrpSpPr/>
          <p:nvPr/>
        </p:nvGrpSpPr>
        <p:grpSpPr>
          <a:xfrm>
            <a:off x="5118271" y="2459555"/>
            <a:ext cx="611634" cy="611632"/>
            <a:chOff x="9702799" y="3091029"/>
            <a:chExt cx="701041" cy="701041"/>
          </a:xfrm>
        </p:grpSpPr>
        <p:sp>
          <p:nvSpPr>
            <p:cNvPr id="10" name="Rounded Rectangle 9"/>
            <p:cNvSpPr/>
            <p:nvPr/>
          </p:nvSpPr>
          <p:spPr>
            <a:xfrm>
              <a:off x="9702799" y="3091029"/>
              <a:ext cx="701041" cy="701041"/>
            </a:xfrm>
            <a:prstGeom prst="roundRect">
              <a:avLst>
                <a:gd name="adj" fmla="val 12455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Freeform: Shape 20"/>
            <p:cNvSpPr/>
            <p:nvPr/>
          </p:nvSpPr>
          <p:spPr>
            <a:xfrm>
              <a:off x="9844189" y="3235585"/>
              <a:ext cx="418260" cy="386830"/>
            </a:xfrm>
            <a:custGeom>
              <a:avLst/>
              <a:gdLst/>
              <a:ahLst/>
              <a:cxnLst/>
              <a:rect l="l" t="t" r="r" b="b"/>
              <a:pathLst>
                <a:path w="770005" h="712143">
                  <a:moveTo>
                    <a:pt x="704725" y="0"/>
                  </a:moveTo>
                  <a:lnTo>
                    <a:pt x="770005" y="103854"/>
                  </a:lnTo>
                  <a:cubicBezTo>
                    <a:pt x="715605" y="126603"/>
                    <a:pt x="675547" y="160479"/>
                    <a:pt x="649831" y="205483"/>
                  </a:cubicBezTo>
                  <a:cubicBezTo>
                    <a:pt x="624114" y="250486"/>
                    <a:pt x="609773" y="316013"/>
                    <a:pt x="606805" y="402064"/>
                  </a:cubicBezTo>
                  <a:lnTo>
                    <a:pt x="746267" y="402064"/>
                  </a:lnTo>
                  <a:lnTo>
                    <a:pt x="746267" y="712143"/>
                  </a:lnTo>
                  <a:lnTo>
                    <a:pt x="459926" y="712143"/>
                  </a:lnTo>
                  <a:lnTo>
                    <a:pt x="459926" y="467344"/>
                  </a:lnTo>
                  <a:cubicBezTo>
                    <a:pt x="459926" y="334806"/>
                    <a:pt x="475751" y="238864"/>
                    <a:pt x="507402" y="179519"/>
                  </a:cubicBezTo>
                  <a:cubicBezTo>
                    <a:pt x="548944" y="100392"/>
                    <a:pt x="614718" y="40553"/>
                    <a:pt x="704725" y="0"/>
                  </a:cubicBezTo>
                  <a:close/>
                  <a:moveTo>
                    <a:pt x="244799" y="0"/>
                  </a:moveTo>
                  <a:lnTo>
                    <a:pt x="310079" y="103854"/>
                  </a:lnTo>
                  <a:cubicBezTo>
                    <a:pt x="255679" y="126603"/>
                    <a:pt x="215621" y="160479"/>
                    <a:pt x="189905" y="205483"/>
                  </a:cubicBezTo>
                  <a:cubicBezTo>
                    <a:pt x="164189" y="250486"/>
                    <a:pt x="149847" y="316013"/>
                    <a:pt x="146880" y="402064"/>
                  </a:cubicBezTo>
                  <a:lnTo>
                    <a:pt x="286341" y="402064"/>
                  </a:lnTo>
                  <a:lnTo>
                    <a:pt x="286341" y="712143"/>
                  </a:lnTo>
                  <a:lnTo>
                    <a:pt x="0" y="712143"/>
                  </a:lnTo>
                  <a:lnTo>
                    <a:pt x="0" y="467344"/>
                  </a:lnTo>
                  <a:cubicBezTo>
                    <a:pt x="0" y="334806"/>
                    <a:pt x="15826" y="238864"/>
                    <a:pt x="47476" y="179519"/>
                  </a:cubicBezTo>
                  <a:cubicBezTo>
                    <a:pt x="89018" y="100392"/>
                    <a:pt x="154793" y="40553"/>
                    <a:pt x="244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928648" y="3140718"/>
            <a:ext cx="6641961" cy="240065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just"/>
            <a:r>
              <a:rPr lang="uk-UA" sz="1500" i="1" dirty="0"/>
              <a:t>— Як це не дивно, але перший пам’ятник Кобзарю було відкрито не в Україні, а в сучасному Казахстані (тоді він територіально належав до Російської імперії). </a:t>
            </a:r>
          </a:p>
          <a:p>
            <a:pPr algn="just"/>
            <a:r>
              <a:rPr lang="uk-UA" sz="1500" i="1" dirty="0"/>
              <a:t>— Перше погруддя поету, виконане з мармуру, з’явилося у садибі меценатки Х. Алчевської у Харкові ще 1889 року. Готуючись відзначити 100-річчя поета, в 1914 р. в багатьох містечках і селах України, особливо на Західній Україні, було встановлено кілька десятків пам’ятників Тарасу Григоровичу. Переважно це були погруддя чи невеликі постаті. Окремі з них, переживши десятиліття, вціліли і до наших днів. Наприклад, у Коломиї, Косові, </a:t>
            </a:r>
            <a:r>
              <a:rPr lang="uk-UA" sz="1500" i="1" dirty="0" err="1"/>
              <a:t>Вовчинцях</a:t>
            </a:r>
            <a:r>
              <a:rPr lang="uk-UA" sz="1500" i="1" dirty="0"/>
              <a:t>, </a:t>
            </a:r>
            <a:r>
              <a:rPr lang="uk-UA" sz="1500" i="1" dirty="0" err="1"/>
              <a:t>Надієві</a:t>
            </a:r>
            <a:r>
              <a:rPr lang="uk-UA" sz="1500" i="1" dirty="0"/>
              <a:t>, Завадові та ін. Своєрідним пам’ятником Кобзарю були насипані кургани з великими хрестами на вершині.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9547" y="2100194"/>
            <a:ext cx="2945977" cy="243468"/>
          </a:xfrm>
          <a:prstGeom prst="rect">
            <a:avLst/>
          </a:prstGeom>
        </p:spPr>
        <p:txBody>
          <a:bodyPr wrap="square" lIns="0" rIns="0" anchor="ctr">
            <a:noAutofit/>
          </a:bodyPr>
          <a:lstStyle/>
          <a:p>
            <a:pPr algn="r"/>
            <a:r>
              <a:rPr lang="ru-RU" sz="1200" i="1" dirty="0" err="1">
                <a:cs typeface="Segoe UI" panose="020B0502040204020203" pitchFamily="34" charset="0"/>
              </a:rPr>
              <a:t>Світлана</a:t>
            </a:r>
            <a:r>
              <a:rPr lang="ru-RU" sz="1200" i="1" dirty="0">
                <a:cs typeface="Segoe UI" panose="020B0502040204020203" pitchFamily="34" charset="0"/>
              </a:rPr>
              <a:t> Божко 10 </a:t>
            </a:r>
            <a:r>
              <a:rPr lang="ru-RU" sz="1200" i="1" dirty="0" err="1">
                <a:cs typeface="Segoe UI" panose="020B0502040204020203" pitchFamily="34" charset="0"/>
              </a:rPr>
              <a:t>вересня</a:t>
            </a:r>
            <a:r>
              <a:rPr lang="ru-RU" sz="1200" i="1" dirty="0">
                <a:cs typeface="Segoe UI" panose="020B0502040204020203" pitchFamily="34" charset="0"/>
              </a:rPr>
              <a:t>, 2004</a:t>
            </a:r>
            <a:endParaRPr lang="uk-UA" sz="1200" i="1" dirty="0"/>
          </a:p>
        </p:txBody>
      </p:sp>
      <p:sp>
        <p:nvSpPr>
          <p:cNvPr id="15" name="Прямоугольник 6"/>
          <p:cNvSpPr/>
          <p:nvPr/>
        </p:nvSpPr>
        <p:spPr>
          <a:xfrm>
            <a:off x="5870582" y="1397367"/>
            <a:ext cx="597394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560"/>
              </a:lnSpc>
              <a:spcAft>
                <a:spcPts val="750"/>
              </a:spcAft>
            </a:pPr>
            <a:r>
              <a:rPr lang="uk-UA" sz="1500" dirty="0">
                <a:solidFill>
                  <a:srgbClr val="3E3E3E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Там, де живуть українці, з’являються пам’ятники Кобзарю. Чи ведеться статистика: де і скільки існує пам’ятників Шевченку? Хто опікується, щоб вони знаходились в належному стані? Про історію появи різних монументів розповідає дослідник теми увіковічення пам’яті Шевченка директор Бібліотеки ім. О. Ольжича Олександр КУЧЕРУК:</a:t>
            </a:r>
            <a:endParaRPr lang="ru-RU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07804" y="2728118"/>
            <a:ext cx="2245850" cy="14723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r" fontAlgn="base">
              <a:lnSpc>
                <a:spcPts val="1560"/>
              </a:lnSpc>
            </a:pPr>
            <a:r>
              <a:rPr lang="uk-UA" sz="1500" dirty="0">
                <a:solidFill>
                  <a:srgbClr val="3E3E3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Перший великий пам’ятник з’явився в Україні в </a:t>
            </a:r>
            <a:r>
              <a:rPr lang="uk-UA" sz="1500" b="1" dirty="0">
                <a:solidFill>
                  <a:srgbClr val="3E3E3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1918 р. у Ромнах</a:t>
            </a:r>
            <a:r>
              <a:rPr lang="uk-UA" sz="1500" dirty="0">
                <a:solidFill>
                  <a:srgbClr val="3E3E3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на території, </a:t>
            </a:r>
          </a:p>
          <a:p>
            <a:pPr algn="r" fontAlgn="base">
              <a:lnSpc>
                <a:spcPts val="1560"/>
              </a:lnSpc>
            </a:pPr>
            <a:r>
              <a:rPr lang="uk-UA" sz="1500" dirty="0">
                <a:solidFill>
                  <a:srgbClr val="3E3E3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що контролювалася більшовицькою владою. Автор — відомий скульптор </a:t>
            </a:r>
            <a:r>
              <a:rPr lang="uk-UA" sz="1500" b="1" dirty="0">
                <a:solidFill>
                  <a:srgbClr val="3E3E3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Іван Кавалерідзе</a:t>
            </a:r>
            <a:r>
              <a:rPr lang="uk-UA" sz="1500" dirty="0">
                <a:solidFill>
                  <a:srgbClr val="3E3E3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965173"/>
            <a:ext cx="12192000" cy="8928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Ins="396000" rtlCol="0" anchor="ctr">
            <a:normAutofit/>
          </a:bodyPr>
          <a:lstStyle/>
          <a:p>
            <a:pPr algn="ctr">
              <a:lnSpc>
                <a:spcPct val="90000"/>
              </a:lnSpc>
            </a:pP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21" name="Объект 4" descr="https://day.kyiv.ua/sites/default/files/styles/article_220/public/main/openpublish_article/20040910/4161-19-1.jpg?itok=bjSvCvYp">
            <a:hlinkClick r:id="rId2" tooltip="&quot;ОДИН IЗ КРАЩИХ ПАМ’ЯТНИКІВ КОБЗАРЮ ВСТАНОВЛЕНО В КИЄВІ / ФОТО МИКОЛИ ЛАЗАРЕНКА / «День»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3" y="1589504"/>
            <a:ext cx="1872623" cy="271530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262218" y="4375263"/>
            <a:ext cx="4191436" cy="132343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 fontAlgn="base">
              <a:lnSpc>
                <a:spcPts val="1560"/>
              </a:lnSpc>
              <a:spcAft>
                <a:spcPts val="750"/>
              </a:spcAft>
            </a:pP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особливої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пам’ятникоманії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революції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з боку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влади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щодо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Шевченка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спостерігалося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Наприклад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Харкові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поета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увічнили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бронзі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1934 року,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під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час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святкування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120-річчя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поета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. У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Києві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— в 1939р. А у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Львові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пам’ятник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Кобзареві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з’явився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значно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пізніше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Рисунок 3" descr="https://day.kyiv.ua/sites/default/files/logo_1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635">
                        <a14:foregroundMark x1="65865" y1="53465" x2="65865" y2="53465"/>
                        <a14:foregroundMark x1="84135" y1="56436" x2="84135" y2="56436"/>
                        <a14:foregroundMark x1="62500" y1="92079" x2="62500" y2="92079"/>
                        <a14:foregroundMark x1="58173" y1="92079" x2="58173" y2="92079"/>
                        <a14:foregroundMark x1="55769" y1="91089" x2="55769" y2="91089"/>
                        <a14:foregroundMark x1="53365" y1="87129" x2="53365" y2="87129"/>
                        <a14:foregroundMark x1="50962" y1="87129" x2="50962" y2="87129"/>
                        <a14:foregroundMark x1="52885" y1="84158" x2="52885" y2="84158"/>
                        <a14:foregroundMark x1="66827" y1="89109" x2="66827" y2="89109"/>
                        <a14:foregroundMark x1="71635" y1="90099" x2="71635" y2="90099"/>
                        <a14:foregroundMark x1="75481" y1="91089" x2="75481" y2="91089"/>
                        <a14:foregroundMark x1="78846" y1="92079" x2="78846" y2="92079"/>
                        <a14:foregroundMark x1="82692" y1="93069" x2="82692" y2="93069"/>
                        <a14:foregroundMark x1="84615" y1="92079" x2="84615" y2="92079"/>
                        <a14:foregroundMark x1="87981" y1="91089" x2="87981" y2="91089"/>
                        <a14:foregroundMark x1="92308" y1="89109" x2="92308" y2="89109"/>
                        <a14:foregroundMark x1="91346" y1="87129" x2="91346" y2="87129"/>
                        <a14:foregroundMark x1="64904" y1="94059" x2="64904" y2="94059"/>
                        <a14:backgroundMark x1="4469" y1="6897" x2="4469" y2="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8" y="1680442"/>
            <a:ext cx="744924" cy="3617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A7AE66-F834-48FF-8472-4AB86AF8B3CC}"/>
              </a:ext>
            </a:extLst>
          </p:cNvPr>
          <p:cNvSpPr txBox="1"/>
          <p:nvPr/>
        </p:nvSpPr>
        <p:spPr>
          <a:xfrm>
            <a:off x="676275" y="6200775"/>
            <a:ext cx="1081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Джерело: «День», 10 березня 2004.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https://day.kyiv.ua/uk/article/kultura/skilki-ie-pamyatnikiv-kobzaryu </a:t>
            </a:r>
            <a:r>
              <a:rPr lang="en-US" dirty="0">
                <a:solidFill>
                  <a:srgbClr val="6DA04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tps://day.kyiv.ua/uk/article/kultura/skilki-ie-pamyatnikiv-kobzaryu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1" y="1442754"/>
            <a:ext cx="6096000" cy="4597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0" y="426721"/>
            <a:ext cx="12192000" cy="728344"/>
            <a:chOff x="0" y="650241"/>
            <a:chExt cx="12192000" cy="728344"/>
          </a:xfrm>
        </p:grpSpPr>
        <p:sp>
          <p:nvSpPr>
            <p:cNvPr id="4" name="Rounded Rectangle 3"/>
            <p:cNvSpPr/>
            <p:nvPr/>
          </p:nvSpPr>
          <p:spPr>
            <a:xfrm>
              <a:off x="1128713" y="650241"/>
              <a:ext cx="9934575" cy="7283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dirty="0">
                  <a:solidFill>
                    <a:schemeClr val="accent1"/>
                  </a:solidFill>
                </a:rPr>
                <a:t>Найбільша кількість пам’ятників у світі Тарасові Шевченку</a:t>
              </a:r>
              <a:endParaRPr lang="uk-UA" sz="2800" dirty="0"/>
            </a:p>
          </p:txBody>
        </p:sp>
        <p:cxnSp>
          <p:nvCxnSpPr>
            <p:cNvPr id="5" name="Straight Connector 4"/>
            <p:cNvCxnSpPr>
              <a:stCxn id="4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>
              <a:endCxn id="4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0" y="1442754"/>
            <a:ext cx="6096000" cy="4597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Rectangle 22"/>
          <p:cNvSpPr/>
          <p:nvPr/>
        </p:nvSpPr>
        <p:spPr>
          <a:xfrm>
            <a:off x="324897" y="1617785"/>
            <a:ext cx="3001056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1700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Львів – Великому поетові і художнику Тарасові Шевченку в Україні і світі встановлено приблизно </a:t>
            </a:r>
            <a:r>
              <a:rPr lang="uk-UA" sz="1700" b="1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1100 пам’ятників</a:t>
            </a:r>
            <a:r>
              <a:rPr lang="uk-UA" sz="1700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Загалом це найбільша кількість монументів, встановлених одній особі, якщо не враховувати вождів тоталітарного режиму і невідомих солдатів. У Львові з нагоди 149-ї річниці перепоховання поета у Каневі, що відзначатимуть 22 травня, благодійний фонд «Україна-Русь» випустив мапу-схему «Пам’ятники Тарасові Шевченку в Україні та світі».</a:t>
            </a:r>
            <a:endParaRPr lang="ru-RU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0897" y="3332342"/>
            <a:ext cx="5585372" cy="20336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Найвищий у світі пам’ятник Шевченкові, висотою 7 метрів, стоїть у Ковелі, що на Волині. А ось найвище місце на Землі, де встановлений монумент поетові, на піку Шевченка у Кабардино- Балкарії – 4200 метрів над рівнем моря. 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Перше скульптурне зображення поета і художника було виготовлене у Санкт-Петербурзі, рік після смерті, а перший пам’ятник на українській землі встановили у Харкові у 1897 році.</a:t>
            </a:r>
            <a:endParaRPr lang="uk-UA" sz="1700" dirty="0">
              <a:solidFill>
                <a:schemeClr val="bg1"/>
              </a:solidFill>
            </a:endParaRPr>
          </a:p>
        </p:txBody>
      </p:sp>
      <p:pic>
        <p:nvPicPr>
          <p:cNvPr id="22" name="Picture 2" descr="ÐÐ°Ð¼âÑÑÐ½Ð¸Ðº Ð¢Ð°ÑÐ°ÑÑ Ð¨ÐµÐ²ÑÐµÐ½ÐºÑ Ñ Ð Ð¸Ð¼Ñ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2" r="32422"/>
          <a:stretch/>
        </p:blipFill>
        <p:spPr bwMode="auto">
          <a:xfrm>
            <a:off x="3459983" y="1442754"/>
            <a:ext cx="2636018" cy="4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5" t="3964" r="15001" b="23592"/>
          <a:stretch/>
        </p:blipFill>
        <p:spPr>
          <a:xfrm>
            <a:off x="5589905" y="1666070"/>
            <a:ext cx="2084189" cy="156314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938198" y="1523327"/>
            <a:ext cx="4068071" cy="1844340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uk-UA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мапі-схемі показані місця, де встановлені пам’ятники Тарасові Шевченку, перелічені музеї, подана коротка біографія і фотографії майже півсотні монументів, від села Шевченкового і до Аргентини, Канади, США, Грузії, словом скрізь, де була українська громада. 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20896" y="5446370"/>
            <a:ext cx="5585373" cy="490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spcAft>
                <a:spcPts val="0"/>
              </a:spcAft>
            </a:pPr>
            <a:r>
              <a:rPr lang="uk-UA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22 Травень 2010, 00:04 </a:t>
            </a:r>
            <a:r>
              <a:rPr lang="uk-UA" sz="1400" dirty="0">
                <a:ea typeface="Times New Roman" panose="02020603050405020304" pitchFamily="18" charset="0"/>
                <a:cs typeface="Times New Roman" panose="02020603050405020304" pitchFamily="18" charset="0"/>
                <a:hlinkClick r:id="rId4" tooltip="Галина Терещук"/>
              </a:rPr>
              <a:t>Галина Терещук</a:t>
            </a:r>
            <a:endParaRPr lang="uk-UA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https://www.radiosvoboda.org/a/2049329.html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3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26721"/>
            <a:ext cx="12192000" cy="728344"/>
            <a:chOff x="0" y="650241"/>
            <a:chExt cx="12192000" cy="728344"/>
          </a:xfrm>
        </p:grpSpPr>
        <p:sp>
          <p:nvSpPr>
            <p:cNvPr id="4" name="Rounded Rectangle 3"/>
            <p:cNvSpPr/>
            <p:nvPr/>
          </p:nvSpPr>
          <p:spPr>
            <a:xfrm>
              <a:off x="1128713" y="650241"/>
              <a:ext cx="9934575" cy="7283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2800" b="1" dirty="0">
                  <a:solidFill>
                    <a:schemeClr val="accent1"/>
                  </a:solidFill>
                </a:rPr>
                <a:t>Тарасу Шевченку встановили </a:t>
              </a:r>
            </a:p>
            <a:p>
              <a:pPr algn="ctr">
                <a:lnSpc>
                  <a:spcPct val="80000"/>
                </a:lnSpc>
              </a:pPr>
              <a:r>
                <a:rPr lang="uk-UA" sz="2800" b="1" dirty="0">
                  <a:solidFill>
                    <a:schemeClr val="accent1"/>
                  </a:solidFill>
                </a:rPr>
                <a:t>найбільшу кількість пам'ятників у світі</a:t>
              </a:r>
              <a:endParaRPr lang="uk-UA" sz="2800" dirty="0"/>
            </a:p>
          </p:txBody>
        </p:sp>
        <p:cxnSp>
          <p:nvCxnSpPr>
            <p:cNvPr id="5" name="Straight Connector 4"/>
            <p:cNvCxnSpPr>
              <a:stCxn id="4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>
              <a:endCxn id="4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0" y="2285837"/>
            <a:ext cx="12192000" cy="260533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Rectangle 28"/>
          <p:cNvSpPr/>
          <p:nvPr/>
        </p:nvSpPr>
        <p:spPr>
          <a:xfrm>
            <a:off x="7884360" y="4791810"/>
            <a:ext cx="4124760" cy="113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uk-UA" sz="1600" b="1" dirty="0">
                <a:hlinkClick r:id="rId2"/>
              </a:rPr>
              <a:t>Телеканал «24 канал»</a:t>
            </a:r>
          </a:p>
          <a:p>
            <a:r>
              <a:rPr lang="uk-UA" sz="1600" u="sng" dirty="0">
                <a:hlinkClick r:id="rId2"/>
              </a:rPr>
              <a:t>https://24tv.ua/tarasu_shevchenku_vstanovili_naybilshu_kilkist_pamyatnikiv_u_sviti_n640591</a:t>
            </a:r>
            <a:endParaRPr lang="ru-R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28226" r="2443" b="2080"/>
          <a:stretch/>
        </p:blipFill>
        <p:spPr>
          <a:xfrm>
            <a:off x="8376980" y="2668425"/>
            <a:ext cx="3281759" cy="18586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EA2DC9-672A-49C6-8144-9BFD2979D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1091"/>
          <a:stretch/>
        </p:blipFill>
        <p:spPr>
          <a:xfrm>
            <a:off x="275776" y="1355143"/>
            <a:ext cx="8402286" cy="8393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CDB3CB-AEF4-4205-B8E2-1B8BDA4B68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97"/>
          <a:stretch/>
        </p:blipFill>
        <p:spPr>
          <a:xfrm>
            <a:off x="275777" y="2271750"/>
            <a:ext cx="7591310" cy="34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517360"/>
              </p:ext>
            </p:extLst>
          </p:nvPr>
        </p:nvGraphicFramePr>
        <p:xfrm>
          <a:off x="708047" y="3288997"/>
          <a:ext cx="10777220" cy="230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444">
                  <a:extLst>
                    <a:ext uri="{9D8B030D-6E8A-4147-A177-3AD203B41FA5}">
                      <a16:colId xmlns:a16="http://schemas.microsoft.com/office/drawing/2014/main" val="3076951432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val="3039110918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val="2574479388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val="2329549933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val="2097150241"/>
                    </a:ext>
                  </a:extLst>
                </a:gridCol>
              </a:tblGrid>
              <a:tr h="41656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059167"/>
                  </a:ext>
                </a:extLst>
              </a:tr>
              <a:tr h="404859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accent1"/>
                          </a:solidFill>
                        </a:rPr>
                        <a:t>ХАРКІВ</a:t>
                      </a:r>
                      <a:endParaRPr lang="uk-UA" dirty="0"/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accent1"/>
                          </a:solidFill>
                        </a:rPr>
                        <a:t>ПОЛТАВА</a:t>
                      </a:r>
                      <a:endParaRPr lang="uk-UA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accent1"/>
                          </a:solidFill>
                        </a:rPr>
                        <a:t>КИЇВ</a:t>
                      </a:r>
                      <a:endParaRPr lang="uk-UA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accent1"/>
                          </a:solidFill>
                        </a:rPr>
                        <a:t>РИМ</a:t>
                      </a:r>
                      <a:endParaRPr lang="uk-UA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chemeClr val="accent1"/>
                          </a:solidFill>
                        </a:rPr>
                        <a:t>БУЕНОС-АЙРЕС</a:t>
                      </a:r>
                      <a:endParaRPr lang="uk-UA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14037"/>
                  </a:ext>
                </a:extLst>
              </a:tr>
              <a:tr h="148655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66113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1472278"/>
            <a:ext cx="3406391" cy="1554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Picture 2" descr="ÐÐ°ÑÑÐ¸Ð½ÐºÐ¸ Ð¿Ð¾ Ð·Ð°Ð¿ÑÐ¾ÑÑ gazeta ua Ð»Ð¾Ð³Ð¾ Ð¿Ð½Ð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675178"/>
            <a:ext cx="1978025" cy="3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426721"/>
            <a:ext cx="12192000" cy="728344"/>
            <a:chOff x="0" y="650241"/>
            <a:chExt cx="12192000" cy="728344"/>
          </a:xfrm>
        </p:grpSpPr>
        <p:sp>
          <p:nvSpPr>
            <p:cNvPr id="5" name="Rounded Rectangle 4"/>
            <p:cNvSpPr/>
            <p:nvPr/>
          </p:nvSpPr>
          <p:spPr>
            <a:xfrm>
              <a:off x="1128713" y="650241"/>
              <a:ext cx="9934575" cy="7283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3200" b="1" dirty="0">
                  <a:solidFill>
                    <a:schemeClr val="accent1"/>
                  </a:solidFill>
                  <a:latin typeface="+mj-lt"/>
                </a:rPr>
                <a:t>Топ-5 </a:t>
              </a:r>
              <a:r>
                <a:rPr lang="uk-UA" sz="3200" dirty="0">
                  <a:solidFill>
                    <a:schemeClr val="accent1"/>
                  </a:solidFill>
                  <a:latin typeface="+mj-lt"/>
                </a:rPr>
                <a:t>пам'ятників Тараса Шевченка у світі</a:t>
              </a:r>
            </a:p>
          </p:txBody>
        </p:sp>
        <p:cxnSp>
          <p:nvCxnSpPr>
            <p:cNvPr id="6" name="Straight Connector 5"/>
            <p:cNvCxnSpPr>
              <a:stCxn id="5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>
              <a:endCxn id="5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1128713" y="2130008"/>
            <a:ext cx="1978025" cy="782354"/>
          </a:xfrm>
          <a:prstGeom prst="rect">
            <a:avLst/>
          </a:prstGeom>
        </p:spPr>
        <p:txBody>
          <a:bodyPr lIns="0">
            <a:normAutofit lnSpcReduction="10000"/>
          </a:bodyPr>
          <a:lstStyle/>
          <a:p>
            <a:r>
              <a:rPr lang="uk-UA" altLang="ru-RU" sz="1600" dirty="0" err="1">
                <a:ea typeface="Calibri" panose="020F0502020204030204" pitchFamily="34" charset="0"/>
                <a:cs typeface="Arial" panose="020B0604020202020204" pitchFamily="34" charset="0"/>
              </a:rPr>
              <a:t>Пʼятниця</a:t>
            </a:r>
            <a:r>
              <a:rPr lang="uk-UA" altLang="ru-RU" sz="1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uk-UA" altLang="ru-RU" sz="1600" dirty="0">
                <a:ea typeface="Calibri" panose="020F0502020204030204" pitchFamily="34" charset="0"/>
                <a:cs typeface="Arial" panose="020B0604020202020204" pitchFamily="34" charset="0"/>
              </a:rPr>
              <a:t>10 березня 2017</a:t>
            </a:r>
            <a:r>
              <a:rPr lang="uk-UA" altLang="ru-RU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altLang="ru-RU" sz="1600" dirty="0"/>
            </a:br>
            <a:r>
              <a:rPr lang="uk-UA" altLang="ru-RU" sz="1600" dirty="0">
                <a:solidFill>
                  <a:srgbClr val="FFFFFF"/>
                </a:solidFill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Суспільство</a:t>
            </a:r>
            <a:endParaRPr lang="uk-UA" sz="1600" dirty="0"/>
          </a:p>
        </p:txBody>
      </p:sp>
      <p:sp>
        <p:nvSpPr>
          <p:cNvPr id="10" name="Rectangle 9"/>
          <p:cNvSpPr/>
          <p:nvPr/>
        </p:nvSpPr>
        <p:spPr>
          <a:xfrm>
            <a:off x="3530320" y="1516437"/>
            <a:ext cx="8296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світі налічується 1384 </a:t>
            </a:r>
            <a:r>
              <a:rPr lang="uk-UA" dirty="0">
                <a:hlinkClick r:id="rId4"/>
              </a:rPr>
              <a:t>пам'ятника Тарасу Шевченку</a:t>
            </a:r>
            <a:r>
              <a:rPr lang="uk-UA" dirty="0"/>
              <a:t>, які розміщені в 36 країнах світу. В Україні майже 200 монументів Кобзарю розміщені в Івано-Франківській області, потім йдуть Львівська, Тернопільська і Черкаська області.</a:t>
            </a:r>
          </a:p>
          <a:p>
            <a:r>
              <a:rPr lang="uk-UA" dirty="0"/>
              <a:t>Джерело: </a:t>
            </a:r>
            <a:r>
              <a:rPr lang="en-US" dirty="0"/>
              <a:t>https://gazeta.ua/articles/life/_top5-pamyatnikiv-tarasa-sevchenka-u-sviti/757934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8047" y="5705224"/>
            <a:ext cx="1913656" cy="32284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 </a:t>
            </a:r>
            <a:r>
              <a:rPr lang="uk-UA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uk.wikipedia.org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9"/>
          <a:stretch/>
        </p:blipFill>
        <p:spPr bwMode="auto">
          <a:xfrm>
            <a:off x="9448475" y="4297695"/>
            <a:ext cx="1898877" cy="129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9257" y="4297695"/>
            <a:ext cx="1746348" cy="129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8" descr="Монумент Шевченка в Києві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7910"/>
          <a:stretch/>
        </p:blipFill>
        <p:spPr bwMode="auto">
          <a:xfrm>
            <a:off x="5178375" y="4297695"/>
            <a:ext cx="1858012" cy="129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6" descr="Монумент Шевченка в Полтаві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08" y="4297695"/>
            <a:ext cx="1813297" cy="1299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7" descr="Монумент Шевченка в Харкові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2701" r="5223" b="5402"/>
          <a:stretch/>
        </p:blipFill>
        <p:spPr bwMode="auto">
          <a:xfrm>
            <a:off x="1254318" y="4297695"/>
            <a:ext cx="1032029" cy="1299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2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45839"/>
            <a:ext cx="12192000" cy="890108"/>
            <a:chOff x="0" y="569359"/>
            <a:chExt cx="12192000" cy="890108"/>
          </a:xfrm>
        </p:grpSpPr>
        <p:sp>
          <p:nvSpPr>
            <p:cNvPr id="6" name="Rounded Rectangle 5"/>
            <p:cNvSpPr/>
            <p:nvPr/>
          </p:nvSpPr>
          <p:spPr>
            <a:xfrm>
              <a:off x="1128713" y="569359"/>
              <a:ext cx="9934575" cy="89010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2800" b="1" dirty="0">
                  <a:solidFill>
                    <a:schemeClr val="accent1"/>
                  </a:solidFill>
                  <a:latin typeface="+mj-lt"/>
                </a:rPr>
                <a:t>Найбільший з тисячі: </a:t>
              </a:r>
            </a:p>
            <a:p>
              <a:pPr algn="ctr">
                <a:lnSpc>
                  <a:spcPct val="80000"/>
                </a:lnSpc>
              </a:pPr>
              <a:r>
                <a:rPr lang="uk-UA" sz="2800" dirty="0">
                  <a:solidFill>
                    <a:schemeClr val="accent1"/>
                  </a:solidFill>
                  <a:latin typeface="+mj-lt"/>
                </a:rPr>
                <a:t>на Волині – величезний пам’ятник Шевченку</a:t>
              </a:r>
            </a:p>
          </p:txBody>
        </p:sp>
        <p:cxnSp>
          <p:nvCxnSpPr>
            <p:cNvPr id="7" name="Straight Connector 6"/>
            <p:cNvCxnSpPr>
              <a:stCxn id="6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>
              <a:endCxn id="6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1" name="Объект 3" descr="http://volyn.tabloyid.com/upload/news/1/old/5036/12822189_996461367108021_242139657_n.jpg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1001"/>
            <a:ext cx="6096000" cy="372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096000" y="1681001"/>
            <a:ext cx="6096000" cy="372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6340509" y="1998562"/>
            <a:ext cx="5637126" cy="309424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uk-UA" sz="1920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Пам'ятники </a:t>
            </a:r>
            <a:r>
              <a:rPr lang="uk-UA" sz="1920" b="1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Тарасу Шевченку</a:t>
            </a:r>
            <a:r>
              <a:rPr lang="uk-UA" sz="1920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можна знайти в усіх обласних центрах нашої країни, а також в селах та навіть за межами України. В світі є понад 1100 монументів видатному поету. Це ледь не найбільша кількість скульптур, встановлених одній особі.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uk-UA" sz="1920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Волині знаходиться 22 об’єкти монументального мистецтва, які класифікуються як пам’ятники та погруддя, присвячені постаті видатного поета. З них два знаходиться в обласному центрі міста. До дня народження Кобзаря </a:t>
            </a:r>
            <a:r>
              <a:rPr lang="uk-UA" sz="1920" b="1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920" b="1" dirty="0" err="1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Таблоїд</a:t>
            </a:r>
            <a:r>
              <a:rPr lang="uk-UA" sz="1920" b="1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Волині»</a:t>
            </a:r>
            <a:r>
              <a:rPr lang="uk-UA" sz="1920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детальніше розповідає про деякі монументи. </a:t>
            </a:r>
            <a:endParaRPr lang="uk-UA" sz="192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8713" y="5434199"/>
            <a:ext cx="10055050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uk-UA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Таблоїд</a:t>
            </a: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Волині 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http://volyn.tabloyid.com/layf/naybilshyy-z-tysyachi-na-volyni-velycheznyy-pamyatnyk-shevchenku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1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36274"/>
            <a:ext cx="12192000" cy="709238"/>
            <a:chOff x="0" y="569359"/>
            <a:chExt cx="12192000" cy="890108"/>
          </a:xfrm>
        </p:grpSpPr>
        <p:sp>
          <p:nvSpPr>
            <p:cNvPr id="6" name="Rounded Rectangle 5"/>
            <p:cNvSpPr/>
            <p:nvPr/>
          </p:nvSpPr>
          <p:spPr>
            <a:xfrm>
              <a:off x="1128713" y="569359"/>
              <a:ext cx="9934575" cy="890108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3200" b="1" dirty="0">
                  <a:solidFill>
                    <a:schemeClr val="accent1"/>
                  </a:solidFill>
                  <a:latin typeface="+mj-lt"/>
                </a:rPr>
                <a:t>Пам'ятник молодому Кобзареві відкрили на Сумщині</a:t>
              </a:r>
              <a:endParaRPr lang="uk-UA" sz="320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7" name="Straight Connector 6"/>
            <p:cNvCxnSpPr>
              <a:stCxn id="6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/>
            <p:cNvCxnSpPr>
              <a:endCxn id="6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-1" y="1681001"/>
            <a:ext cx="7219513" cy="3729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324897" y="1822135"/>
            <a:ext cx="6598418" cy="34470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ct val="90000"/>
              </a:lnSpc>
              <a:spcBef>
                <a:spcPts val="1200"/>
              </a:spcBef>
            </a:pPr>
            <a:r>
              <a:rPr lang="uk-UA" sz="2200" b="1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Півтораметровий бронзовий монумент Тарасу  Шевченку встановили у середмісті Глухова</a:t>
            </a:r>
          </a:p>
          <a:p>
            <a:pPr algn="r">
              <a:lnSpc>
                <a:spcPct val="90000"/>
              </a:lnSpc>
              <a:spcBef>
                <a:spcPts val="1200"/>
              </a:spcBef>
            </a:pPr>
            <a:r>
              <a:rPr lang="uk-UA" sz="2200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молодому віці Тарас Шевченко відвідав тамтешню Миколаївську церкву. На відкриття пам'ятника прийшли сотні містян. Образ юного Кобзаря у металі створили двоє архітекторів із Сум та Харкова. Ковану бричку до композиції виготовив місцевий майстер. Після відкриття охочі декламували вірші поета. </a:t>
            </a:r>
          </a:p>
          <a:p>
            <a:pPr algn="r">
              <a:lnSpc>
                <a:spcPct val="90000"/>
              </a:lnSpc>
              <a:spcBef>
                <a:spcPts val="1200"/>
              </a:spcBef>
            </a:pPr>
            <a:r>
              <a:rPr lang="uk-UA" sz="2200" b="1" dirty="0">
                <a:solidFill>
                  <a:srgbClr val="1F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 шостий пам'ятник юному Шевченкові у світі - п'ять з яких в Україні і один у США.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19512" y="5410367"/>
            <a:ext cx="476817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r"/>
            <a:r>
              <a:rPr lang="uk-UA" sz="1600" u="sng" dirty="0">
                <a:hlinkClick r:id="rId2"/>
              </a:rPr>
              <a:t>https://www.5.ua/suspilstvo/pamiatnyk-molodomu-kobzarevi-vidkryly-na-sumshchyni-154113.html</a:t>
            </a:r>
            <a:endParaRPr lang="ru-RU" sz="1600" dirty="0"/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ÐÐÐ'Ð¯Ð¢ÐÐÐ ÐÐÐÐÐÐÐÐ£ ÐÐÐÐÐÐ ÐÐÐ ÐÐÐÐÐ ÐÐÐ ÐÐ Ð¡Ð£ÐÐ©ÐÐÐ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3" y="1681001"/>
            <a:ext cx="4972488" cy="37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5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82906"/>
            <a:ext cx="12192000" cy="531494"/>
            <a:chOff x="0" y="680895"/>
            <a:chExt cx="12192000" cy="667036"/>
          </a:xfrm>
        </p:grpSpPr>
        <p:sp>
          <p:nvSpPr>
            <p:cNvPr id="5" name="Rounded Rectangle 4"/>
            <p:cNvSpPr/>
            <p:nvPr/>
          </p:nvSpPr>
          <p:spPr>
            <a:xfrm>
              <a:off x="1923920" y="680895"/>
              <a:ext cx="8344162" cy="667036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uk-UA" sz="3200" b="1" dirty="0">
                  <a:solidFill>
                    <a:schemeClr val="accent1"/>
                  </a:solidFill>
                  <a:latin typeface="+mj-lt"/>
                </a:rPr>
                <a:t>Пам'ятники Шевченку в Україні та світі</a:t>
              </a:r>
              <a:endParaRPr lang="uk-UA" sz="3200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6" name="Straight Connector 5"/>
            <p:cNvCxnSpPr>
              <a:stCxn id="5" idx="3"/>
            </p:cNvCxnSpPr>
            <p:nvPr/>
          </p:nvCxnSpPr>
          <p:spPr>
            <a:xfrm>
              <a:off x="10268082" y="1014413"/>
              <a:ext cx="1923918" cy="105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/>
            <p:cNvCxnSpPr>
              <a:endCxn id="5" idx="1"/>
            </p:cNvCxnSpPr>
            <p:nvPr/>
          </p:nvCxnSpPr>
          <p:spPr>
            <a:xfrm>
              <a:off x="0" y="1014412"/>
              <a:ext cx="1923920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08" name="TextBox 1107"/>
          <p:cNvSpPr txBox="1"/>
          <p:nvPr/>
        </p:nvSpPr>
        <p:spPr>
          <a:xfrm>
            <a:off x="1077911" y="4892676"/>
            <a:ext cx="271335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200" dirty="0"/>
              <a:t>Перший пам’ятник Т. Шевченку було відкрито у 1881 році до 20-річчя від дня смерті митця у м. Форт Шевченко (Казахстан) під керівництвом І.О. </a:t>
            </a:r>
            <a:r>
              <a:rPr lang="uk-UA" sz="1200" dirty="0" err="1"/>
              <a:t>Ускова</a:t>
            </a:r>
            <a:r>
              <a:rPr lang="uk-UA" sz="1200" dirty="0"/>
              <a:t>, який був комендантом </a:t>
            </a:r>
            <a:r>
              <a:rPr lang="uk-UA" sz="1200" dirty="0" err="1"/>
              <a:t>Новопетровського</a:t>
            </a:r>
            <a:r>
              <a:rPr lang="uk-UA" sz="1200" dirty="0"/>
              <a:t> укріплення, коли Шевченко перебував там на засланні.</a:t>
            </a:r>
          </a:p>
        </p:txBody>
      </p:sp>
      <p:sp>
        <p:nvSpPr>
          <p:cNvPr id="1109" name="TextBox 1108"/>
          <p:cNvSpPr txBox="1"/>
          <p:nvPr/>
        </p:nvSpPr>
        <p:spPr>
          <a:xfrm>
            <a:off x="3892435" y="4892676"/>
            <a:ext cx="175692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200" dirty="0"/>
              <a:t>В Україні перший пам’ятник Шевченку (його погруддя) було встановлено у Харкові у садибі Алчевських у 1881 році.</a:t>
            </a:r>
          </a:p>
        </p:txBody>
      </p:sp>
      <p:sp>
        <p:nvSpPr>
          <p:cNvPr id="1110" name="TextBox 1109"/>
          <p:cNvSpPr txBox="1"/>
          <p:nvPr/>
        </p:nvSpPr>
        <p:spPr>
          <a:xfrm>
            <a:off x="5790765" y="4892676"/>
            <a:ext cx="237028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200" dirty="0"/>
              <a:t>Починаючи з 1911 року традиційне скульптурне зображення Т. Шевченка – в кожусі та шапці, у похилому віці. З 1990-х років Т. Шевченка почали зображувати у молодому віці.</a:t>
            </a:r>
          </a:p>
        </p:txBody>
      </p:sp>
      <p:sp>
        <p:nvSpPr>
          <p:cNvPr id="1111" name="TextBox 1110"/>
          <p:cNvSpPr txBox="1"/>
          <p:nvPr/>
        </p:nvSpPr>
        <p:spPr>
          <a:xfrm>
            <a:off x="8265384" y="4892676"/>
            <a:ext cx="378385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1200" dirty="0"/>
              <a:t>Одним із кращих зразків монументальної Шевченкіани у світі та найкращим пам’ятником Т. Шевченку в Україні вважається пам’ятник, встановлений у Харкові в 1935 році. Автори пам’ятника – скульптор Матвій </a:t>
            </a:r>
            <a:r>
              <a:rPr lang="uk-UA" sz="1200" dirty="0" err="1"/>
              <a:t>Манізер</a:t>
            </a:r>
            <a:r>
              <a:rPr lang="uk-UA" sz="1200" dirty="0"/>
              <a:t> і архітектор Йосип </a:t>
            </a:r>
            <a:r>
              <a:rPr lang="uk-UA" sz="1200" dirty="0" err="1"/>
              <a:t>Лангбард</a:t>
            </a:r>
            <a:r>
              <a:rPr lang="uk-UA" sz="1200" dirty="0"/>
              <a:t>. Він є одним із символів міста і водночас – яскравим зразком скульптури соцреалізму.</a:t>
            </a:r>
          </a:p>
        </p:txBody>
      </p:sp>
      <p:cxnSp>
        <p:nvCxnSpPr>
          <p:cNvPr id="1113" name="Straight Connector 1112"/>
          <p:cNvCxnSpPr/>
          <p:nvPr/>
        </p:nvCxnSpPr>
        <p:spPr>
          <a:xfrm>
            <a:off x="3832860" y="5181600"/>
            <a:ext cx="0" cy="601980"/>
          </a:xfrm>
          <a:prstGeom prst="line">
            <a:avLst/>
          </a:prstGeom>
          <a:ln w="381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4" name="Straight Connector 1113"/>
          <p:cNvCxnSpPr/>
          <p:nvPr/>
        </p:nvCxnSpPr>
        <p:spPr>
          <a:xfrm>
            <a:off x="5707380" y="5181600"/>
            <a:ext cx="0" cy="601980"/>
          </a:xfrm>
          <a:prstGeom prst="line">
            <a:avLst/>
          </a:prstGeom>
          <a:ln w="381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5" name="Straight Connector 1114"/>
          <p:cNvCxnSpPr/>
          <p:nvPr/>
        </p:nvCxnSpPr>
        <p:spPr>
          <a:xfrm>
            <a:off x="8213780" y="5181600"/>
            <a:ext cx="0" cy="601980"/>
          </a:xfrm>
          <a:prstGeom prst="line">
            <a:avLst/>
          </a:prstGeom>
          <a:ln w="381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8" name="Straight Connector 1117"/>
          <p:cNvCxnSpPr/>
          <p:nvPr/>
        </p:nvCxnSpPr>
        <p:spPr>
          <a:xfrm>
            <a:off x="1045525" y="4835573"/>
            <a:ext cx="10760395" cy="1767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8" name="Group 1147"/>
          <p:cNvGrpSpPr/>
          <p:nvPr/>
        </p:nvGrpSpPr>
        <p:grpSpPr>
          <a:xfrm>
            <a:off x="1895" y="822732"/>
            <a:ext cx="12190105" cy="3738880"/>
            <a:chOff x="1895" y="995680"/>
            <a:chExt cx="12190105" cy="3738880"/>
          </a:xfrm>
        </p:grpSpPr>
        <p:grpSp>
          <p:nvGrpSpPr>
            <p:cNvPr id="1147" name="Group 1146"/>
            <p:cNvGrpSpPr/>
            <p:nvPr/>
          </p:nvGrpSpPr>
          <p:grpSpPr>
            <a:xfrm>
              <a:off x="1895" y="995680"/>
              <a:ext cx="12190105" cy="3738880"/>
              <a:chOff x="1895" y="995680"/>
              <a:chExt cx="12190105" cy="37388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/>
              <a:srcRect t="8404" b="32564"/>
              <a:stretch/>
            </p:blipFill>
            <p:spPr>
              <a:xfrm>
                <a:off x="1895" y="995680"/>
                <a:ext cx="12190105" cy="3738880"/>
              </a:xfrm>
              <a:prstGeom prst="rect">
                <a:avLst/>
              </a:prstGeom>
            </p:spPr>
          </p:pic>
          <p:sp>
            <p:nvSpPr>
              <p:cNvPr id="1146" name="Rectangle 1145"/>
              <p:cNvSpPr/>
              <p:nvPr/>
            </p:nvSpPr>
            <p:spPr>
              <a:xfrm>
                <a:off x="8213780" y="1424940"/>
                <a:ext cx="2294200" cy="1798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135" name="Group 1114"/>
            <p:cNvGrpSpPr>
              <a:grpSpLocks noChangeAspect="1"/>
            </p:cNvGrpSpPr>
            <p:nvPr/>
          </p:nvGrpSpPr>
          <p:grpSpPr bwMode="auto">
            <a:xfrm>
              <a:off x="8503920" y="1476807"/>
              <a:ext cx="1764162" cy="1765486"/>
              <a:chOff x="0" y="0"/>
              <a:chExt cx="1334" cy="1335"/>
            </a:xfrm>
          </p:grpSpPr>
          <p:sp>
            <p:nvSpPr>
              <p:cNvPr id="1137" name="Freeform 1115"/>
              <p:cNvSpPr>
                <a:spLocks noEditPoints="1"/>
              </p:cNvSpPr>
              <p:nvPr/>
            </p:nvSpPr>
            <p:spPr bwMode="auto">
              <a:xfrm>
                <a:off x="0" y="0"/>
                <a:ext cx="1334" cy="1335"/>
              </a:xfrm>
              <a:custGeom>
                <a:avLst/>
                <a:gdLst>
                  <a:gd name="T0" fmla="*/ 281 w 562"/>
                  <a:gd name="T1" fmla="*/ 0 h 562"/>
                  <a:gd name="T2" fmla="*/ 490 w 562"/>
                  <a:gd name="T3" fmla="*/ 202 h 562"/>
                  <a:gd name="T4" fmla="*/ 413 w 562"/>
                  <a:gd name="T5" fmla="*/ 187 h 562"/>
                  <a:gd name="T6" fmla="*/ 364 w 562"/>
                  <a:gd name="T7" fmla="*/ 242 h 562"/>
                  <a:gd name="T8" fmla="*/ 391 w 562"/>
                  <a:gd name="T9" fmla="*/ 305 h 562"/>
                  <a:gd name="T10" fmla="*/ 441 w 562"/>
                  <a:gd name="T11" fmla="*/ 298 h 562"/>
                  <a:gd name="T12" fmla="*/ 471 w 562"/>
                  <a:gd name="T13" fmla="*/ 382 h 562"/>
                  <a:gd name="T14" fmla="*/ 490 w 562"/>
                  <a:gd name="T15" fmla="*/ 449 h 562"/>
                  <a:gd name="T16" fmla="*/ 13 w 562"/>
                  <a:gd name="T17" fmla="*/ 281 h 562"/>
                  <a:gd name="T18" fmla="*/ 13 w 562"/>
                  <a:gd name="T19" fmla="*/ 266 h 562"/>
                  <a:gd name="T20" fmla="*/ 46 w 562"/>
                  <a:gd name="T21" fmla="*/ 195 h 562"/>
                  <a:gd name="T22" fmla="*/ 57 w 562"/>
                  <a:gd name="T23" fmla="*/ 214 h 562"/>
                  <a:gd name="T24" fmla="*/ 74 w 562"/>
                  <a:gd name="T25" fmla="*/ 244 h 562"/>
                  <a:gd name="T26" fmla="*/ 117 w 562"/>
                  <a:gd name="T27" fmla="*/ 269 h 562"/>
                  <a:gd name="T28" fmla="*/ 175 w 562"/>
                  <a:gd name="T29" fmla="*/ 311 h 562"/>
                  <a:gd name="T30" fmla="*/ 180 w 562"/>
                  <a:gd name="T31" fmla="*/ 380 h 562"/>
                  <a:gd name="T32" fmla="*/ 207 w 562"/>
                  <a:gd name="T33" fmla="*/ 464 h 562"/>
                  <a:gd name="T34" fmla="*/ 260 w 562"/>
                  <a:gd name="T35" fmla="*/ 535 h 562"/>
                  <a:gd name="T36" fmla="*/ 253 w 562"/>
                  <a:gd name="T37" fmla="*/ 502 h 562"/>
                  <a:gd name="T38" fmla="*/ 241 w 562"/>
                  <a:gd name="T39" fmla="*/ 483 h 562"/>
                  <a:gd name="T40" fmla="*/ 291 w 562"/>
                  <a:gd name="T41" fmla="*/ 438 h 562"/>
                  <a:gd name="T42" fmla="*/ 322 w 562"/>
                  <a:gd name="T43" fmla="*/ 371 h 562"/>
                  <a:gd name="T44" fmla="*/ 294 w 562"/>
                  <a:gd name="T45" fmla="*/ 331 h 562"/>
                  <a:gd name="T46" fmla="*/ 241 w 562"/>
                  <a:gd name="T47" fmla="*/ 283 h 562"/>
                  <a:gd name="T48" fmla="*/ 192 w 562"/>
                  <a:gd name="T49" fmla="*/ 272 h 562"/>
                  <a:gd name="T50" fmla="*/ 145 w 562"/>
                  <a:gd name="T51" fmla="*/ 245 h 562"/>
                  <a:gd name="T52" fmla="*/ 108 w 562"/>
                  <a:gd name="T53" fmla="*/ 230 h 562"/>
                  <a:gd name="T54" fmla="*/ 175 w 562"/>
                  <a:gd name="T55" fmla="*/ 223 h 562"/>
                  <a:gd name="T56" fmla="*/ 218 w 562"/>
                  <a:gd name="T57" fmla="*/ 162 h 562"/>
                  <a:gd name="T58" fmla="*/ 253 w 562"/>
                  <a:gd name="T59" fmla="*/ 143 h 562"/>
                  <a:gd name="T60" fmla="*/ 248 w 562"/>
                  <a:gd name="T61" fmla="*/ 130 h 562"/>
                  <a:gd name="T62" fmla="*/ 265 w 562"/>
                  <a:gd name="T63" fmla="*/ 133 h 562"/>
                  <a:gd name="T64" fmla="*/ 280 w 562"/>
                  <a:gd name="T65" fmla="*/ 129 h 562"/>
                  <a:gd name="T66" fmla="*/ 292 w 562"/>
                  <a:gd name="T67" fmla="*/ 146 h 562"/>
                  <a:gd name="T68" fmla="*/ 293 w 562"/>
                  <a:gd name="T69" fmla="*/ 127 h 562"/>
                  <a:gd name="T70" fmla="*/ 262 w 562"/>
                  <a:gd name="T71" fmla="*/ 102 h 562"/>
                  <a:gd name="T72" fmla="*/ 222 w 562"/>
                  <a:gd name="T73" fmla="*/ 114 h 562"/>
                  <a:gd name="T74" fmla="*/ 189 w 562"/>
                  <a:gd name="T75" fmla="*/ 106 h 562"/>
                  <a:gd name="T76" fmla="*/ 230 w 562"/>
                  <a:gd name="T77" fmla="*/ 85 h 562"/>
                  <a:gd name="T78" fmla="*/ 234 w 562"/>
                  <a:gd name="T79" fmla="*/ 73 h 562"/>
                  <a:gd name="T80" fmla="*/ 250 w 562"/>
                  <a:gd name="T81" fmla="*/ 65 h 562"/>
                  <a:gd name="T82" fmla="*/ 285 w 562"/>
                  <a:gd name="T83" fmla="*/ 78 h 562"/>
                  <a:gd name="T84" fmla="*/ 267 w 562"/>
                  <a:gd name="T85" fmla="*/ 47 h 562"/>
                  <a:gd name="T86" fmla="*/ 228 w 562"/>
                  <a:gd name="T87" fmla="*/ 59 h 562"/>
                  <a:gd name="T88" fmla="*/ 219 w 562"/>
                  <a:gd name="T89" fmla="*/ 58 h 562"/>
                  <a:gd name="T90" fmla="*/ 186 w 562"/>
                  <a:gd name="T91" fmla="*/ 61 h 562"/>
                  <a:gd name="T92" fmla="*/ 184 w 562"/>
                  <a:gd name="T93" fmla="*/ 54 h 562"/>
                  <a:gd name="T94" fmla="*/ 162 w 562"/>
                  <a:gd name="T95" fmla="*/ 61 h 562"/>
                  <a:gd name="T96" fmla="*/ 157 w 562"/>
                  <a:gd name="T97" fmla="*/ 65 h 562"/>
                  <a:gd name="T98" fmla="*/ 462 w 562"/>
                  <a:gd name="T99" fmla="*/ 82 h 562"/>
                  <a:gd name="T100" fmla="*/ 458 w 562"/>
                  <a:gd name="T101" fmla="*/ 109 h 562"/>
                  <a:gd name="T102" fmla="*/ 448 w 562"/>
                  <a:gd name="T103" fmla="*/ 118 h 562"/>
                  <a:gd name="T104" fmla="*/ 427 w 562"/>
                  <a:gd name="T105" fmla="*/ 156 h 562"/>
                  <a:gd name="T106" fmla="*/ 407 w 562"/>
                  <a:gd name="T107" fmla="*/ 182 h 562"/>
                  <a:gd name="T108" fmla="*/ 453 w 562"/>
                  <a:gd name="T109" fmla="*/ 158 h 562"/>
                  <a:gd name="T110" fmla="*/ 472 w 562"/>
                  <a:gd name="T111" fmla="*/ 174 h 562"/>
                  <a:gd name="T112" fmla="*/ 492 w 562"/>
                  <a:gd name="T113" fmla="*/ 168 h 562"/>
                  <a:gd name="T114" fmla="*/ 487 w 562"/>
                  <a:gd name="T115" fmla="*/ 151 h 562"/>
                  <a:gd name="T116" fmla="*/ 519 w 562"/>
                  <a:gd name="T117" fmla="*/ 162 h 562"/>
                  <a:gd name="T118" fmla="*/ 526 w 562"/>
                  <a:gd name="T119" fmla="*/ 205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2" h="562">
                    <a:moveTo>
                      <a:pt x="281" y="0"/>
                    </a:moveTo>
                    <a:cubicBezTo>
                      <a:pt x="126" y="0"/>
                      <a:pt x="0" y="126"/>
                      <a:pt x="0" y="281"/>
                    </a:cubicBezTo>
                    <a:cubicBezTo>
                      <a:pt x="0" y="436"/>
                      <a:pt x="126" y="562"/>
                      <a:pt x="281" y="562"/>
                    </a:cubicBezTo>
                    <a:cubicBezTo>
                      <a:pt x="437" y="562"/>
                      <a:pt x="562" y="436"/>
                      <a:pt x="562" y="281"/>
                    </a:cubicBezTo>
                    <a:cubicBezTo>
                      <a:pt x="562" y="126"/>
                      <a:pt x="437" y="0"/>
                      <a:pt x="281" y="0"/>
                    </a:cubicBezTo>
                    <a:close/>
                    <a:moveTo>
                      <a:pt x="513" y="195"/>
                    </a:moveTo>
                    <a:cubicBezTo>
                      <a:pt x="499" y="197"/>
                      <a:pt x="499" y="197"/>
                      <a:pt x="499" y="197"/>
                    </a:cubicBezTo>
                    <a:cubicBezTo>
                      <a:pt x="499" y="205"/>
                      <a:pt x="499" y="205"/>
                      <a:pt x="499" y="205"/>
                    </a:cubicBezTo>
                    <a:cubicBezTo>
                      <a:pt x="494" y="205"/>
                      <a:pt x="494" y="205"/>
                      <a:pt x="494" y="205"/>
                    </a:cubicBezTo>
                    <a:cubicBezTo>
                      <a:pt x="490" y="202"/>
                      <a:pt x="490" y="202"/>
                      <a:pt x="490" y="202"/>
                    </a:cubicBezTo>
                    <a:cubicBezTo>
                      <a:pt x="465" y="196"/>
                      <a:pt x="465" y="196"/>
                      <a:pt x="465" y="196"/>
                    </a:cubicBezTo>
                    <a:cubicBezTo>
                      <a:pt x="465" y="180"/>
                      <a:pt x="465" y="180"/>
                      <a:pt x="465" y="180"/>
                    </a:cubicBezTo>
                    <a:cubicBezTo>
                      <a:pt x="435" y="182"/>
                      <a:pt x="435" y="182"/>
                      <a:pt x="435" y="182"/>
                    </a:cubicBezTo>
                    <a:cubicBezTo>
                      <a:pt x="425" y="187"/>
                      <a:pt x="425" y="187"/>
                      <a:pt x="425" y="187"/>
                    </a:cubicBezTo>
                    <a:cubicBezTo>
                      <a:pt x="413" y="187"/>
                      <a:pt x="413" y="187"/>
                      <a:pt x="413" y="187"/>
                    </a:cubicBezTo>
                    <a:cubicBezTo>
                      <a:pt x="407" y="187"/>
                      <a:pt x="407" y="187"/>
                      <a:pt x="407" y="187"/>
                    </a:cubicBezTo>
                    <a:cubicBezTo>
                      <a:pt x="392" y="195"/>
                      <a:pt x="392" y="195"/>
                      <a:pt x="392" y="195"/>
                    </a:cubicBezTo>
                    <a:cubicBezTo>
                      <a:pt x="392" y="210"/>
                      <a:pt x="392" y="210"/>
                      <a:pt x="392" y="210"/>
                    </a:cubicBezTo>
                    <a:cubicBezTo>
                      <a:pt x="362" y="232"/>
                      <a:pt x="362" y="232"/>
                      <a:pt x="362" y="232"/>
                    </a:cubicBezTo>
                    <a:cubicBezTo>
                      <a:pt x="364" y="242"/>
                      <a:pt x="364" y="242"/>
                      <a:pt x="364" y="242"/>
                    </a:cubicBezTo>
                    <a:cubicBezTo>
                      <a:pt x="370" y="242"/>
                      <a:pt x="370" y="242"/>
                      <a:pt x="370" y="242"/>
                    </a:cubicBezTo>
                    <a:cubicBezTo>
                      <a:pt x="369" y="251"/>
                      <a:pt x="369" y="251"/>
                      <a:pt x="369" y="251"/>
                    </a:cubicBezTo>
                    <a:cubicBezTo>
                      <a:pt x="365" y="252"/>
                      <a:pt x="365" y="252"/>
                      <a:pt x="365" y="252"/>
                    </a:cubicBezTo>
                    <a:cubicBezTo>
                      <a:pt x="364" y="275"/>
                      <a:pt x="364" y="275"/>
                      <a:pt x="364" y="275"/>
                    </a:cubicBezTo>
                    <a:cubicBezTo>
                      <a:pt x="391" y="305"/>
                      <a:pt x="391" y="305"/>
                      <a:pt x="391" y="305"/>
                    </a:cubicBezTo>
                    <a:cubicBezTo>
                      <a:pt x="402" y="305"/>
                      <a:pt x="402" y="305"/>
                      <a:pt x="402" y="305"/>
                    </a:cubicBezTo>
                    <a:cubicBezTo>
                      <a:pt x="403" y="303"/>
                      <a:pt x="403" y="303"/>
                      <a:pt x="403" y="303"/>
                    </a:cubicBezTo>
                    <a:cubicBezTo>
                      <a:pt x="423" y="303"/>
                      <a:pt x="423" y="303"/>
                      <a:pt x="423" y="303"/>
                    </a:cubicBezTo>
                    <a:cubicBezTo>
                      <a:pt x="429" y="298"/>
                      <a:pt x="429" y="298"/>
                      <a:pt x="429" y="298"/>
                    </a:cubicBezTo>
                    <a:cubicBezTo>
                      <a:pt x="441" y="298"/>
                      <a:pt x="441" y="298"/>
                      <a:pt x="441" y="298"/>
                    </a:cubicBezTo>
                    <a:cubicBezTo>
                      <a:pt x="447" y="304"/>
                      <a:pt x="447" y="304"/>
                      <a:pt x="447" y="304"/>
                    </a:cubicBezTo>
                    <a:cubicBezTo>
                      <a:pt x="464" y="306"/>
                      <a:pt x="464" y="306"/>
                      <a:pt x="464" y="306"/>
                    </a:cubicBezTo>
                    <a:cubicBezTo>
                      <a:pt x="462" y="329"/>
                      <a:pt x="462" y="329"/>
                      <a:pt x="462" y="329"/>
                    </a:cubicBezTo>
                    <a:cubicBezTo>
                      <a:pt x="481" y="363"/>
                      <a:pt x="481" y="363"/>
                      <a:pt x="481" y="363"/>
                    </a:cubicBezTo>
                    <a:cubicBezTo>
                      <a:pt x="471" y="382"/>
                      <a:pt x="471" y="382"/>
                      <a:pt x="471" y="382"/>
                    </a:cubicBezTo>
                    <a:cubicBezTo>
                      <a:pt x="472" y="392"/>
                      <a:pt x="472" y="392"/>
                      <a:pt x="472" y="392"/>
                    </a:cubicBezTo>
                    <a:cubicBezTo>
                      <a:pt x="480" y="399"/>
                      <a:pt x="480" y="399"/>
                      <a:pt x="480" y="399"/>
                    </a:cubicBezTo>
                    <a:cubicBezTo>
                      <a:pt x="480" y="421"/>
                      <a:pt x="480" y="421"/>
                      <a:pt x="480" y="421"/>
                    </a:cubicBezTo>
                    <a:cubicBezTo>
                      <a:pt x="490" y="435"/>
                      <a:pt x="490" y="435"/>
                      <a:pt x="490" y="435"/>
                    </a:cubicBezTo>
                    <a:cubicBezTo>
                      <a:pt x="490" y="449"/>
                      <a:pt x="490" y="449"/>
                      <a:pt x="490" y="449"/>
                    </a:cubicBezTo>
                    <a:cubicBezTo>
                      <a:pt x="441" y="510"/>
                      <a:pt x="366" y="549"/>
                      <a:pt x="281" y="549"/>
                    </a:cubicBezTo>
                    <a:cubicBezTo>
                      <a:pt x="142" y="549"/>
                      <a:pt x="28" y="444"/>
                      <a:pt x="14" y="308"/>
                    </a:cubicBezTo>
                    <a:cubicBezTo>
                      <a:pt x="14" y="306"/>
                      <a:pt x="14" y="304"/>
                      <a:pt x="14" y="302"/>
                    </a:cubicBezTo>
                    <a:cubicBezTo>
                      <a:pt x="14" y="302"/>
                      <a:pt x="14" y="302"/>
                      <a:pt x="14" y="302"/>
                    </a:cubicBezTo>
                    <a:cubicBezTo>
                      <a:pt x="13" y="295"/>
                      <a:pt x="13" y="288"/>
                      <a:pt x="13" y="281"/>
                    </a:cubicBezTo>
                    <a:cubicBezTo>
                      <a:pt x="13" y="279"/>
                      <a:pt x="13" y="279"/>
                      <a:pt x="13" y="279"/>
                    </a:cubicBezTo>
                    <a:cubicBezTo>
                      <a:pt x="13" y="276"/>
                      <a:pt x="13" y="276"/>
                      <a:pt x="13" y="276"/>
                    </a:cubicBezTo>
                    <a:cubicBezTo>
                      <a:pt x="13" y="272"/>
                      <a:pt x="13" y="272"/>
                      <a:pt x="13" y="272"/>
                    </a:cubicBezTo>
                    <a:cubicBezTo>
                      <a:pt x="13" y="268"/>
                      <a:pt x="13" y="268"/>
                      <a:pt x="13" y="268"/>
                    </a:cubicBezTo>
                    <a:cubicBezTo>
                      <a:pt x="13" y="266"/>
                      <a:pt x="13" y="266"/>
                      <a:pt x="13" y="266"/>
                    </a:cubicBezTo>
                    <a:cubicBezTo>
                      <a:pt x="13" y="264"/>
                      <a:pt x="13" y="263"/>
                      <a:pt x="14" y="261"/>
                    </a:cubicBezTo>
                    <a:cubicBezTo>
                      <a:pt x="14" y="260"/>
                      <a:pt x="14" y="260"/>
                      <a:pt x="14" y="260"/>
                    </a:cubicBezTo>
                    <a:cubicBezTo>
                      <a:pt x="16" y="230"/>
                      <a:pt x="23" y="201"/>
                      <a:pt x="35" y="175"/>
                    </a:cubicBezTo>
                    <a:cubicBezTo>
                      <a:pt x="35" y="189"/>
                      <a:pt x="35" y="189"/>
                      <a:pt x="35" y="189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6" y="217"/>
                      <a:pt x="46" y="217"/>
                      <a:pt x="46" y="217"/>
                    </a:cubicBezTo>
                    <a:cubicBezTo>
                      <a:pt x="57" y="235"/>
                      <a:pt x="57" y="235"/>
                      <a:pt x="57" y="235"/>
                    </a:cubicBezTo>
                    <a:cubicBezTo>
                      <a:pt x="66" y="236"/>
                      <a:pt x="66" y="236"/>
                      <a:pt x="66" y="236"/>
                    </a:cubicBezTo>
                    <a:cubicBezTo>
                      <a:pt x="67" y="230"/>
                      <a:pt x="67" y="230"/>
                      <a:pt x="67" y="230"/>
                    </a:cubicBezTo>
                    <a:cubicBezTo>
                      <a:pt x="57" y="214"/>
                      <a:pt x="57" y="214"/>
                      <a:pt x="57" y="214"/>
                    </a:cubicBezTo>
                    <a:cubicBezTo>
                      <a:pt x="54" y="198"/>
                      <a:pt x="54" y="198"/>
                      <a:pt x="54" y="198"/>
                    </a:cubicBezTo>
                    <a:cubicBezTo>
                      <a:pt x="61" y="198"/>
                      <a:pt x="61" y="198"/>
                      <a:pt x="61" y="198"/>
                    </a:cubicBezTo>
                    <a:cubicBezTo>
                      <a:pt x="63" y="214"/>
                      <a:pt x="63" y="214"/>
                      <a:pt x="63" y="214"/>
                    </a:cubicBezTo>
                    <a:cubicBezTo>
                      <a:pt x="78" y="236"/>
                      <a:pt x="78" y="236"/>
                      <a:pt x="78" y="236"/>
                    </a:cubicBezTo>
                    <a:cubicBezTo>
                      <a:pt x="74" y="244"/>
                      <a:pt x="74" y="244"/>
                      <a:pt x="74" y="244"/>
                    </a:cubicBezTo>
                    <a:cubicBezTo>
                      <a:pt x="84" y="258"/>
                      <a:pt x="84" y="258"/>
                      <a:pt x="84" y="258"/>
                    </a:cubicBezTo>
                    <a:cubicBezTo>
                      <a:pt x="108" y="264"/>
                      <a:pt x="108" y="264"/>
                      <a:pt x="108" y="264"/>
                    </a:cubicBezTo>
                    <a:cubicBezTo>
                      <a:pt x="108" y="260"/>
                      <a:pt x="108" y="260"/>
                      <a:pt x="108" y="26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9"/>
                      <a:pt x="117" y="269"/>
                      <a:pt x="117" y="269"/>
                    </a:cubicBezTo>
                    <a:cubicBezTo>
                      <a:pt x="124" y="270"/>
                      <a:pt x="124" y="270"/>
                      <a:pt x="124" y="270"/>
                    </a:cubicBezTo>
                    <a:cubicBezTo>
                      <a:pt x="136" y="273"/>
                      <a:pt x="136" y="273"/>
                      <a:pt x="136" y="273"/>
                    </a:cubicBezTo>
                    <a:cubicBezTo>
                      <a:pt x="152" y="292"/>
                      <a:pt x="152" y="292"/>
                      <a:pt x="152" y="292"/>
                    </a:cubicBezTo>
                    <a:cubicBezTo>
                      <a:pt x="173" y="293"/>
                      <a:pt x="173" y="293"/>
                      <a:pt x="173" y="293"/>
                    </a:cubicBezTo>
                    <a:cubicBezTo>
                      <a:pt x="175" y="311"/>
                      <a:pt x="175" y="311"/>
                      <a:pt x="175" y="311"/>
                    </a:cubicBezTo>
                    <a:cubicBezTo>
                      <a:pt x="161" y="321"/>
                      <a:pt x="161" y="321"/>
                      <a:pt x="161" y="321"/>
                    </a:cubicBezTo>
                    <a:cubicBezTo>
                      <a:pt x="160" y="336"/>
                      <a:pt x="160" y="336"/>
                      <a:pt x="160" y="336"/>
                    </a:cubicBezTo>
                    <a:cubicBezTo>
                      <a:pt x="158" y="345"/>
                      <a:pt x="158" y="345"/>
                      <a:pt x="158" y="345"/>
                    </a:cubicBezTo>
                    <a:cubicBezTo>
                      <a:pt x="179" y="371"/>
                      <a:pt x="179" y="371"/>
                      <a:pt x="179" y="371"/>
                    </a:cubicBezTo>
                    <a:cubicBezTo>
                      <a:pt x="180" y="380"/>
                      <a:pt x="180" y="380"/>
                      <a:pt x="180" y="380"/>
                    </a:cubicBezTo>
                    <a:cubicBezTo>
                      <a:pt x="180" y="380"/>
                      <a:pt x="188" y="382"/>
                      <a:pt x="189" y="382"/>
                    </a:cubicBezTo>
                    <a:cubicBezTo>
                      <a:pt x="190" y="382"/>
                      <a:pt x="206" y="394"/>
                      <a:pt x="206" y="394"/>
                    </a:cubicBezTo>
                    <a:cubicBezTo>
                      <a:pt x="206" y="441"/>
                      <a:pt x="206" y="441"/>
                      <a:pt x="206" y="441"/>
                    </a:cubicBezTo>
                    <a:cubicBezTo>
                      <a:pt x="211" y="443"/>
                      <a:pt x="211" y="443"/>
                      <a:pt x="211" y="443"/>
                    </a:cubicBezTo>
                    <a:cubicBezTo>
                      <a:pt x="207" y="464"/>
                      <a:pt x="207" y="464"/>
                      <a:pt x="207" y="464"/>
                    </a:cubicBezTo>
                    <a:cubicBezTo>
                      <a:pt x="217" y="477"/>
                      <a:pt x="217" y="477"/>
                      <a:pt x="217" y="477"/>
                    </a:cubicBezTo>
                    <a:cubicBezTo>
                      <a:pt x="215" y="498"/>
                      <a:pt x="215" y="498"/>
                      <a:pt x="215" y="498"/>
                    </a:cubicBezTo>
                    <a:cubicBezTo>
                      <a:pt x="228" y="521"/>
                      <a:pt x="228" y="521"/>
                      <a:pt x="228" y="521"/>
                    </a:cubicBezTo>
                    <a:cubicBezTo>
                      <a:pt x="244" y="535"/>
                      <a:pt x="244" y="535"/>
                      <a:pt x="244" y="535"/>
                    </a:cubicBezTo>
                    <a:cubicBezTo>
                      <a:pt x="260" y="535"/>
                      <a:pt x="260" y="535"/>
                      <a:pt x="260" y="535"/>
                    </a:cubicBezTo>
                    <a:cubicBezTo>
                      <a:pt x="262" y="530"/>
                      <a:pt x="262" y="530"/>
                      <a:pt x="262" y="530"/>
                    </a:cubicBezTo>
                    <a:cubicBezTo>
                      <a:pt x="250" y="520"/>
                      <a:pt x="250" y="520"/>
                      <a:pt x="250" y="520"/>
                    </a:cubicBezTo>
                    <a:cubicBezTo>
                      <a:pt x="251" y="515"/>
                      <a:pt x="251" y="515"/>
                      <a:pt x="251" y="515"/>
                    </a:cubicBezTo>
                    <a:cubicBezTo>
                      <a:pt x="253" y="509"/>
                      <a:pt x="253" y="509"/>
                      <a:pt x="253" y="509"/>
                    </a:cubicBezTo>
                    <a:cubicBezTo>
                      <a:pt x="253" y="502"/>
                      <a:pt x="253" y="502"/>
                      <a:pt x="253" y="502"/>
                    </a:cubicBezTo>
                    <a:cubicBezTo>
                      <a:pt x="245" y="502"/>
                      <a:pt x="245" y="502"/>
                      <a:pt x="245" y="502"/>
                    </a:cubicBezTo>
                    <a:cubicBezTo>
                      <a:pt x="241" y="497"/>
                      <a:pt x="241" y="497"/>
                      <a:pt x="241" y="497"/>
                    </a:cubicBezTo>
                    <a:cubicBezTo>
                      <a:pt x="248" y="490"/>
                      <a:pt x="248" y="490"/>
                      <a:pt x="248" y="490"/>
                    </a:cubicBezTo>
                    <a:cubicBezTo>
                      <a:pt x="249" y="486"/>
                      <a:pt x="249" y="486"/>
                      <a:pt x="249" y="486"/>
                    </a:cubicBezTo>
                    <a:cubicBezTo>
                      <a:pt x="241" y="483"/>
                      <a:pt x="241" y="483"/>
                      <a:pt x="241" y="483"/>
                    </a:cubicBezTo>
                    <a:cubicBezTo>
                      <a:pt x="242" y="479"/>
                      <a:pt x="242" y="479"/>
                      <a:pt x="242" y="479"/>
                    </a:cubicBezTo>
                    <a:cubicBezTo>
                      <a:pt x="252" y="477"/>
                      <a:pt x="252" y="477"/>
                      <a:pt x="252" y="477"/>
                    </a:cubicBezTo>
                    <a:cubicBezTo>
                      <a:pt x="269" y="469"/>
                      <a:pt x="269" y="469"/>
                      <a:pt x="269" y="469"/>
                    </a:cubicBezTo>
                    <a:cubicBezTo>
                      <a:pt x="274" y="459"/>
                      <a:pt x="274" y="459"/>
                      <a:pt x="274" y="459"/>
                    </a:cubicBezTo>
                    <a:cubicBezTo>
                      <a:pt x="291" y="438"/>
                      <a:pt x="291" y="438"/>
                      <a:pt x="291" y="438"/>
                    </a:cubicBezTo>
                    <a:cubicBezTo>
                      <a:pt x="287" y="420"/>
                      <a:pt x="287" y="420"/>
                      <a:pt x="287" y="420"/>
                    </a:cubicBezTo>
                    <a:cubicBezTo>
                      <a:pt x="293" y="411"/>
                      <a:pt x="293" y="411"/>
                      <a:pt x="293" y="411"/>
                    </a:cubicBezTo>
                    <a:cubicBezTo>
                      <a:pt x="308" y="412"/>
                      <a:pt x="308" y="412"/>
                      <a:pt x="308" y="412"/>
                    </a:cubicBezTo>
                    <a:cubicBezTo>
                      <a:pt x="319" y="403"/>
                      <a:pt x="319" y="403"/>
                      <a:pt x="319" y="403"/>
                    </a:cubicBezTo>
                    <a:cubicBezTo>
                      <a:pt x="322" y="371"/>
                      <a:pt x="322" y="371"/>
                      <a:pt x="322" y="371"/>
                    </a:cubicBezTo>
                    <a:cubicBezTo>
                      <a:pt x="334" y="356"/>
                      <a:pt x="334" y="356"/>
                      <a:pt x="334" y="356"/>
                    </a:cubicBezTo>
                    <a:cubicBezTo>
                      <a:pt x="336" y="346"/>
                      <a:pt x="336" y="346"/>
                      <a:pt x="336" y="346"/>
                    </a:cubicBezTo>
                    <a:cubicBezTo>
                      <a:pt x="325" y="343"/>
                      <a:pt x="325" y="343"/>
                      <a:pt x="325" y="343"/>
                    </a:cubicBezTo>
                    <a:cubicBezTo>
                      <a:pt x="318" y="331"/>
                      <a:pt x="318" y="331"/>
                      <a:pt x="318" y="331"/>
                    </a:cubicBez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75" y="323"/>
                      <a:pt x="275" y="323"/>
                      <a:pt x="275" y="323"/>
                    </a:cubicBezTo>
                    <a:cubicBezTo>
                      <a:pt x="274" y="310"/>
                      <a:pt x="274" y="310"/>
                      <a:pt x="274" y="310"/>
                    </a:cubicBezTo>
                    <a:cubicBezTo>
                      <a:pt x="268" y="299"/>
                      <a:pt x="268" y="299"/>
                      <a:pt x="268" y="299"/>
                    </a:cubicBezTo>
                    <a:cubicBezTo>
                      <a:pt x="250" y="298"/>
                      <a:pt x="250" y="298"/>
                      <a:pt x="250" y="298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32" y="278"/>
                      <a:pt x="232" y="278"/>
                      <a:pt x="232" y="278"/>
                    </a:cubicBezTo>
                    <a:cubicBezTo>
                      <a:pt x="231" y="283"/>
                      <a:pt x="231" y="283"/>
                      <a:pt x="231" y="283"/>
                    </a:cubicBezTo>
                    <a:cubicBezTo>
                      <a:pt x="215" y="284"/>
                      <a:pt x="215" y="284"/>
                      <a:pt x="215" y="284"/>
                    </a:cubicBezTo>
                    <a:cubicBezTo>
                      <a:pt x="209" y="276"/>
                      <a:pt x="209" y="276"/>
                      <a:pt x="209" y="276"/>
                    </a:cubicBezTo>
                    <a:cubicBezTo>
                      <a:pt x="192" y="272"/>
                      <a:pt x="192" y="272"/>
                      <a:pt x="192" y="272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55" y="260"/>
                      <a:pt x="155" y="260"/>
                      <a:pt x="155" y="260"/>
                    </a:cubicBezTo>
                    <a:cubicBezTo>
                      <a:pt x="139" y="257"/>
                      <a:pt x="139" y="257"/>
                      <a:pt x="139" y="257"/>
                    </a:cubicBezTo>
                    <a:cubicBezTo>
                      <a:pt x="145" y="245"/>
                      <a:pt x="145" y="245"/>
                      <a:pt x="145" y="245"/>
                    </a:cubicBezTo>
                    <a:cubicBezTo>
                      <a:pt x="143" y="238"/>
                      <a:pt x="143" y="238"/>
                      <a:pt x="143" y="23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109" y="251"/>
                      <a:pt x="109" y="251"/>
                      <a:pt x="109" y="251"/>
                    </a:cubicBezTo>
                    <a:cubicBezTo>
                      <a:pt x="105" y="240"/>
                      <a:pt x="105" y="240"/>
                      <a:pt x="105" y="240"/>
                    </a:cubicBezTo>
                    <a:cubicBezTo>
                      <a:pt x="108" y="230"/>
                      <a:pt x="108" y="230"/>
                      <a:pt x="108" y="230"/>
                    </a:cubicBezTo>
                    <a:cubicBezTo>
                      <a:pt x="115" y="217"/>
                      <a:pt x="115" y="217"/>
                      <a:pt x="115" y="217"/>
                    </a:cubicBezTo>
                    <a:cubicBezTo>
                      <a:pt x="132" y="208"/>
                      <a:pt x="132" y="208"/>
                      <a:pt x="132" y="208"/>
                    </a:cubicBezTo>
                    <a:cubicBezTo>
                      <a:pt x="164" y="208"/>
                      <a:pt x="164" y="208"/>
                      <a:pt x="164" y="208"/>
                    </a:cubicBezTo>
                    <a:cubicBezTo>
                      <a:pt x="164" y="218"/>
                      <a:pt x="164" y="218"/>
                      <a:pt x="164" y="218"/>
                    </a:cubicBezTo>
                    <a:cubicBezTo>
                      <a:pt x="175" y="223"/>
                      <a:pt x="175" y="223"/>
                      <a:pt x="175" y="223"/>
                    </a:cubicBezTo>
                    <a:cubicBezTo>
                      <a:pt x="174" y="206"/>
                      <a:pt x="174" y="206"/>
                      <a:pt x="174" y="206"/>
                    </a:cubicBezTo>
                    <a:cubicBezTo>
                      <a:pt x="183" y="198"/>
                      <a:pt x="183" y="198"/>
                      <a:pt x="183" y="198"/>
                    </a:cubicBezTo>
                    <a:cubicBezTo>
                      <a:pt x="200" y="187"/>
                      <a:pt x="200" y="187"/>
                      <a:pt x="200" y="187"/>
                    </a:cubicBezTo>
                    <a:cubicBezTo>
                      <a:pt x="201" y="179"/>
                      <a:pt x="201" y="179"/>
                      <a:pt x="201" y="179"/>
                    </a:cubicBezTo>
                    <a:cubicBezTo>
                      <a:pt x="218" y="162"/>
                      <a:pt x="218" y="162"/>
                      <a:pt x="218" y="162"/>
                    </a:cubicBezTo>
                    <a:cubicBezTo>
                      <a:pt x="236" y="152"/>
                      <a:pt x="236" y="152"/>
                      <a:pt x="236" y="152"/>
                    </a:cubicBezTo>
                    <a:cubicBezTo>
                      <a:pt x="234" y="150"/>
                      <a:pt x="234" y="150"/>
                      <a:pt x="234" y="150"/>
                    </a:cubicBezTo>
                    <a:cubicBezTo>
                      <a:pt x="246" y="139"/>
                      <a:pt x="246" y="139"/>
                      <a:pt x="246" y="139"/>
                    </a:cubicBezTo>
                    <a:cubicBezTo>
                      <a:pt x="251" y="140"/>
                      <a:pt x="251" y="140"/>
                      <a:pt x="251" y="140"/>
                    </a:cubicBezTo>
                    <a:cubicBezTo>
                      <a:pt x="253" y="143"/>
                      <a:pt x="253" y="143"/>
                      <a:pt x="253" y="143"/>
                    </a:cubicBezTo>
                    <a:cubicBezTo>
                      <a:pt x="257" y="138"/>
                      <a:pt x="257" y="138"/>
                      <a:pt x="257" y="138"/>
                    </a:cubicBezTo>
                    <a:cubicBezTo>
                      <a:pt x="258" y="137"/>
                      <a:pt x="258" y="137"/>
                      <a:pt x="258" y="137"/>
                    </a:cubicBezTo>
                    <a:cubicBezTo>
                      <a:pt x="253" y="136"/>
                      <a:pt x="253" y="136"/>
                      <a:pt x="253" y="136"/>
                    </a:cubicBezTo>
                    <a:cubicBezTo>
                      <a:pt x="248" y="135"/>
                      <a:pt x="248" y="135"/>
                      <a:pt x="248" y="135"/>
                    </a:cubicBezTo>
                    <a:cubicBezTo>
                      <a:pt x="248" y="130"/>
                      <a:pt x="248" y="130"/>
                      <a:pt x="248" y="130"/>
                    </a:cubicBezTo>
                    <a:cubicBezTo>
                      <a:pt x="251" y="128"/>
                      <a:pt x="251" y="128"/>
                      <a:pt x="251" y="128"/>
                    </a:cubicBezTo>
                    <a:cubicBezTo>
                      <a:pt x="257" y="127"/>
                      <a:pt x="257" y="127"/>
                      <a:pt x="257" y="127"/>
                    </a:cubicBezTo>
                    <a:cubicBezTo>
                      <a:pt x="260" y="129"/>
                      <a:pt x="260" y="129"/>
                      <a:pt x="260" y="129"/>
                    </a:cubicBezTo>
                    <a:cubicBezTo>
                      <a:pt x="262" y="133"/>
                      <a:pt x="262" y="133"/>
                      <a:pt x="262" y="133"/>
                    </a:cubicBezTo>
                    <a:cubicBezTo>
                      <a:pt x="265" y="133"/>
                      <a:pt x="265" y="133"/>
                      <a:pt x="265" y="133"/>
                    </a:cubicBezTo>
                    <a:cubicBezTo>
                      <a:pt x="265" y="133"/>
                      <a:pt x="265" y="133"/>
                      <a:pt x="265" y="133"/>
                    </a:cubicBezTo>
                    <a:cubicBezTo>
                      <a:pt x="266" y="133"/>
                      <a:pt x="266" y="133"/>
                      <a:pt x="266" y="133"/>
                    </a:cubicBezTo>
                    <a:cubicBezTo>
                      <a:pt x="274" y="132"/>
                      <a:pt x="274" y="132"/>
                      <a:pt x="274" y="132"/>
                    </a:cubicBezTo>
                    <a:cubicBezTo>
                      <a:pt x="275" y="127"/>
                      <a:pt x="275" y="127"/>
                      <a:pt x="275" y="127"/>
                    </a:cubicBezTo>
                    <a:cubicBezTo>
                      <a:pt x="280" y="129"/>
                      <a:pt x="280" y="129"/>
                      <a:pt x="280" y="129"/>
                    </a:cubicBezTo>
                    <a:cubicBezTo>
                      <a:pt x="280" y="133"/>
                      <a:pt x="280" y="133"/>
                      <a:pt x="280" y="133"/>
                    </a:cubicBezTo>
                    <a:cubicBezTo>
                      <a:pt x="276" y="136"/>
                      <a:pt x="276" y="136"/>
                      <a:pt x="276" y="136"/>
                    </a:cubicBezTo>
                    <a:cubicBezTo>
                      <a:pt x="276" y="141"/>
                      <a:pt x="276" y="141"/>
                      <a:pt x="276" y="141"/>
                    </a:cubicBezTo>
                    <a:cubicBezTo>
                      <a:pt x="292" y="146"/>
                      <a:pt x="292" y="146"/>
                      <a:pt x="292" y="146"/>
                    </a:cubicBezTo>
                    <a:cubicBezTo>
                      <a:pt x="292" y="146"/>
                      <a:pt x="292" y="146"/>
                      <a:pt x="292" y="146"/>
                    </a:cubicBezTo>
                    <a:cubicBezTo>
                      <a:pt x="295" y="146"/>
                      <a:pt x="295" y="146"/>
                      <a:pt x="295" y="146"/>
                    </a:cubicBezTo>
                    <a:cubicBezTo>
                      <a:pt x="295" y="139"/>
                      <a:pt x="295" y="139"/>
                      <a:pt x="295" y="139"/>
                    </a:cubicBezTo>
                    <a:cubicBezTo>
                      <a:pt x="283" y="134"/>
                      <a:pt x="283" y="134"/>
                      <a:pt x="283" y="134"/>
                    </a:cubicBezTo>
                    <a:cubicBezTo>
                      <a:pt x="283" y="130"/>
                      <a:pt x="283" y="130"/>
                      <a:pt x="283" y="130"/>
                    </a:cubicBezTo>
                    <a:cubicBezTo>
                      <a:pt x="293" y="127"/>
                      <a:pt x="293" y="127"/>
                      <a:pt x="293" y="127"/>
                    </a:cubicBezTo>
                    <a:cubicBezTo>
                      <a:pt x="293" y="117"/>
                      <a:pt x="293" y="117"/>
                      <a:pt x="293" y="117"/>
                    </a:cubicBezTo>
                    <a:cubicBezTo>
                      <a:pt x="283" y="111"/>
                      <a:pt x="283" y="111"/>
                      <a:pt x="283" y="111"/>
                    </a:cubicBezTo>
                    <a:cubicBezTo>
                      <a:pt x="282" y="95"/>
                      <a:pt x="282" y="95"/>
                      <a:pt x="282" y="95"/>
                    </a:cubicBezTo>
                    <a:cubicBezTo>
                      <a:pt x="268" y="102"/>
                      <a:pt x="268" y="102"/>
                      <a:pt x="268" y="102"/>
                    </a:cubicBezTo>
                    <a:cubicBezTo>
                      <a:pt x="262" y="102"/>
                      <a:pt x="262" y="102"/>
                      <a:pt x="262" y="102"/>
                    </a:cubicBezTo>
                    <a:cubicBezTo>
                      <a:pt x="264" y="90"/>
                      <a:pt x="264" y="90"/>
                      <a:pt x="264" y="90"/>
                    </a:cubicBezTo>
                    <a:cubicBezTo>
                      <a:pt x="244" y="85"/>
                      <a:pt x="244" y="85"/>
                      <a:pt x="244" y="85"/>
                    </a:cubicBezTo>
                    <a:cubicBezTo>
                      <a:pt x="236" y="91"/>
                      <a:pt x="236" y="91"/>
                      <a:pt x="236" y="91"/>
                    </a:cubicBezTo>
                    <a:cubicBezTo>
                      <a:pt x="236" y="110"/>
                      <a:pt x="236" y="110"/>
                      <a:pt x="236" y="110"/>
                    </a:cubicBezTo>
                    <a:cubicBezTo>
                      <a:pt x="222" y="114"/>
                      <a:pt x="222" y="114"/>
                      <a:pt x="222" y="114"/>
                    </a:cubicBezTo>
                    <a:cubicBezTo>
                      <a:pt x="216" y="126"/>
                      <a:pt x="216" y="126"/>
                      <a:pt x="216" y="126"/>
                    </a:cubicBezTo>
                    <a:cubicBezTo>
                      <a:pt x="209" y="128"/>
                      <a:pt x="209" y="128"/>
                      <a:pt x="209" y="128"/>
                    </a:cubicBezTo>
                    <a:cubicBezTo>
                      <a:pt x="209" y="112"/>
                      <a:pt x="209" y="112"/>
                      <a:pt x="209" y="112"/>
                    </a:cubicBezTo>
                    <a:cubicBezTo>
                      <a:pt x="196" y="110"/>
                      <a:pt x="196" y="110"/>
                      <a:pt x="196" y="110"/>
                    </a:cubicBezTo>
                    <a:cubicBezTo>
                      <a:pt x="189" y="106"/>
                      <a:pt x="189" y="106"/>
                      <a:pt x="189" y="106"/>
                    </a:cubicBezTo>
                    <a:cubicBezTo>
                      <a:pt x="186" y="96"/>
                      <a:pt x="186" y="96"/>
                      <a:pt x="186" y="96"/>
                    </a:cubicBezTo>
                    <a:cubicBezTo>
                      <a:pt x="211" y="81"/>
                      <a:pt x="211" y="81"/>
                      <a:pt x="211" y="81"/>
                    </a:cubicBezTo>
                    <a:cubicBezTo>
                      <a:pt x="223" y="78"/>
                      <a:pt x="223" y="78"/>
                      <a:pt x="223" y="78"/>
                    </a:cubicBezTo>
                    <a:cubicBezTo>
                      <a:pt x="224" y="86"/>
                      <a:pt x="224" y="86"/>
                      <a:pt x="224" y="86"/>
                    </a:cubicBezTo>
                    <a:cubicBezTo>
                      <a:pt x="230" y="85"/>
                      <a:pt x="230" y="85"/>
                      <a:pt x="230" y="85"/>
                    </a:cubicBezTo>
                    <a:cubicBezTo>
                      <a:pt x="231" y="81"/>
                      <a:pt x="231" y="81"/>
                      <a:pt x="231" y="81"/>
                    </a:cubicBezTo>
                    <a:cubicBezTo>
                      <a:pt x="238" y="80"/>
                      <a:pt x="238" y="80"/>
                      <a:pt x="238" y="80"/>
                    </a:cubicBezTo>
                    <a:cubicBezTo>
                      <a:pt x="238" y="79"/>
                      <a:pt x="238" y="79"/>
                      <a:pt x="238" y="79"/>
                    </a:cubicBezTo>
                    <a:cubicBezTo>
                      <a:pt x="235" y="78"/>
                      <a:pt x="235" y="78"/>
                      <a:pt x="235" y="78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43" y="73"/>
                      <a:pt x="243" y="73"/>
                      <a:pt x="243" y="73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50" y="65"/>
                      <a:pt x="250" y="65"/>
                      <a:pt x="250" y="65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276" y="70"/>
                      <a:pt x="276" y="70"/>
                      <a:pt x="276" y="70"/>
                    </a:cubicBezTo>
                    <a:cubicBezTo>
                      <a:pt x="255" y="81"/>
                      <a:pt x="255" y="81"/>
                      <a:pt x="255" y="81"/>
                    </a:cubicBezTo>
                    <a:cubicBezTo>
                      <a:pt x="282" y="87"/>
                      <a:pt x="282" y="87"/>
                      <a:pt x="282" y="87"/>
                    </a:cubicBezTo>
                    <a:cubicBezTo>
                      <a:pt x="285" y="78"/>
                      <a:pt x="285" y="78"/>
                      <a:pt x="285" y="78"/>
                    </a:cubicBezTo>
                    <a:cubicBezTo>
                      <a:pt x="297" y="78"/>
                      <a:pt x="297" y="78"/>
                      <a:pt x="297" y="78"/>
                    </a:cubicBezTo>
                    <a:cubicBezTo>
                      <a:pt x="301" y="70"/>
                      <a:pt x="301" y="70"/>
                      <a:pt x="301" y="70"/>
                    </a:cubicBezTo>
                    <a:cubicBezTo>
                      <a:pt x="293" y="69"/>
                      <a:pt x="293" y="69"/>
                      <a:pt x="293" y="69"/>
                    </a:cubicBezTo>
                    <a:cubicBezTo>
                      <a:pt x="293" y="59"/>
                      <a:pt x="293" y="59"/>
                      <a:pt x="293" y="59"/>
                    </a:cubicBezTo>
                    <a:cubicBezTo>
                      <a:pt x="267" y="47"/>
                      <a:pt x="267" y="47"/>
                      <a:pt x="267" y="47"/>
                    </a:cubicBezTo>
                    <a:cubicBezTo>
                      <a:pt x="249" y="49"/>
                      <a:pt x="249" y="49"/>
                      <a:pt x="249" y="49"/>
                    </a:cubicBezTo>
                    <a:cubicBezTo>
                      <a:pt x="239" y="55"/>
                      <a:pt x="239" y="55"/>
                      <a:pt x="239" y="55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29" y="66"/>
                      <a:pt x="229" y="66"/>
                      <a:pt x="229" y="66"/>
                    </a:cubicBezTo>
                    <a:cubicBezTo>
                      <a:pt x="228" y="59"/>
                      <a:pt x="228" y="59"/>
                      <a:pt x="228" y="59"/>
                    </a:cubicBezTo>
                    <a:cubicBezTo>
                      <a:pt x="238" y="50"/>
                      <a:pt x="238" y="50"/>
                      <a:pt x="238" y="50"/>
                    </a:cubicBezTo>
                    <a:cubicBezTo>
                      <a:pt x="220" y="49"/>
                      <a:pt x="220" y="49"/>
                      <a:pt x="220" y="49"/>
                    </a:cubicBezTo>
                    <a:cubicBezTo>
                      <a:pt x="214" y="50"/>
                      <a:pt x="214" y="50"/>
                      <a:pt x="214" y="50"/>
                    </a:cubicBezTo>
                    <a:cubicBezTo>
                      <a:pt x="212" y="56"/>
                      <a:pt x="212" y="56"/>
                      <a:pt x="212" y="56"/>
                    </a:cubicBezTo>
                    <a:cubicBezTo>
                      <a:pt x="219" y="58"/>
                      <a:pt x="219" y="58"/>
                      <a:pt x="219" y="58"/>
                    </a:cubicBezTo>
                    <a:cubicBezTo>
                      <a:pt x="217" y="64"/>
                      <a:pt x="217" y="64"/>
                      <a:pt x="217" y="64"/>
                    </a:cubicBezTo>
                    <a:cubicBezTo>
                      <a:pt x="206" y="65"/>
                      <a:pt x="206" y="65"/>
                      <a:pt x="206" y="65"/>
                    </a:cubicBezTo>
                    <a:cubicBezTo>
                      <a:pt x="204" y="70"/>
                      <a:pt x="204" y="70"/>
                      <a:pt x="204" y="70"/>
                    </a:cubicBezTo>
                    <a:cubicBezTo>
                      <a:pt x="187" y="70"/>
                      <a:pt x="187" y="70"/>
                      <a:pt x="187" y="70"/>
                    </a:cubicBezTo>
                    <a:cubicBezTo>
                      <a:pt x="187" y="70"/>
                      <a:pt x="187" y="61"/>
                      <a:pt x="186" y="61"/>
                    </a:cubicBezTo>
                    <a:cubicBezTo>
                      <a:pt x="185" y="61"/>
                      <a:pt x="199" y="60"/>
                      <a:pt x="199" y="60"/>
                    </a:cubicBezTo>
                    <a:cubicBezTo>
                      <a:pt x="209" y="50"/>
                      <a:pt x="209" y="50"/>
                      <a:pt x="209" y="50"/>
                    </a:cubicBezTo>
                    <a:cubicBezTo>
                      <a:pt x="204" y="48"/>
                      <a:pt x="204" y="48"/>
                      <a:pt x="204" y="48"/>
                    </a:cubicBezTo>
                    <a:cubicBezTo>
                      <a:pt x="197" y="55"/>
                      <a:pt x="197" y="55"/>
                      <a:pt x="197" y="55"/>
                    </a:cubicBezTo>
                    <a:cubicBezTo>
                      <a:pt x="184" y="54"/>
                      <a:pt x="184" y="54"/>
                      <a:pt x="184" y="54"/>
                    </a:cubicBezTo>
                    <a:cubicBezTo>
                      <a:pt x="177" y="44"/>
                      <a:pt x="177" y="44"/>
                      <a:pt x="177" y="44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46" y="56"/>
                      <a:pt x="146" y="56"/>
                      <a:pt x="146" y="56"/>
                    </a:cubicBezTo>
                    <a:cubicBezTo>
                      <a:pt x="160" y="56"/>
                      <a:pt x="160" y="56"/>
                      <a:pt x="160" y="56"/>
                    </a:cubicBezTo>
                    <a:cubicBezTo>
                      <a:pt x="162" y="61"/>
                      <a:pt x="162" y="61"/>
                      <a:pt x="162" y="61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74" y="65"/>
                      <a:pt x="174" y="65"/>
                      <a:pt x="174" y="65"/>
                    </a:cubicBezTo>
                    <a:cubicBezTo>
                      <a:pt x="177" y="70"/>
                      <a:pt x="177" y="70"/>
                      <a:pt x="177" y="70"/>
                    </a:cubicBezTo>
                    <a:cubicBezTo>
                      <a:pt x="158" y="70"/>
                      <a:pt x="158" y="70"/>
                      <a:pt x="158" y="70"/>
                    </a:cubicBezTo>
                    <a:cubicBezTo>
                      <a:pt x="157" y="65"/>
                      <a:pt x="157" y="65"/>
                      <a:pt x="157" y="65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0" y="59"/>
                      <a:pt x="140" y="59"/>
                      <a:pt x="140" y="59"/>
                    </a:cubicBezTo>
                    <a:cubicBezTo>
                      <a:pt x="130" y="59"/>
                      <a:pt x="130" y="59"/>
                      <a:pt x="130" y="59"/>
                    </a:cubicBezTo>
                    <a:cubicBezTo>
                      <a:pt x="173" y="30"/>
                      <a:pt x="225" y="13"/>
                      <a:pt x="281" y="13"/>
                    </a:cubicBezTo>
                    <a:cubicBezTo>
                      <a:pt x="351" y="13"/>
                      <a:pt x="414" y="39"/>
                      <a:pt x="462" y="82"/>
                    </a:cubicBezTo>
                    <a:cubicBezTo>
                      <a:pt x="452" y="86"/>
                      <a:pt x="452" y="86"/>
                      <a:pt x="452" y="86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8" y="99"/>
                      <a:pt x="448" y="99"/>
                      <a:pt x="448" y="99"/>
                    </a:cubicBezTo>
                    <a:cubicBezTo>
                      <a:pt x="454" y="100"/>
                      <a:pt x="454" y="100"/>
                      <a:pt x="454" y="100"/>
                    </a:cubicBezTo>
                    <a:cubicBezTo>
                      <a:pt x="458" y="109"/>
                      <a:pt x="458" y="109"/>
                      <a:pt x="458" y="109"/>
                    </a:cubicBezTo>
                    <a:cubicBezTo>
                      <a:pt x="469" y="105"/>
                      <a:pt x="469" y="105"/>
                      <a:pt x="469" y="105"/>
                    </a:cubicBezTo>
                    <a:cubicBezTo>
                      <a:pt x="471" y="118"/>
                      <a:pt x="471" y="118"/>
                      <a:pt x="471" y="118"/>
                    </a:cubicBezTo>
                    <a:cubicBezTo>
                      <a:pt x="468" y="118"/>
                      <a:pt x="468" y="118"/>
                      <a:pt x="468" y="118"/>
                    </a:cubicBezTo>
                    <a:cubicBezTo>
                      <a:pt x="459" y="117"/>
                      <a:pt x="459" y="117"/>
                      <a:pt x="459" y="117"/>
                    </a:cubicBezTo>
                    <a:cubicBezTo>
                      <a:pt x="448" y="118"/>
                      <a:pt x="448" y="118"/>
                      <a:pt x="448" y="118"/>
                    </a:cubicBezTo>
                    <a:cubicBezTo>
                      <a:pt x="438" y="132"/>
                      <a:pt x="438" y="132"/>
                      <a:pt x="438" y="132"/>
                    </a:cubicBezTo>
                    <a:cubicBezTo>
                      <a:pt x="424" y="135"/>
                      <a:pt x="424" y="135"/>
                      <a:pt x="424" y="135"/>
                    </a:cubicBezTo>
                    <a:cubicBezTo>
                      <a:pt x="422" y="147"/>
                      <a:pt x="422" y="147"/>
                      <a:pt x="422" y="147"/>
                    </a:cubicBezTo>
                    <a:cubicBezTo>
                      <a:pt x="428" y="148"/>
                      <a:pt x="428" y="148"/>
                      <a:pt x="428" y="148"/>
                    </a:cubicBezTo>
                    <a:cubicBezTo>
                      <a:pt x="427" y="156"/>
                      <a:pt x="427" y="156"/>
                      <a:pt x="427" y="156"/>
                    </a:cubicBezTo>
                    <a:cubicBezTo>
                      <a:pt x="413" y="153"/>
                      <a:pt x="413" y="153"/>
                      <a:pt x="413" y="153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397" y="163"/>
                      <a:pt x="397" y="163"/>
                      <a:pt x="397" y="163"/>
                    </a:cubicBezTo>
                    <a:cubicBezTo>
                      <a:pt x="399" y="178"/>
                      <a:pt x="399" y="178"/>
                      <a:pt x="399" y="178"/>
                    </a:cubicBezTo>
                    <a:cubicBezTo>
                      <a:pt x="407" y="182"/>
                      <a:pt x="407" y="182"/>
                      <a:pt x="407" y="182"/>
                    </a:cubicBezTo>
                    <a:cubicBezTo>
                      <a:pt x="419" y="182"/>
                      <a:pt x="419" y="182"/>
                      <a:pt x="419" y="182"/>
                    </a:cubicBezTo>
                    <a:cubicBezTo>
                      <a:pt x="428" y="181"/>
                      <a:pt x="428" y="181"/>
                      <a:pt x="428" y="181"/>
                    </a:cubicBezTo>
                    <a:cubicBezTo>
                      <a:pt x="431" y="174"/>
                      <a:pt x="431" y="174"/>
                      <a:pt x="431" y="174"/>
                    </a:cubicBezTo>
                    <a:cubicBezTo>
                      <a:pt x="444" y="157"/>
                      <a:pt x="444" y="157"/>
                      <a:pt x="444" y="157"/>
                    </a:cubicBezTo>
                    <a:cubicBezTo>
                      <a:pt x="453" y="158"/>
                      <a:pt x="453" y="158"/>
                      <a:pt x="453" y="158"/>
                    </a:cubicBezTo>
                    <a:cubicBezTo>
                      <a:pt x="461" y="151"/>
                      <a:pt x="461" y="151"/>
                      <a:pt x="461" y="151"/>
                    </a:cubicBezTo>
                    <a:cubicBezTo>
                      <a:pt x="463" y="157"/>
                      <a:pt x="463" y="157"/>
                      <a:pt x="463" y="157"/>
                    </a:cubicBezTo>
                    <a:cubicBezTo>
                      <a:pt x="484" y="171"/>
                      <a:pt x="484" y="171"/>
                      <a:pt x="484" y="171"/>
                    </a:cubicBezTo>
                    <a:cubicBezTo>
                      <a:pt x="482" y="175"/>
                      <a:pt x="482" y="175"/>
                      <a:pt x="482" y="175"/>
                    </a:cubicBezTo>
                    <a:cubicBezTo>
                      <a:pt x="472" y="174"/>
                      <a:pt x="472" y="174"/>
                      <a:pt x="472" y="174"/>
                    </a:cubicBezTo>
                    <a:cubicBezTo>
                      <a:pt x="476" y="180"/>
                      <a:pt x="476" y="180"/>
                      <a:pt x="476" y="180"/>
                    </a:cubicBezTo>
                    <a:cubicBezTo>
                      <a:pt x="482" y="181"/>
                      <a:pt x="482" y="181"/>
                      <a:pt x="482" y="181"/>
                    </a:cubicBezTo>
                    <a:cubicBezTo>
                      <a:pt x="489" y="178"/>
                      <a:pt x="489" y="178"/>
                      <a:pt x="489" y="178"/>
                    </a:cubicBezTo>
                    <a:cubicBezTo>
                      <a:pt x="489" y="169"/>
                      <a:pt x="489" y="169"/>
                      <a:pt x="489" y="169"/>
                    </a:cubicBezTo>
                    <a:cubicBezTo>
                      <a:pt x="492" y="168"/>
                      <a:pt x="492" y="168"/>
                      <a:pt x="492" y="168"/>
                    </a:cubicBezTo>
                    <a:cubicBezTo>
                      <a:pt x="489" y="165"/>
                      <a:pt x="489" y="165"/>
                      <a:pt x="489" y="165"/>
                    </a:cubicBezTo>
                    <a:cubicBezTo>
                      <a:pt x="475" y="157"/>
                      <a:pt x="475" y="157"/>
                      <a:pt x="475" y="157"/>
                    </a:cubicBezTo>
                    <a:cubicBezTo>
                      <a:pt x="471" y="147"/>
                      <a:pt x="471" y="147"/>
                      <a:pt x="471" y="147"/>
                    </a:cubicBezTo>
                    <a:cubicBezTo>
                      <a:pt x="483" y="147"/>
                      <a:pt x="483" y="147"/>
                      <a:pt x="483" y="147"/>
                    </a:cubicBezTo>
                    <a:cubicBezTo>
                      <a:pt x="487" y="151"/>
                      <a:pt x="487" y="151"/>
                      <a:pt x="487" y="151"/>
                    </a:cubicBezTo>
                    <a:cubicBezTo>
                      <a:pt x="497" y="159"/>
                      <a:pt x="497" y="159"/>
                      <a:pt x="497" y="159"/>
                    </a:cubicBezTo>
                    <a:cubicBezTo>
                      <a:pt x="498" y="170"/>
                      <a:pt x="498" y="170"/>
                      <a:pt x="498" y="170"/>
                    </a:cubicBezTo>
                    <a:cubicBezTo>
                      <a:pt x="508" y="181"/>
                      <a:pt x="508" y="181"/>
                      <a:pt x="508" y="181"/>
                    </a:cubicBezTo>
                    <a:cubicBezTo>
                      <a:pt x="512" y="166"/>
                      <a:pt x="512" y="166"/>
                      <a:pt x="512" y="166"/>
                    </a:cubicBezTo>
                    <a:cubicBezTo>
                      <a:pt x="519" y="162"/>
                      <a:pt x="519" y="162"/>
                      <a:pt x="519" y="162"/>
                    </a:cubicBezTo>
                    <a:cubicBezTo>
                      <a:pt x="521" y="174"/>
                      <a:pt x="521" y="174"/>
                      <a:pt x="521" y="174"/>
                    </a:cubicBezTo>
                    <a:cubicBezTo>
                      <a:pt x="528" y="182"/>
                      <a:pt x="528" y="182"/>
                      <a:pt x="528" y="182"/>
                    </a:cubicBezTo>
                    <a:cubicBezTo>
                      <a:pt x="531" y="182"/>
                      <a:pt x="531" y="182"/>
                      <a:pt x="531" y="182"/>
                    </a:cubicBezTo>
                    <a:cubicBezTo>
                      <a:pt x="534" y="190"/>
                      <a:pt x="537" y="197"/>
                      <a:pt x="539" y="205"/>
                    </a:cubicBezTo>
                    <a:cubicBezTo>
                      <a:pt x="526" y="205"/>
                      <a:pt x="526" y="205"/>
                      <a:pt x="526" y="205"/>
                    </a:cubicBezTo>
                    <a:lnTo>
                      <a:pt x="513" y="195"/>
                    </a:lnTo>
                    <a:close/>
                  </a:path>
                </a:pathLst>
              </a:custGeom>
              <a:solidFill>
                <a:srgbClr val="00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38" name="Freeform 1116"/>
              <p:cNvSpPr>
                <a:spLocks/>
              </p:cNvSpPr>
              <p:nvPr/>
            </p:nvSpPr>
            <p:spPr bwMode="auto">
              <a:xfrm>
                <a:off x="743" y="461"/>
                <a:ext cx="45" cy="28"/>
              </a:xfrm>
              <a:custGeom>
                <a:avLst/>
                <a:gdLst>
                  <a:gd name="T0" fmla="*/ 11 w 19"/>
                  <a:gd name="T1" fmla="*/ 0 h 12"/>
                  <a:gd name="T2" fmla="*/ 9 w 19"/>
                  <a:gd name="T3" fmla="*/ 5 h 12"/>
                  <a:gd name="T4" fmla="*/ 0 w 19"/>
                  <a:gd name="T5" fmla="*/ 5 h 12"/>
                  <a:gd name="T6" fmla="*/ 0 w 19"/>
                  <a:gd name="T7" fmla="*/ 10 h 12"/>
                  <a:gd name="T8" fmla="*/ 2 w 19"/>
                  <a:gd name="T9" fmla="*/ 10 h 12"/>
                  <a:gd name="T10" fmla="*/ 2 w 19"/>
                  <a:gd name="T11" fmla="*/ 12 h 12"/>
                  <a:gd name="T12" fmla="*/ 8 w 19"/>
                  <a:gd name="T13" fmla="*/ 12 h 12"/>
                  <a:gd name="T14" fmla="*/ 12 w 19"/>
                  <a:gd name="T15" fmla="*/ 9 h 12"/>
                  <a:gd name="T16" fmla="*/ 13 w 19"/>
                  <a:gd name="T17" fmla="*/ 5 h 12"/>
                  <a:gd name="T18" fmla="*/ 17 w 19"/>
                  <a:gd name="T19" fmla="*/ 4 h 12"/>
                  <a:gd name="T20" fmla="*/ 19 w 19"/>
                  <a:gd name="T21" fmla="*/ 1 h 12"/>
                  <a:gd name="T22" fmla="*/ 15 w 19"/>
                  <a:gd name="T23" fmla="*/ 0 h 12"/>
                  <a:gd name="T24" fmla="*/ 11 w 19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12">
                    <a:moveTo>
                      <a:pt x="11" y="0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39" name="Freeform 1117"/>
              <p:cNvSpPr>
                <a:spLocks/>
              </p:cNvSpPr>
              <p:nvPr/>
            </p:nvSpPr>
            <p:spPr bwMode="auto">
              <a:xfrm>
                <a:off x="710" y="472"/>
                <a:ext cx="19" cy="19"/>
              </a:xfrm>
              <a:custGeom>
                <a:avLst/>
                <a:gdLst>
                  <a:gd name="T0" fmla="*/ 2 w 19"/>
                  <a:gd name="T1" fmla="*/ 10 h 19"/>
                  <a:gd name="T2" fmla="*/ 0 w 19"/>
                  <a:gd name="T3" fmla="*/ 19 h 19"/>
                  <a:gd name="T4" fmla="*/ 16 w 19"/>
                  <a:gd name="T5" fmla="*/ 19 h 19"/>
                  <a:gd name="T6" fmla="*/ 19 w 19"/>
                  <a:gd name="T7" fmla="*/ 8 h 19"/>
                  <a:gd name="T8" fmla="*/ 9 w 19"/>
                  <a:gd name="T9" fmla="*/ 0 h 19"/>
                  <a:gd name="T10" fmla="*/ 2 w 19"/>
                  <a:gd name="T1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9">
                    <a:moveTo>
                      <a:pt x="2" y="10"/>
                    </a:moveTo>
                    <a:lnTo>
                      <a:pt x="0" y="19"/>
                    </a:lnTo>
                    <a:lnTo>
                      <a:pt x="16" y="19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0" name="Freeform 1118"/>
              <p:cNvSpPr>
                <a:spLocks/>
              </p:cNvSpPr>
              <p:nvPr/>
            </p:nvSpPr>
            <p:spPr bwMode="auto">
              <a:xfrm>
                <a:off x="921" y="235"/>
                <a:ext cx="52" cy="47"/>
              </a:xfrm>
              <a:custGeom>
                <a:avLst/>
                <a:gdLst>
                  <a:gd name="T0" fmla="*/ 50 w 52"/>
                  <a:gd name="T1" fmla="*/ 24 h 47"/>
                  <a:gd name="T2" fmla="*/ 52 w 52"/>
                  <a:gd name="T3" fmla="*/ 7 h 47"/>
                  <a:gd name="T4" fmla="*/ 35 w 52"/>
                  <a:gd name="T5" fmla="*/ 0 h 47"/>
                  <a:gd name="T6" fmla="*/ 16 w 52"/>
                  <a:gd name="T7" fmla="*/ 5 h 47"/>
                  <a:gd name="T8" fmla="*/ 0 w 52"/>
                  <a:gd name="T9" fmla="*/ 31 h 47"/>
                  <a:gd name="T10" fmla="*/ 0 w 52"/>
                  <a:gd name="T11" fmla="*/ 47 h 47"/>
                  <a:gd name="T12" fmla="*/ 16 w 52"/>
                  <a:gd name="T13" fmla="*/ 47 h 47"/>
                  <a:gd name="T14" fmla="*/ 50 w 52"/>
                  <a:gd name="T15" fmla="*/ 2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7">
                    <a:moveTo>
                      <a:pt x="50" y="24"/>
                    </a:moveTo>
                    <a:lnTo>
                      <a:pt x="52" y="7"/>
                    </a:lnTo>
                    <a:lnTo>
                      <a:pt x="35" y="0"/>
                    </a:lnTo>
                    <a:lnTo>
                      <a:pt x="16" y="5"/>
                    </a:lnTo>
                    <a:lnTo>
                      <a:pt x="0" y="31"/>
                    </a:lnTo>
                    <a:lnTo>
                      <a:pt x="0" y="47"/>
                    </a:lnTo>
                    <a:lnTo>
                      <a:pt x="16" y="47"/>
                    </a:lnTo>
                    <a:lnTo>
                      <a:pt x="50" y="24"/>
                    </a:lnTo>
                    <a:close/>
                  </a:path>
                </a:pathLst>
              </a:custGeom>
              <a:solidFill>
                <a:srgbClr val="00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1" name="Freeform 1119"/>
              <p:cNvSpPr>
                <a:spLocks/>
              </p:cNvSpPr>
              <p:nvPr/>
            </p:nvSpPr>
            <p:spPr bwMode="auto">
              <a:xfrm>
                <a:off x="964" y="199"/>
                <a:ext cx="78" cy="93"/>
              </a:xfrm>
              <a:custGeom>
                <a:avLst/>
                <a:gdLst>
                  <a:gd name="T0" fmla="*/ 30 w 78"/>
                  <a:gd name="T1" fmla="*/ 50 h 93"/>
                  <a:gd name="T2" fmla="*/ 30 w 78"/>
                  <a:gd name="T3" fmla="*/ 62 h 93"/>
                  <a:gd name="T4" fmla="*/ 11 w 78"/>
                  <a:gd name="T5" fmla="*/ 67 h 93"/>
                  <a:gd name="T6" fmla="*/ 9 w 78"/>
                  <a:gd name="T7" fmla="*/ 93 h 93"/>
                  <a:gd name="T8" fmla="*/ 33 w 78"/>
                  <a:gd name="T9" fmla="*/ 93 h 93"/>
                  <a:gd name="T10" fmla="*/ 64 w 78"/>
                  <a:gd name="T11" fmla="*/ 90 h 93"/>
                  <a:gd name="T12" fmla="*/ 78 w 78"/>
                  <a:gd name="T13" fmla="*/ 71 h 93"/>
                  <a:gd name="T14" fmla="*/ 61 w 78"/>
                  <a:gd name="T15" fmla="*/ 67 h 93"/>
                  <a:gd name="T16" fmla="*/ 52 w 78"/>
                  <a:gd name="T17" fmla="*/ 55 h 93"/>
                  <a:gd name="T18" fmla="*/ 38 w 78"/>
                  <a:gd name="T19" fmla="*/ 33 h 93"/>
                  <a:gd name="T20" fmla="*/ 33 w 78"/>
                  <a:gd name="T21" fmla="*/ 0 h 93"/>
                  <a:gd name="T22" fmla="*/ 7 w 78"/>
                  <a:gd name="T23" fmla="*/ 7 h 93"/>
                  <a:gd name="T24" fmla="*/ 0 w 78"/>
                  <a:gd name="T25" fmla="*/ 17 h 93"/>
                  <a:gd name="T26" fmla="*/ 0 w 78"/>
                  <a:gd name="T27" fmla="*/ 31 h 93"/>
                  <a:gd name="T28" fmla="*/ 11 w 78"/>
                  <a:gd name="T29" fmla="*/ 38 h 93"/>
                  <a:gd name="T30" fmla="*/ 30 w 78"/>
                  <a:gd name="T31" fmla="*/ 5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93">
                    <a:moveTo>
                      <a:pt x="30" y="50"/>
                    </a:moveTo>
                    <a:lnTo>
                      <a:pt x="30" y="62"/>
                    </a:lnTo>
                    <a:lnTo>
                      <a:pt x="11" y="67"/>
                    </a:lnTo>
                    <a:lnTo>
                      <a:pt x="9" y="93"/>
                    </a:lnTo>
                    <a:lnTo>
                      <a:pt x="33" y="93"/>
                    </a:lnTo>
                    <a:lnTo>
                      <a:pt x="64" y="90"/>
                    </a:lnTo>
                    <a:lnTo>
                      <a:pt x="78" y="71"/>
                    </a:lnTo>
                    <a:lnTo>
                      <a:pt x="61" y="67"/>
                    </a:lnTo>
                    <a:lnTo>
                      <a:pt x="52" y="55"/>
                    </a:lnTo>
                    <a:lnTo>
                      <a:pt x="38" y="33"/>
                    </a:lnTo>
                    <a:lnTo>
                      <a:pt x="33" y="0"/>
                    </a:lnTo>
                    <a:lnTo>
                      <a:pt x="7" y="7"/>
                    </a:lnTo>
                    <a:lnTo>
                      <a:pt x="0" y="17"/>
                    </a:lnTo>
                    <a:lnTo>
                      <a:pt x="0" y="31"/>
                    </a:lnTo>
                    <a:lnTo>
                      <a:pt x="11" y="38"/>
                    </a:lnTo>
                    <a:lnTo>
                      <a:pt x="30" y="50"/>
                    </a:lnTo>
                    <a:close/>
                  </a:path>
                </a:pathLst>
              </a:custGeom>
              <a:solidFill>
                <a:srgbClr val="00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2" name="Freeform 1120"/>
              <p:cNvSpPr>
                <a:spLocks/>
              </p:cNvSpPr>
              <p:nvPr/>
            </p:nvSpPr>
            <p:spPr bwMode="auto">
              <a:xfrm>
                <a:off x="315" y="489"/>
                <a:ext cx="200" cy="326"/>
              </a:xfrm>
              <a:custGeom>
                <a:avLst/>
                <a:gdLst>
                  <a:gd name="T0" fmla="*/ 83 w 84"/>
                  <a:gd name="T1" fmla="*/ 122 h 137"/>
                  <a:gd name="T2" fmla="*/ 82 w 84"/>
                  <a:gd name="T3" fmla="*/ 118 h 137"/>
                  <a:gd name="T4" fmla="*/ 81 w 84"/>
                  <a:gd name="T5" fmla="*/ 116 h 137"/>
                  <a:gd name="T6" fmla="*/ 79 w 84"/>
                  <a:gd name="T7" fmla="*/ 116 h 137"/>
                  <a:gd name="T8" fmla="*/ 57 w 84"/>
                  <a:gd name="T9" fmla="*/ 116 h 137"/>
                  <a:gd name="T10" fmla="*/ 57 w 84"/>
                  <a:gd name="T11" fmla="*/ 3 h 137"/>
                  <a:gd name="T12" fmla="*/ 57 w 84"/>
                  <a:gd name="T13" fmla="*/ 2 h 137"/>
                  <a:gd name="T14" fmla="*/ 55 w 84"/>
                  <a:gd name="T15" fmla="*/ 1 h 137"/>
                  <a:gd name="T16" fmla="*/ 51 w 84"/>
                  <a:gd name="T17" fmla="*/ 0 h 137"/>
                  <a:gd name="T18" fmla="*/ 45 w 84"/>
                  <a:gd name="T19" fmla="*/ 0 h 137"/>
                  <a:gd name="T20" fmla="*/ 39 w 84"/>
                  <a:gd name="T21" fmla="*/ 0 h 137"/>
                  <a:gd name="T22" fmla="*/ 36 w 84"/>
                  <a:gd name="T23" fmla="*/ 0 h 137"/>
                  <a:gd name="T24" fmla="*/ 34 w 84"/>
                  <a:gd name="T25" fmla="*/ 1 h 137"/>
                  <a:gd name="T26" fmla="*/ 33 w 84"/>
                  <a:gd name="T27" fmla="*/ 1 h 137"/>
                  <a:gd name="T28" fmla="*/ 3 w 84"/>
                  <a:gd name="T29" fmla="*/ 20 h 137"/>
                  <a:gd name="T30" fmla="*/ 1 w 84"/>
                  <a:gd name="T31" fmla="*/ 22 h 137"/>
                  <a:gd name="T32" fmla="*/ 0 w 84"/>
                  <a:gd name="T33" fmla="*/ 24 h 137"/>
                  <a:gd name="T34" fmla="*/ 0 w 84"/>
                  <a:gd name="T35" fmla="*/ 26 h 137"/>
                  <a:gd name="T36" fmla="*/ 0 w 84"/>
                  <a:gd name="T37" fmla="*/ 31 h 137"/>
                  <a:gd name="T38" fmla="*/ 0 w 84"/>
                  <a:gd name="T39" fmla="*/ 37 h 137"/>
                  <a:gd name="T40" fmla="*/ 1 w 84"/>
                  <a:gd name="T41" fmla="*/ 40 h 137"/>
                  <a:gd name="T42" fmla="*/ 4 w 84"/>
                  <a:gd name="T43" fmla="*/ 41 h 137"/>
                  <a:gd name="T44" fmla="*/ 8 w 84"/>
                  <a:gd name="T45" fmla="*/ 39 h 137"/>
                  <a:gd name="T46" fmla="*/ 29 w 84"/>
                  <a:gd name="T47" fmla="*/ 27 h 137"/>
                  <a:gd name="T48" fmla="*/ 29 w 84"/>
                  <a:gd name="T49" fmla="*/ 116 h 137"/>
                  <a:gd name="T50" fmla="*/ 4 w 84"/>
                  <a:gd name="T51" fmla="*/ 116 h 137"/>
                  <a:gd name="T52" fmla="*/ 2 w 84"/>
                  <a:gd name="T53" fmla="*/ 116 h 137"/>
                  <a:gd name="T54" fmla="*/ 1 w 84"/>
                  <a:gd name="T55" fmla="*/ 118 h 137"/>
                  <a:gd name="T56" fmla="*/ 0 w 84"/>
                  <a:gd name="T57" fmla="*/ 122 h 137"/>
                  <a:gd name="T58" fmla="*/ 0 w 84"/>
                  <a:gd name="T59" fmla="*/ 127 h 137"/>
                  <a:gd name="T60" fmla="*/ 0 w 84"/>
                  <a:gd name="T61" fmla="*/ 132 h 137"/>
                  <a:gd name="T62" fmla="*/ 1 w 84"/>
                  <a:gd name="T63" fmla="*/ 135 h 137"/>
                  <a:gd name="T64" fmla="*/ 2 w 84"/>
                  <a:gd name="T65" fmla="*/ 137 h 137"/>
                  <a:gd name="T66" fmla="*/ 4 w 84"/>
                  <a:gd name="T67" fmla="*/ 137 h 137"/>
                  <a:gd name="T68" fmla="*/ 79 w 84"/>
                  <a:gd name="T69" fmla="*/ 137 h 137"/>
                  <a:gd name="T70" fmla="*/ 81 w 84"/>
                  <a:gd name="T71" fmla="*/ 137 h 137"/>
                  <a:gd name="T72" fmla="*/ 82 w 84"/>
                  <a:gd name="T73" fmla="*/ 135 h 137"/>
                  <a:gd name="T74" fmla="*/ 83 w 84"/>
                  <a:gd name="T75" fmla="*/ 132 h 137"/>
                  <a:gd name="T76" fmla="*/ 84 w 84"/>
                  <a:gd name="T77" fmla="*/ 127 h 137"/>
                  <a:gd name="T78" fmla="*/ 83 w 84"/>
                  <a:gd name="T79" fmla="*/ 1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" h="137">
                    <a:moveTo>
                      <a:pt x="83" y="122"/>
                    </a:moveTo>
                    <a:cubicBezTo>
                      <a:pt x="83" y="120"/>
                      <a:pt x="83" y="119"/>
                      <a:pt x="82" y="118"/>
                    </a:cubicBezTo>
                    <a:cubicBezTo>
                      <a:pt x="82" y="117"/>
                      <a:pt x="82" y="117"/>
                      <a:pt x="81" y="116"/>
                    </a:cubicBezTo>
                    <a:cubicBezTo>
                      <a:pt x="81" y="116"/>
                      <a:pt x="80" y="116"/>
                      <a:pt x="79" y="116"/>
                    </a:cubicBezTo>
                    <a:cubicBezTo>
                      <a:pt x="57" y="116"/>
                      <a:pt x="57" y="116"/>
                      <a:pt x="57" y="116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6" y="1"/>
                      <a:pt x="56" y="1"/>
                      <a:pt x="55" y="1"/>
                    </a:cubicBezTo>
                    <a:cubicBezTo>
                      <a:pt x="54" y="0"/>
                      <a:pt x="53" y="0"/>
                      <a:pt x="51" y="0"/>
                    </a:cubicBezTo>
                    <a:cubicBezTo>
                      <a:pt x="50" y="0"/>
                      <a:pt x="47" y="0"/>
                      <a:pt x="45" y="0"/>
                    </a:cubicBezTo>
                    <a:cubicBezTo>
                      <a:pt x="43" y="0"/>
                      <a:pt x="41" y="0"/>
                      <a:pt x="39" y="0"/>
                    </a:cubicBezTo>
                    <a:cubicBezTo>
                      <a:pt x="38" y="0"/>
                      <a:pt x="37" y="0"/>
                      <a:pt x="36" y="0"/>
                    </a:cubicBezTo>
                    <a:cubicBezTo>
                      <a:pt x="35" y="0"/>
                      <a:pt x="35" y="0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2" y="21"/>
                      <a:pt x="1" y="22"/>
                    </a:cubicBezTo>
                    <a:cubicBezTo>
                      <a:pt x="1" y="22"/>
                      <a:pt x="1" y="23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8"/>
                      <a:pt x="0" y="29"/>
                      <a:pt x="0" y="31"/>
                    </a:cubicBezTo>
                    <a:cubicBezTo>
                      <a:pt x="0" y="33"/>
                      <a:pt x="0" y="35"/>
                      <a:pt x="0" y="37"/>
                    </a:cubicBezTo>
                    <a:cubicBezTo>
                      <a:pt x="0" y="38"/>
                      <a:pt x="1" y="39"/>
                      <a:pt x="1" y="40"/>
                    </a:cubicBezTo>
                    <a:cubicBezTo>
                      <a:pt x="2" y="41"/>
                      <a:pt x="3" y="41"/>
                      <a:pt x="4" y="41"/>
                    </a:cubicBezTo>
                    <a:cubicBezTo>
                      <a:pt x="5" y="40"/>
                      <a:pt x="6" y="40"/>
                      <a:pt x="8" y="39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3" y="116"/>
                      <a:pt x="3" y="116"/>
                      <a:pt x="2" y="116"/>
                    </a:cubicBezTo>
                    <a:cubicBezTo>
                      <a:pt x="2" y="117"/>
                      <a:pt x="1" y="117"/>
                      <a:pt x="1" y="118"/>
                    </a:cubicBezTo>
                    <a:cubicBezTo>
                      <a:pt x="1" y="119"/>
                      <a:pt x="0" y="120"/>
                      <a:pt x="0" y="122"/>
                    </a:cubicBezTo>
                    <a:cubicBezTo>
                      <a:pt x="0" y="123"/>
                      <a:pt x="0" y="125"/>
                      <a:pt x="0" y="127"/>
                    </a:cubicBezTo>
                    <a:cubicBezTo>
                      <a:pt x="0" y="129"/>
                      <a:pt x="0" y="130"/>
                      <a:pt x="0" y="132"/>
                    </a:cubicBezTo>
                    <a:cubicBezTo>
                      <a:pt x="0" y="133"/>
                      <a:pt x="1" y="134"/>
                      <a:pt x="1" y="135"/>
                    </a:cubicBezTo>
                    <a:cubicBezTo>
                      <a:pt x="2" y="136"/>
                      <a:pt x="2" y="136"/>
                      <a:pt x="2" y="137"/>
                    </a:cubicBezTo>
                    <a:cubicBezTo>
                      <a:pt x="3" y="137"/>
                      <a:pt x="3" y="137"/>
                      <a:pt x="4" y="137"/>
                    </a:cubicBezTo>
                    <a:cubicBezTo>
                      <a:pt x="79" y="137"/>
                      <a:pt x="79" y="137"/>
                      <a:pt x="79" y="137"/>
                    </a:cubicBezTo>
                    <a:cubicBezTo>
                      <a:pt x="80" y="137"/>
                      <a:pt x="81" y="137"/>
                      <a:pt x="81" y="137"/>
                    </a:cubicBezTo>
                    <a:cubicBezTo>
                      <a:pt x="82" y="136"/>
                      <a:pt x="82" y="136"/>
                      <a:pt x="82" y="135"/>
                    </a:cubicBezTo>
                    <a:cubicBezTo>
                      <a:pt x="83" y="134"/>
                      <a:pt x="83" y="133"/>
                      <a:pt x="83" y="132"/>
                    </a:cubicBezTo>
                    <a:cubicBezTo>
                      <a:pt x="83" y="130"/>
                      <a:pt x="84" y="129"/>
                      <a:pt x="84" y="127"/>
                    </a:cubicBezTo>
                    <a:cubicBezTo>
                      <a:pt x="84" y="125"/>
                      <a:pt x="83" y="123"/>
                      <a:pt x="83" y="122"/>
                    </a:cubicBezTo>
                    <a:close/>
                  </a:path>
                </a:pathLst>
              </a:custGeom>
              <a:solidFill>
                <a:srgbClr val="CADD71"/>
              </a:solidFill>
              <a:ln w="106363" cap="flat">
                <a:solidFill>
                  <a:srgbClr val="0090A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3" name="Freeform 1121"/>
              <p:cNvSpPr>
                <a:spLocks/>
              </p:cNvSpPr>
              <p:nvPr/>
            </p:nvSpPr>
            <p:spPr bwMode="auto">
              <a:xfrm>
                <a:off x="560" y="484"/>
                <a:ext cx="216" cy="331"/>
              </a:xfrm>
              <a:custGeom>
                <a:avLst/>
                <a:gdLst>
                  <a:gd name="T0" fmla="*/ 91 w 91"/>
                  <a:gd name="T1" fmla="*/ 123 h 139"/>
                  <a:gd name="T2" fmla="*/ 90 w 91"/>
                  <a:gd name="T3" fmla="*/ 119 h 139"/>
                  <a:gd name="T4" fmla="*/ 88 w 91"/>
                  <a:gd name="T5" fmla="*/ 117 h 139"/>
                  <a:gd name="T6" fmla="*/ 87 w 91"/>
                  <a:gd name="T7" fmla="*/ 117 h 139"/>
                  <a:gd name="T8" fmla="*/ 33 w 91"/>
                  <a:gd name="T9" fmla="*/ 117 h 139"/>
                  <a:gd name="T10" fmla="*/ 49 w 91"/>
                  <a:gd name="T11" fmla="*/ 100 h 139"/>
                  <a:gd name="T12" fmla="*/ 68 w 91"/>
                  <a:gd name="T13" fmla="*/ 80 h 139"/>
                  <a:gd name="T14" fmla="*/ 79 w 91"/>
                  <a:gd name="T15" fmla="*/ 63 h 139"/>
                  <a:gd name="T16" fmla="*/ 85 w 91"/>
                  <a:gd name="T17" fmla="*/ 49 h 139"/>
                  <a:gd name="T18" fmla="*/ 86 w 91"/>
                  <a:gd name="T19" fmla="*/ 36 h 139"/>
                  <a:gd name="T20" fmla="*/ 83 w 91"/>
                  <a:gd name="T21" fmla="*/ 22 h 139"/>
                  <a:gd name="T22" fmla="*/ 75 w 91"/>
                  <a:gd name="T23" fmla="*/ 11 h 139"/>
                  <a:gd name="T24" fmla="*/ 62 w 91"/>
                  <a:gd name="T25" fmla="*/ 3 h 139"/>
                  <a:gd name="T26" fmla="*/ 44 w 91"/>
                  <a:gd name="T27" fmla="*/ 0 h 139"/>
                  <a:gd name="T28" fmla="*/ 31 w 91"/>
                  <a:gd name="T29" fmla="*/ 2 h 139"/>
                  <a:gd name="T30" fmla="*/ 19 w 91"/>
                  <a:gd name="T31" fmla="*/ 5 h 139"/>
                  <a:gd name="T32" fmla="*/ 10 w 91"/>
                  <a:gd name="T33" fmla="*/ 9 h 139"/>
                  <a:gd name="T34" fmla="*/ 6 w 91"/>
                  <a:gd name="T35" fmla="*/ 12 h 139"/>
                  <a:gd name="T36" fmla="*/ 4 w 91"/>
                  <a:gd name="T37" fmla="*/ 14 h 139"/>
                  <a:gd name="T38" fmla="*/ 3 w 91"/>
                  <a:gd name="T39" fmla="*/ 16 h 139"/>
                  <a:gd name="T40" fmla="*/ 2 w 91"/>
                  <a:gd name="T41" fmla="*/ 19 h 139"/>
                  <a:gd name="T42" fmla="*/ 2 w 91"/>
                  <a:gd name="T43" fmla="*/ 23 h 139"/>
                  <a:gd name="T44" fmla="*/ 3 w 91"/>
                  <a:gd name="T45" fmla="*/ 29 h 139"/>
                  <a:gd name="T46" fmla="*/ 3 w 91"/>
                  <a:gd name="T47" fmla="*/ 33 h 139"/>
                  <a:gd name="T48" fmla="*/ 4 w 91"/>
                  <a:gd name="T49" fmla="*/ 35 h 139"/>
                  <a:gd name="T50" fmla="*/ 6 w 91"/>
                  <a:gd name="T51" fmla="*/ 36 h 139"/>
                  <a:gd name="T52" fmla="*/ 10 w 91"/>
                  <a:gd name="T53" fmla="*/ 34 h 139"/>
                  <a:gd name="T54" fmla="*/ 16 w 91"/>
                  <a:gd name="T55" fmla="*/ 30 h 139"/>
                  <a:gd name="T56" fmla="*/ 24 w 91"/>
                  <a:gd name="T57" fmla="*/ 27 h 139"/>
                  <a:gd name="T58" fmla="*/ 35 w 91"/>
                  <a:gd name="T59" fmla="*/ 25 h 139"/>
                  <a:gd name="T60" fmla="*/ 43 w 91"/>
                  <a:gd name="T61" fmla="*/ 27 h 139"/>
                  <a:gd name="T62" fmla="*/ 48 w 91"/>
                  <a:gd name="T63" fmla="*/ 30 h 139"/>
                  <a:gd name="T64" fmla="*/ 52 w 91"/>
                  <a:gd name="T65" fmla="*/ 36 h 139"/>
                  <a:gd name="T66" fmla="*/ 53 w 91"/>
                  <a:gd name="T67" fmla="*/ 42 h 139"/>
                  <a:gd name="T68" fmla="*/ 52 w 91"/>
                  <a:gd name="T69" fmla="*/ 50 h 139"/>
                  <a:gd name="T70" fmla="*/ 49 w 91"/>
                  <a:gd name="T71" fmla="*/ 60 h 139"/>
                  <a:gd name="T72" fmla="*/ 42 w 91"/>
                  <a:gd name="T73" fmla="*/ 71 h 139"/>
                  <a:gd name="T74" fmla="*/ 30 w 91"/>
                  <a:gd name="T75" fmla="*/ 84 h 139"/>
                  <a:gd name="T76" fmla="*/ 7 w 91"/>
                  <a:gd name="T77" fmla="*/ 109 h 139"/>
                  <a:gd name="T78" fmla="*/ 3 w 91"/>
                  <a:gd name="T79" fmla="*/ 113 h 139"/>
                  <a:gd name="T80" fmla="*/ 1 w 91"/>
                  <a:gd name="T81" fmla="*/ 117 h 139"/>
                  <a:gd name="T82" fmla="*/ 0 w 91"/>
                  <a:gd name="T83" fmla="*/ 122 h 139"/>
                  <a:gd name="T84" fmla="*/ 0 w 91"/>
                  <a:gd name="T85" fmla="*/ 128 h 139"/>
                  <a:gd name="T86" fmla="*/ 0 w 91"/>
                  <a:gd name="T87" fmla="*/ 134 h 139"/>
                  <a:gd name="T88" fmla="*/ 2 w 91"/>
                  <a:gd name="T89" fmla="*/ 137 h 139"/>
                  <a:gd name="T90" fmla="*/ 4 w 91"/>
                  <a:gd name="T91" fmla="*/ 139 h 139"/>
                  <a:gd name="T92" fmla="*/ 8 w 91"/>
                  <a:gd name="T93" fmla="*/ 139 h 139"/>
                  <a:gd name="T94" fmla="*/ 87 w 91"/>
                  <a:gd name="T95" fmla="*/ 139 h 139"/>
                  <a:gd name="T96" fmla="*/ 89 w 91"/>
                  <a:gd name="T97" fmla="*/ 139 h 139"/>
                  <a:gd name="T98" fmla="*/ 90 w 91"/>
                  <a:gd name="T99" fmla="*/ 137 h 139"/>
                  <a:gd name="T100" fmla="*/ 91 w 91"/>
                  <a:gd name="T101" fmla="*/ 133 h 139"/>
                  <a:gd name="T102" fmla="*/ 91 w 91"/>
                  <a:gd name="T103" fmla="*/ 128 h 139"/>
                  <a:gd name="T104" fmla="*/ 91 w 91"/>
                  <a:gd name="T105" fmla="*/ 12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" h="139">
                    <a:moveTo>
                      <a:pt x="91" y="123"/>
                    </a:moveTo>
                    <a:cubicBezTo>
                      <a:pt x="91" y="121"/>
                      <a:pt x="90" y="120"/>
                      <a:pt x="90" y="119"/>
                    </a:cubicBezTo>
                    <a:cubicBezTo>
                      <a:pt x="90" y="118"/>
                      <a:pt x="89" y="118"/>
                      <a:pt x="88" y="117"/>
                    </a:cubicBezTo>
                    <a:cubicBezTo>
                      <a:pt x="88" y="117"/>
                      <a:pt x="87" y="117"/>
                      <a:pt x="87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49" y="100"/>
                      <a:pt x="49" y="100"/>
                      <a:pt x="49" y="100"/>
                    </a:cubicBezTo>
                    <a:cubicBezTo>
                      <a:pt x="57" y="93"/>
                      <a:pt x="63" y="86"/>
                      <a:pt x="68" y="80"/>
                    </a:cubicBezTo>
                    <a:cubicBezTo>
                      <a:pt x="73" y="73"/>
                      <a:pt x="77" y="68"/>
                      <a:pt x="79" y="63"/>
                    </a:cubicBezTo>
                    <a:cubicBezTo>
                      <a:pt x="82" y="58"/>
                      <a:pt x="84" y="53"/>
                      <a:pt x="85" y="49"/>
                    </a:cubicBezTo>
                    <a:cubicBezTo>
                      <a:pt x="85" y="45"/>
                      <a:pt x="86" y="41"/>
                      <a:pt x="86" y="36"/>
                    </a:cubicBezTo>
                    <a:cubicBezTo>
                      <a:pt x="86" y="31"/>
                      <a:pt x="85" y="26"/>
                      <a:pt x="83" y="22"/>
                    </a:cubicBezTo>
                    <a:cubicBezTo>
                      <a:pt x="81" y="18"/>
                      <a:pt x="79" y="14"/>
                      <a:pt x="75" y="11"/>
                    </a:cubicBezTo>
                    <a:cubicBezTo>
                      <a:pt x="72" y="7"/>
                      <a:pt x="67" y="5"/>
                      <a:pt x="62" y="3"/>
                    </a:cubicBezTo>
                    <a:cubicBezTo>
                      <a:pt x="57" y="1"/>
                      <a:pt x="51" y="0"/>
                      <a:pt x="44" y="0"/>
                    </a:cubicBezTo>
                    <a:cubicBezTo>
                      <a:pt x="39" y="0"/>
                      <a:pt x="35" y="1"/>
                      <a:pt x="31" y="2"/>
                    </a:cubicBezTo>
                    <a:cubicBezTo>
                      <a:pt x="26" y="2"/>
                      <a:pt x="23" y="4"/>
                      <a:pt x="19" y="5"/>
                    </a:cubicBezTo>
                    <a:cubicBezTo>
                      <a:pt x="16" y="6"/>
                      <a:pt x="13" y="7"/>
                      <a:pt x="10" y="9"/>
                    </a:cubicBezTo>
                    <a:cubicBezTo>
                      <a:pt x="8" y="10"/>
                      <a:pt x="6" y="11"/>
                      <a:pt x="6" y="12"/>
                    </a:cubicBezTo>
                    <a:cubicBezTo>
                      <a:pt x="5" y="13"/>
                      <a:pt x="4" y="13"/>
                      <a:pt x="4" y="14"/>
                    </a:cubicBezTo>
                    <a:cubicBezTo>
                      <a:pt x="3" y="15"/>
                      <a:pt x="3" y="15"/>
                      <a:pt x="3" y="16"/>
                    </a:cubicBezTo>
                    <a:cubicBezTo>
                      <a:pt x="3" y="17"/>
                      <a:pt x="3" y="18"/>
                      <a:pt x="2" y="19"/>
                    </a:cubicBezTo>
                    <a:cubicBezTo>
                      <a:pt x="2" y="20"/>
                      <a:pt x="2" y="21"/>
                      <a:pt x="2" y="23"/>
                    </a:cubicBezTo>
                    <a:cubicBezTo>
                      <a:pt x="2" y="25"/>
                      <a:pt x="2" y="27"/>
                      <a:pt x="3" y="29"/>
                    </a:cubicBezTo>
                    <a:cubicBezTo>
                      <a:pt x="3" y="31"/>
                      <a:pt x="3" y="32"/>
                      <a:pt x="3" y="33"/>
                    </a:cubicBezTo>
                    <a:cubicBezTo>
                      <a:pt x="4" y="34"/>
                      <a:pt x="4" y="35"/>
                      <a:pt x="4" y="35"/>
                    </a:cubicBezTo>
                    <a:cubicBezTo>
                      <a:pt x="5" y="35"/>
                      <a:pt x="5" y="36"/>
                      <a:pt x="6" y="36"/>
                    </a:cubicBezTo>
                    <a:cubicBezTo>
                      <a:pt x="7" y="36"/>
                      <a:pt x="8" y="35"/>
                      <a:pt x="10" y="34"/>
                    </a:cubicBezTo>
                    <a:cubicBezTo>
                      <a:pt x="11" y="33"/>
                      <a:pt x="13" y="32"/>
                      <a:pt x="16" y="30"/>
                    </a:cubicBezTo>
                    <a:cubicBezTo>
                      <a:pt x="18" y="29"/>
                      <a:pt x="21" y="28"/>
                      <a:pt x="24" y="27"/>
                    </a:cubicBezTo>
                    <a:cubicBezTo>
                      <a:pt x="27" y="26"/>
                      <a:pt x="31" y="25"/>
                      <a:pt x="35" y="25"/>
                    </a:cubicBezTo>
                    <a:cubicBezTo>
                      <a:pt x="38" y="25"/>
                      <a:pt x="41" y="26"/>
                      <a:pt x="43" y="27"/>
                    </a:cubicBezTo>
                    <a:cubicBezTo>
                      <a:pt x="45" y="28"/>
                      <a:pt x="47" y="29"/>
                      <a:pt x="48" y="30"/>
                    </a:cubicBezTo>
                    <a:cubicBezTo>
                      <a:pt x="50" y="32"/>
                      <a:pt x="51" y="34"/>
                      <a:pt x="52" y="36"/>
                    </a:cubicBezTo>
                    <a:cubicBezTo>
                      <a:pt x="52" y="38"/>
                      <a:pt x="53" y="40"/>
                      <a:pt x="53" y="42"/>
                    </a:cubicBezTo>
                    <a:cubicBezTo>
                      <a:pt x="53" y="45"/>
                      <a:pt x="52" y="48"/>
                      <a:pt x="52" y="50"/>
                    </a:cubicBezTo>
                    <a:cubicBezTo>
                      <a:pt x="51" y="53"/>
                      <a:pt x="50" y="56"/>
                      <a:pt x="49" y="60"/>
                    </a:cubicBezTo>
                    <a:cubicBezTo>
                      <a:pt x="47" y="63"/>
                      <a:pt x="45" y="67"/>
                      <a:pt x="42" y="71"/>
                    </a:cubicBezTo>
                    <a:cubicBezTo>
                      <a:pt x="39" y="75"/>
                      <a:pt x="35" y="79"/>
                      <a:pt x="30" y="84"/>
                    </a:cubicBezTo>
                    <a:cubicBezTo>
                      <a:pt x="7" y="109"/>
                      <a:pt x="7" y="109"/>
                      <a:pt x="7" y="109"/>
                    </a:cubicBezTo>
                    <a:cubicBezTo>
                      <a:pt x="5" y="111"/>
                      <a:pt x="4" y="112"/>
                      <a:pt x="3" y="113"/>
                    </a:cubicBezTo>
                    <a:cubicBezTo>
                      <a:pt x="3" y="115"/>
                      <a:pt x="2" y="116"/>
                      <a:pt x="1" y="117"/>
                    </a:cubicBezTo>
                    <a:cubicBezTo>
                      <a:pt x="1" y="119"/>
                      <a:pt x="0" y="120"/>
                      <a:pt x="0" y="122"/>
                    </a:cubicBezTo>
                    <a:cubicBezTo>
                      <a:pt x="0" y="123"/>
                      <a:pt x="0" y="125"/>
                      <a:pt x="0" y="128"/>
                    </a:cubicBezTo>
                    <a:cubicBezTo>
                      <a:pt x="0" y="130"/>
                      <a:pt x="0" y="132"/>
                      <a:pt x="0" y="134"/>
                    </a:cubicBezTo>
                    <a:cubicBezTo>
                      <a:pt x="1" y="135"/>
                      <a:pt x="1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6" y="139"/>
                      <a:pt x="7" y="139"/>
                      <a:pt x="8" y="139"/>
                    </a:cubicBezTo>
                    <a:cubicBezTo>
                      <a:pt x="87" y="139"/>
                      <a:pt x="87" y="139"/>
                      <a:pt x="87" y="139"/>
                    </a:cubicBezTo>
                    <a:cubicBezTo>
                      <a:pt x="88" y="139"/>
                      <a:pt x="88" y="139"/>
                      <a:pt x="89" y="139"/>
                    </a:cubicBezTo>
                    <a:cubicBezTo>
                      <a:pt x="89" y="138"/>
                      <a:pt x="90" y="138"/>
                      <a:pt x="90" y="137"/>
                    </a:cubicBezTo>
                    <a:cubicBezTo>
                      <a:pt x="91" y="136"/>
                      <a:pt x="91" y="135"/>
                      <a:pt x="91" y="133"/>
                    </a:cubicBezTo>
                    <a:cubicBezTo>
                      <a:pt x="91" y="132"/>
                      <a:pt x="91" y="130"/>
                      <a:pt x="91" y="128"/>
                    </a:cubicBezTo>
                    <a:cubicBezTo>
                      <a:pt x="91" y="126"/>
                      <a:pt x="91" y="124"/>
                      <a:pt x="91" y="123"/>
                    </a:cubicBezTo>
                    <a:close/>
                  </a:path>
                </a:pathLst>
              </a:custGeom>
              <a:solidFill>
                <a:srgbClr val="CADD71"/>
              </a:solidFill>
              <a:ln w="106363" cap="flat">
                <a:solidFill>
                  <a:srgbClr val="0090A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4" name="Freeform 1122"/>
              <p:cNvSpPr>
                <a:spLocks noEditPoints="1"/>
              </p:cNvSpPr>
              <p:nvPr/>
            </p:nvSpPr>
            <p:spPr bwMode="auto">
              <a:xfrm>
                <a:off x="812" y="484"/>
                <a:ext cx="230" cy="338"/>
              </a:xfrm>
              <a:custGeom>
                <a:avLst/>
                <a:gdLst>
                  <a:gd name="T0" fmla="*/ 95 w 97"/>
                  <a:gd name="T1" fmla="*/ 92 h 142"/>
                  <a:gd name="T2" fmla="*/ 90 w 97"/>
                  <a:gd name="T3" fmla="*/ 83 h 142"/>
                  <a:gd name="T4" fmla="*/ 81 w 97"/>
                  <a:gd name="T5" fmla="*/ 74 h 142"/>
                  <a:gd name="T6" fmla="*/ 70 w 97"/>
                  <a:gd name="T7" fmla="*/ 67 h 142"/>
                  <a:gd name="T8" fmla="*/ 79 w 97"/>
                  <a:gd name="T9" fmla="*/ 60 h 142"/>
                  <a:gd name="T10" fmla="*/ 87 w 97"/>
                  <a:gd name="T11" fmla="*/ 52 h 142"/>
                  <a:gd name="T12" fmla="*/ 91 w 97"/>
                  <a:gd name="T13" fmla="*/ 44 h 142"/>
                  <a:gd name="T14" fmla="*/ 93 w 97"/>
                  <a:gd name="T15" fmla="*/ 34 h 142"/>
                  <a:gd name="T16" fmla="*/ 90 w 97"/>
                  <a:gd name="T17" fmla="*/ 20 h 142"/>
                  <a:gd name="T18" fmla="*/ 83 w 97"/>
                  <a:gd name="T19" fmla="*/ 10 h 142"/>
                  <a:gd name="T20" fmla="*/ 70 w 97"/>
                  <a:gd name="T21" fmla="*/ 3 h 142"/>
                  <a:gd name="T22" fmla="*/ 50 w 97"/>
                  <a:gd name="T23" fmla="*/ 0 h 142"/>
                  <a:gd name="T24" fmla="*/ 30 w 97"/>
                  <a:gd name="T25" fmla="*/ 3 h 142"/>
                  <a:gd name="T26" fmla="*/ 16 w 97"/>
                  <a:gd name="T27" fmla="*/ 11 h 142"/>
                  <a:gd name="T28" fmla="*/ 7 w 97"/>
                  <a:gd name="T29" fmla="*/ 22 h 142"/>
                  <a:gd name="T30" fmla="*/ 4 w 97"/>
                  <a:gd name="T31" fmla="*/ 37 h 142"/>
                  <a:gd name="T32" fmla="*/ 6 w 97"/>
                  <a:gd name="T33" fmla="*/ 48 h 142"/>
                  <a:gd name="T34" fmla="*/ 10 w 97"/>
                  <a:gd name="T35" fmla="*/ 57 h 142"/>
                  <a:gd name="T36" fmla="*/ 18 w 97"/>
                  <a:gd name="T37" fmla="*/ 64 h 142"/>
                  <a:gd name="T38" fmla="*/ 28 w 97"/>
                  <a:gd name="T39" fmla="*/ 70 h 142"/>
                  <a:gd name="T40" fmla="*/ 16 w 97"/>
                  <a:gd name="T41" fmla="*/ 78 h 142"/>
                  <a:gd name="T42" fmla="*/ 7 w 97"/>
                  <a:gd name="T43" fmla="*/ 86 h 142"/>
                  <a:gd name="T44" fmla="*/ 2 w 97"/>
                  <a:gd name="T45" fmla="*/ 95 h 142"/>
                  <a:gd name="T46" fmla="*/ 0 w 97"/>
                  <a:gd name="T47" fmla="*/ 106 h 142"/>
                  <a:gd name="T48" fmla="*/ 3 w 97"/>
                  <a:gd name="T49" fmla="*/ 121 h 142"/>
                  <a:gd name="T50" fmla="*/ 12 w 97"/>
                  <a:gd name="T51" fmla="*/ 133 h 142"/>
                  <a:gd name="T52" fmla="*/ 27 w 97"/>
                  <a:gd name="T53" fmla="*/ 139 h 142"/>
                  <a:gd name="T54" fmla="*/ 47 w 97"/>
                  <a:gd name="T55" fmla="*/ 142 h 142"/>
                  <a:gd name="T56" fmla="*/ 69 w 97"/>
                  <a:gd name="T57" fmla="*/ 139 h 142"/>
                  <a:gd name="T58" fmla="*/ 84 w 97"/>
                  <a:gd name="T59" fmla="*/ 132 h 142"/>
                  <a:gd name="T60" fmla="*/ 94 w 97"/>
                  <a:gd name="T61" fmla="*/ 119 h 142"/>
                  <a:gd name="T62" fmla="*/ 97 w 97"/>
                  <a:gd name="T63" fmla="*/ 103 h 142"/>
                  <a:gd name="T64" fmla="*/ 95 w 97"/>
                  <a:gd name="T65" fmla="*/ 92 h 142"/>
                  <a:gd name="T66" fmla="*/ 62 w 97"/>
                  <a:gd name="T67" fmla="*/ 48 h 142"/>
                  <a:gd name="T68" fmla="*/ 50 w 97"/>
                  <a:gd name="T69" fmla="*/ 58 h 142"/>
                  <a:gd name="T70" fmla="*/ 42 w 97"/>
                  <a:gd name="T71" fmla="*/ 52 h 142"/>
                  <a:gd name="T72" fmla="*/ 35 w 97"/>
                  <a:gd name="T73" fmla="*/ 48 h 142"/>
                  <a:gd name="T74" fmla="*/ 32 w 97"/>
                  <a:gd name="T75" fmla="*/ 42 h 142"/>
                  <a:gd name="T76" fmla="*/ 31 w 97"/>
                  <a:gd name="T77" fmla="*/ 36 h 142"/>
                  <a:gd name="T78" fmla="*/ 35 w 97"/>
                  <a:gd name="T79" fmla="*/ 25 h 142"/>
                  <a:gd name="T80" fmla="*/ 48 w 97"/>
                  <a:gd name="T81" fmla="*/ 21 h 142"/>
                  <a:gd name="T82" fmla="*/ 56 w 97"/>
                  <a:gd name="T83" fmla="*/ 22 h 142"/>
                  <a:gd name="T84" fmla="*/ 62 w 97"/>
                  <a:gd name="T85" fmla="*/ 25 h 142"/>
                  <a:gd name="T86" fmla="*/ 65 w 97"/>
                  <a:gd name="T87" fmla="*/ 30 h 142"/>
                  <a:gd name="T88" fmla="*/ 66 w 97"/>
                  <a:gd name="T89" fmla="*/ 36 h 142"/>
                  <a:gd name="T90" fmla="*/ 62 w 97"/>
                  <a:gd name="T91" fmla="*/ 48 h 142"/>
                  <a:gd name="T92" fmla="*/ 64 w 97"/>
                  <a:gd name="T93" fmla="*/ 117 h 142"/>
                  <a:gd name="T94" fmla="*/ 49 w 97"/>
                  <a:gd name="T95" fmla="*/ 121 h 142"/>
                  <a:gd name="T96" fmla="*/ 33 w 97"/>
                  <a:gd name="T97" fmla="*/ 117 h 142"/>
                  <a:gd name="T98" fmla="*/ 28 w 97"/>
                  <a:gd name="T99" fmla="*/ 104 h 142"/>
                  <a:gd name="T100" fmla="*/ 29 w 97"/>
                  <a:gd name="T101" fmla="*/ 97 h 142"/>
                  <a:gd name="T102" fmla="*/ 33 w 97"/>
                  <a:gd name="T103" fmla="*/ 91 h 142"/>
                  <a:gd name="T104" fmla="*/ 39 w 97"/>
                  <a:gd name="T105" fmla="*/ 86 h 142"/>
                  <a:gd name="T106" fmla="*/ 47 w 97"/>
                  <a:gd name="T107" fmla="*/ 81 h 142"/>
                  <a:gd name="T108" fmla="*/ 57 w 97"/>
                  <a:gd name="T109" fmla="*/ 86 h 142"/>
                  <a:gd name="T110" fmla="*/ 64 w 97"/>
                  <a:gd name="T111" fmla="*/ 91 h 142"/>
                  <a:gd name="T112" fmla="*/ 68 w 97"/>
                  <a:gd name="T113" fmla="*/ 97 h 142"/>
                  <a:gd name="T114" fmla="*/ 69 w 97"/>
                  <a:gd name="T115" fmla="*/ 105 h 142"/>
                  <a:gd name="T116" fmla="*/ 64 w 97"/>
                  <a:gd name="T117" fmla="*/ 11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7" h="142">
                    <a:moveTo>
                      <a:pt x="95" y="92"/>
                    </a:moveTo>
                    <a:cubicBezTo>
                      <a:pt x="94" y="89"/>
                      <a:pt x="92" y="85"/>
                      <a:pt x="90" y="83"/>
                    </a:cubicBezTo>
                    <a:cubicBezTo>
                      <a:pt x="87" y="80"/>
                      <a:pt x="85" y="77"/>
                      <a:pt x="81" y="74"/>
                    </a:cubicBezTo>
                    <a:cubicBezTo>
                      <a:pt x="78" y="72"/>
                      <a:pt x="74" y="69"/>
                      <a:pt x="70" y="67"/>
                    </a:cubicBezTo>
                    <a:cubicBezTo>
                      <a:pt x="73" y="65"/>
                      <a:pt x="77" y="63"/>
                      <a:pt x="79" y="60"/>
                    </a:cubicBezTo>
                    <a:cubicBezTo>
                      <a:pt x="82" y="58"/>
                      <a:pt x="85" y="55"/>
                      <a:pt x="87" y="52"/>
                    </a:cubicBezTo>
                    <a:cubicBezTo>
                      <a:pt x="89" y="50"/>
                      <a:pt x="90" y="47"/>
                      <a:pt x="91" y="44"/>
                    </a:cubicBezTo>
                    <a:cubicBezTo>
                      <a:pt x="92" y="40"/>
                      <a:pt x="93" y="37"/>
                      <a:pt x="93" y="34"/>
                    </a:cubicBezTo>
                    <a:cubicBezTo>
                      <a:pt x="93" y="29"/>
                      <a:pt x="92" y="24"/>
                      <a:pt x="90" y="20"/>
                    </a:cubicBezTo>
                    <a:cubicBezTo>
                      <a:pt x="89" y="16"/>
                      <a:pt x="86" y="13"/>
                      <a:pt x="83" y="10"/>
                    </a:cubicBezTo>
                    <a:cubicBezTo>
                      <a:pt x="79" y="7"/>
                      <a:pt x="75" y="4"/>
                      <a:pt x="70" y="3"/>
                    </a:cubicBezTo>
                    <a:cubicBezTo>
                      <a:pt x="64" y="1"/>
                      <a:pt x="58" y="0"/>
                      <a:pt x="50" y="0"/>
                    </a:cubicBezTo>
                    <a:cubicBezTo>
                      <a:pt x="43" y="0"/>
                      <a:pt x="36" y="1"/>
                      <a:pt x="30" y="3"/>
                    </a:cubicBezTo>
                    <a:cubicBezTo>
                      <a:pt x="24" y="5"/>
                      <a:pt x="20" y="7"/>
                      <a:pt x="16" y="11"/>
                    </a:cubicBezTo>
                    <a:cubicBezTo>
                      <a:pt x="12" y="14"/>
                      <a:pt x="9" y="18"/>
                      <a:pt x="7" y="22"/>
                    </a:cubicBezTo>
                    <a:cubicBezTo>
                      <a:pt x="5" y="27"/>
                      <a:pt x="4" y="32"/>
                      <a:pt x="4" y="37"/>
                    </a:cubicBezTo>
                    <a:cubicBezTo>
                      <a:pt x="4" y="41"/>
                      <a:pt x="5" y="44"/>
                      <a:pt x="6" y="48"/>
                    </a:cubicBezTo>
                    <a:cubicBezTo>
                      <a:pt x="7" y="51"/>
                      <a:pt x="8" y="54"/>
                      <a:pt x="10" y="57"/>
                    </a:cubicBezTo>
                    <a:cubicBezTo>
                      <a:pt x="13" y="59"/>
                      <a:pt x="15" y="62"/>
                      <a:pt x="18" y="64"/>
                    </a:cubicBezTo>
                    <a:cubicBezTo>
                      <a:pt x="21" y="66"/>
                      <a:pt x="24" y="68"/>
                      <a:pt x="28" y="70"/>
                    </a:cubicBezTo>
                    <a:cubicBezTo>
                      <a:pt x="23" y="73"/>
                      <a:pt x="19" y="75"/>
                      <a:pt x="16" y="78"/>
                    </a:cubicBezTo>
                    <a:cubicBezTo>
                      <a:pt x="12" y="80"/>
                      <a:pt x="10" y="83"/>
                      <a:pt x="7" y="86"/>
                    </a:cubicBezTo>
                    <a:cubicBezTo>
                      <a:pt x="5" y="89"/>
                      <a:pt x="3" y="92"/>
                      <a:pt x="2" y="95"/>
                    </a:cubicBezTo>
                    <a:cubicBezTo>
                      <a:pt x="1" y="99"/>
                      <a:pt x="0" y="102"/>
                      <a:pt x="0" y="106"/>
                    </a:cubicBezTo>
                    <a:cubicBezTo>
                      <a:pt x="0" y="112"/>
                      <a:pt x="1" y="117"/>
                      <a:pt x="3" y="121"/>
                    </a:cubicBezTo>
                    <a:cubicBezTo>
                      <a:pt x="5" y="126"/>
                      <a:pt x="8" y="130"/>
                      <a:pt x="12" y="133"/>
                    </a:cubicBezTo>
                    <a:cubicBezTo>
                      <a:pt x="16" y="136"/>
                      <a:pt x="21" y="138"/>
                      <a:pt x="27" y="139"/>
                    </a:cubicBezTo>
                    <a:cubicBezTo>
                      <a:pt x="33" y="141"/>
                      <a:pt x="39" y="142"/>
                      <a:pt x="47" y="142"/>
                    </a:cubicBezTo>
                    <a:cubicBezTo>
                      <a:pt x="55" y="142"/>
                      <a:pt x="62" y="141"/>
                      <a:pt x="69" y="139"/>
                    </a:cubicBezTo>
                    <a:cubicBezTo>
                      <a:pt x="75" y="137"/>
                      <a:pt x="80" y="135"/>
                      <a:pt x="84" y="132"/>
                    </a:cubicBezTo>
                    <a:cubicBezTo>
                      <a:pt x="88" y="128"/>
                      <a:pt x="92" y="124"/>
                      <a:pt x="94" y="119"/>
                    </a:cubicBezTo>
                    <a:cubicBezTo>
                      <a:pt x="96" y="114"/>
                      <a:pt x="97" y="109"/>
                      <a:pt x="97" y="103"/>
                    </a:cubicBezTo>
                    <a:cubicBezTo>
                      <a:pt x="97" y="99"/>
                      <a:pt x="96" y="95"/>
                      <a:pt x="95" y="92"/>
                    </a:cubicBezTo>
                    <a:close/>
                    <a:moveTo>
                      <a:pt x="62" y="48"/>
                    </a:moveTo>
                    <a:cubicBezTo>
                      <a:pt x="59" y="51"/>
                      <a:pt x="55" y="55"/>
                      <a:pt x="50" y="58"/>
                    </a:cubicBezTo>
                    <a:cubicBezTo>
                      <a:pt x="47" y="56"/>
                      <a:pt x="44" y="54"/>
                      <a:pt x="42" y="52"/>
                    </a:cubicBezTo>
                    <a:cubicBezTo>
                      <a:pt x="39" y="51"/>
                      <a:pt x="37" y="49"/>
                      <a:pt x="35" y="48"/>
                    </a:cubicBezTo>
                    <a:cubicBezTo>
                      <a:pt x="34" y="46"/>
                      <a:pt x="33" y="44"/>
                      <a:pt x="32" y="42"/>
                    </a:cubicBezTo>
                    <a:cubicBezTo>
                      <a:pt x="31" y="40"/>
                      <a:pt x="31" y="38"/>
                      <a:pt x="31" y="36"/>
                    </a:cubicBezTo>
                    <a:cubicBezTo>
                      <a:pt x="31" y="31"/>
                      <a:pt x="32" y="27"/>
                      <a:pt x="35" y="25"/>
                    </a:cubicBezTo>
                    <a:cubicBezTo>
                      <a:pt x="38" y="22"/>
                      <a:pt x="43" y="21"/>
                      <a:pt x="48" y="21"/>
                    </a:cubicBezTo>
                    <a:cubicBezTo>
                      <a:pt x="51" y="21"/>
                      <a:pt x="54" y="21"/>
                      <a:pt x="56" y="22"/>
                    </a:cubicBezTo>
                    <a:cubicBezTo>
                      <a:pt x="59" y="22"/>
                      <a:pt x="60" y="23"/>
                      <a:pt x="62" y="25"/>
                    </a:cubicBezTo>
                    <a:cubicBezTo>
                      <a:pt x="63" y="26"/>
                      <a:pt x="65" y="28"/>
                      <a:pt x="65" y="30"/>
                    </a:cubicBezTo>
                    <a:cubicBezTo>
                      <a:pt x="66" y="32"/>
                      <a:pt x="66" y="34"/>
                      <a:pt x="66" y="36"/>
                    </a:cubicBezTo>
                    <a:cubicBezTo>
                      <a:pt x="66" y="41"/>
                      <a:pt x="65" y="44"/>
                      <a:pt x="62" y="48"/>
                    </a:cubicBezTo>
                    <a:close/>
                    <a:moveTo>
                      <a:pt x="64" y="117"/>
                    </a:moveTo>
                    <a:cubicBezTo>
                      <a:pt x="61" y="120"/>
                      <a:pt x="56" y="121"/>
                      <a:pt x="49" y="121"/>
                    </a:cubicBezTo>
                    <a:cubicBezTo>
                      <a:pt x="42" y="121"/>
                      <a:pt x="37" y="120"/>
                      <a:pt x="33" y="117"/>
                    </a:cubicBezTo>
                    <a:cubicBezTo>
                      <a:pt x="29" y="114"/>
                      <a:pt x="28" y="110"/>
                      <a:pt x="28" y="104"/>
                    </a:cubicBezTo>
                    <a:cubicBezTo>
                      <a:pt x="28" y="102"/>
                      <a:pt x="28" y="100"/>
                      <a:pt x="29" y="97"/>
                    </a:cubicBezTo>
                    <a:cubicBezTo>
                      <a:pt x="30" y="95"/>
                      <a:pt x="31" y="93"/>
                      <a:pt x="33" y="91"/>
                    </a:cubicBezTo>
                    <a:cubicBezTo>
                      <a:pt x="34" y="89"/>
                      <a:pt x="36" y="88"/>
                      <a:pt x="39" y="86"/>
                    </a:cubicBezTo>
                    <a:cubicBezTo>
                      <a:pt x="41" y="84"/>
                      <a:pt x="44" y="82"/>
                      <a:pt x="47" y="81"/>
                    </a:cubicBezTo>
                    <a:cubicBezTo>
                      <a:pt x="51" y="82"/>
                      <a:pt x="54" y="84"/>
                      <a:pt x="57" y="86"/>
                    </a:cubicBezTo>
                    <a:cubicBezTo>
                      <a:pt x="60" y="88"/>
                      <a:pt x="62" y="89"/>
                      <a:pt x="64" y="91"/>
                    </a:cubicBezTo>
                    <a:cubicBezTo>
                      <a:pt x="66" y="93"/>
                      <a:pt x="67" y="95"/>
                      <a:pt x="68" y="97"/>
                    </a:cubicBezTo>
                    <a:cubicBezTo>
                      <a:pt x="69" y="100"/>
                      <a:pt x="69" y="102"/>
                      <a:pt x="69" y="105"/>
                    </a:cubicBezTo>
                    <a:cubicBezTo>
                      <a:pt x="69" y="110"/>
                      <a:pt x="68" y="114"/>
                      <a:pt x="64" y="117"/>
                    </a:cubicBezTo>
                    <a:close/>
                  </a:path>
                </a:pathLst>
              </a:custGeom>
              <a:solidFill>
                <a:srgbClr val="CADD71"/>
              </a:solidFill>
              <a:ln w="106363" cap="flat">
                <a:solidFill>
                  <a:srgbClr val="0090A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145" name="Rectangle 1123"/>
              <p:cNvSpPr>
                <a:spLocks noChangeArrowheads="1"/>
              </p:cNvSpPr>
              <p:nvPr/>
            </p:nvSpPr>
            <p:spPr bwMode="auto">
              <a:xfrm>
                <a:off x="269" y="328"/>
                <a:ext cx="796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5400" b="1" i="0" u="none" strike="noStrike" cap="none" normalizeH="0" baseline="0" dirty="0">
                    <a:ln>
                      <a:noFill/>
                    </a:ln>
                    <a:solidFill>
                      <a:srgbClr val="CADD71"/>
                    </a:solidFill>
                    <a:effectLst/>
                    <a:latin typeface="Calibri" panose="020F0502020204030204" pitchFamily="34" charset="0"/>
                  </a:rPr>
                  <a:t>128</a:t>
                </a:r>
                <a:endParaRPr kumimoji="0" lang="ru-RU" altLang="ru-RU" sz="5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122" name="Group 1101"/>
          <p:cNvGrpSpPr>
            <a:grpSpLocks noChangeAspect="1"/>
          </p:cNvGrpSpPr>
          <p:nvPr/>
        </p:nvGrpSpPr>
        <p:grpSpPr bwMode="auto">
          <a:xfrm>
            <a:off x="373065" y="4483102"/>
            <a:ext cx="704846" cy="704846"/>
            <a:chOff x="255" y="2844"/>
            <a:chExt cx="404" cy="404"/>
          </a:xfrm>
        </p:grpSpPr>
        <p:sp>
          <p:nvSpPr>
            <p:cNvPr id="1123" name="AutoShape 1100"/>
            <p:cNvSpPr>
              <a:spLocks noChangeAspect="1" noChangeArrowheads="1" noTextEdit="1"/>
            </p:cNvSpPr>
            <p:nvPr/>
          </p:nvSpPr>
          <p:spPr bwMode="auto">
            <a:xfrm>
              <a:off x="255" y="2844"/>
              <a:ext cx="404" cy="4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4" name="Oval 1102"/>
            <p:cNvSpPr>
              <a:spLocks noChangeArrowheads="1"/>
            </p:cNvSpPr>
            <p:nvPr/>
          </p:nvSpPr>
          <p:spPr bwMode="auto">
            <a:xfrm>
              <a:off x="257" y="2842"/>
              <a:ext cx="402" cy="4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5" name="Freeform 1103"/>
            <p:cNvSpPr>
              <a:spLocks/>
            </p:cNvSpPr>
            <p:nvPr/>
          </p:nvSpPr>
          <p:spPr bwMode="auto">
            <a:xfrm>
              <a:off x="358" y="2983"/>
              <a:ext cx="82" cy="21"/>
            </a:xfrm>
            <a:custGeom>
              <a:avLst/>
              <a:gdLst>
                <a:gd name="T0" fmla="*/ 38 w 42"/>
                <a:gd name="T1" fmla="*/ 10 h 11"/>
                <a:gd name="T2" fmla="*/ 36 w 42"/>
                <a:gd name="T3" fmla="*/ 10 h 11"/>
                <a:gd name="T4" fmla="*/ 21 w 42"/>
                <a:gd name="T5" fmla="*/ 7 h 11"/>
                <a:gd name="T6" fmla="*/ 6 w 42"/>
                <a:gd name="T7" fmla="*/ 10 h 11"/>
                <a:gd name="T8" fmla="*/ 1 w 42"/>
                <a:gd name="T9" fmla="*/ 8 h 11"/>
                <a:gd name="T10" fmla="*/ 3 w 42"/>
                <a:gd name="T11" fmla="*/ 4 h 11"/>
                <a:gd name="T12" fmla="*/ 21 w 42"/>
                <a:gd name="T13" fmla="*/ 0 h 11"/>
                <a:gd name="T14" fmla="*/ 40 w 42"/>
                <a:gd name="T15" fmla="*/ 4 h 11"/>
                <a:gd name="T16" fmla="*/ 41 w 42"/>
                <a:gd name="T17" fmla="*/ 9 h 11"/>
                <a:gd name="T18" fmla="*/ 38 w 42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1">
                  <a:moveTo>
                    <a:pt x="38" y="10"/>
                  </a:moveTo>
                  <a:cubicBezTo>
                    <a:pt x="37" y="10"/>
                    <a:pt x="37" y="10"/>
                    <a:pt x="36" y="10"/>
                  </a:cubicBezTo>
                  <a:cubicBezTo>
                    <a:pt x="36" y="10"/>
                    <a:pt x="31" y="7"/>
                    <a:pt x="21" y="7"/>
                  </a:cubicBezTo>
                  <a:cubicBezTo>
                    <a:pt x="12" y="7"/>
                    <a:pt x="6" y="10"/>
                    <a:pt x="6" y="10"/>
                  </a:cubicBezTo>
                  <a:cubicBezTo>
                    <a:pt x="4" y="11"/>
                    <a:pt x="2" y="10"/>
                    <a:pt x="1" y="8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3" y="4"/>
                    <a:pt x="10" y="0"/>
                    <a:pt x="21" y="0"/>
                  </a:cubicBezTo>
                  <a:cubicBezTo>
                    <a:pt x="33" y="0"/>
                    <a:pt x="40" y="4"/>
                    <a:pt x="40" y="4"/>
                  </a:cubicBezTo>
                  <a:cubicBezTo>
                    <a:pt x="41" y="5"/>
                    <a:pt x="42" y="7"/>
                    <a:pt x="41" y="9"/>
                  </a:cubicBezTo>
                  <a:cubicBezTo>
                    <a:pt x="40" y="10"/>
                    <a:pt x="39" y="10"/>
                    <a:pt x="3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6" name="Freeform 1104"/>
            <p:cNvSpPr>
              <a:spLocks/>
            </p:cNvSpPr>
            <p:nvPr/>
          </p:nvSpPr>
          <p:spPr bwMode="auto">
            <a:xfrm>
              <a:off x="358" y="3022"/>
              <a:ext cx="82" cy="21"/>
            </a:xfrm>
            <a:custGeom>
              <a:avLst/>
              <a:gdLst>
                <a:gd name="T0" fmla="*/ 38 w 42"/>
                <a:gd name="T1" fmla="*/ 11 h 11"/>
                <a:gd name="T2" fmla="*/ 36 w 42"/>
                <a:gd name="T3" fmla="*/ 10 h 11"/>
                <a:gd name="T4" fmla="*/ 21 w 42"/>
                <a:gd name="T5" fmla="*/ 7 h 11"/>
                <a:gd name="T6" fmla="*/ 6 w 42"/>
                <a:gd name="T7" fmla="*/ 10 h 11"/>
                <a:gd name="T8" fmla="*/ 1 w 42"/>
                <a:gd name="T9" fmla="*/ 9 h 11"/>
                <a:gd name="T10" fmla="*/ 3 w 42"/>
                <a:gd name="T11" fmla="*/ 4 h 11"/>
                <a:gd name="T12" fmla="*/ 21 w 42"/>
                <a:gd name="T13" fmla="*/ 0 h 11"/>
                <a:gd name="T14" fmla="*/ 40 w 42"/>
                <a:gd name="T15" fmla="*/ 4 h 11"/>
                <a:gd name="T16" fmla="*/ 41 w 42"/>
                <a:gd name="T17" fmla="*/ 9 h 11"/>
                <a:gd name="T18" fmla="*/ 38 w 42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1">
                  <a:moveTo>
                    <a:pt x="38" y="11"/>
                  </a:moveTo>
                  <a:cubicBezTo>
                    <a:pt x="37" y="11"/>
                    <a:pt x="37" y="10"/>
                    <a:pt x="36" y="10"/>
                  </a:cubicBezTo>
                  <a:cubicBezTo>
                    <a:pt x="36" y="10"/>
                    <a:pt x="31" y="7"/>
                    <a:pt x="21" y="7"/>
                  </a:cubicBezTo>
                  <a:cubicBezTo>
                    <a:pt x="12" y="7"/>
                    <a:pt x="6" y="10"/>
                    <a:pt x="6" y="10"/>
                  </a:cubicBezTo>
                  <a:cubicBezTo>
                    <a:pt x="4" y="11"/>
                    <a:pt x="2" y="10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3" y="4"/>
                    <a:pt x="10" y="0"/>
                    <a:pt x="21" y="0"/>
                  </a:cubicBezTo>
                  <a:cubicBezTo>
                    <a:pt x="33" y="0"/>
                    <a:pt x="40" y="4"/>
                    <a:pt x="40" y="4"/>
                  </a:cubicBezTo>
                  <a:cubicBezTo>
                    <a:pt x="41" y="5"/>
                    <a:pt x="42" y="7"/>
                    <a:pt x="41" y="9"/>
                  </a:cubicBezTo>
                  <a:cubicBezTo>
                    <a:pt x="40" y="10"/>
                    <a:pt x="39" y="11"/>
                    <a:pt x="3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7" name="Freeform 1105"/>
            <p:cNvSpPr>
              <a:spLocks/>
            </p:cNvSpPr>
            <p:nvPr/>
          </p:nvSpPr>
          <p:spPr bwMode="auto">
            <a:xfrm>
              <a:off x="358" y="3063"/>
              <a:ext cx="82" cy="19"/>
            </a:xfrm>
            <a:custGeom>
              <a:avLst/>
              <a:gdLst>
                <a:gd name="T0" fmla="*/ 38 w 42"/>
                <a:gd name="T1" fmla="*/ 10 h 10"/>
                <a:gd name="T2" fmla="*/ 36 w 42"/>
                <a:gd name="T3" fmla="*/ 10 h 10"/>
                <a:gd name="T4" fmla="*/ 21 w 42"/>
                <a:gd name="T5" fmla="*/ 7 h 10"/>
                <a:gd name="T6" fmla="*/ 6 w 42"/>
                <a:gd name="T7" fmla="*/ 10 h 10"/>
                <a:gd name="T8" fmla="*/ 1 w 42"/>
                <a:gd name="T9" fmla="*/ 8 h 10"/>
                <a:gd name="T10" fmla="*/ 3 w 42"/>
                <a:gd name="T11" fmla="*/ 4 h 10"/>
                <a:gd name="T12" fmla="*/ 21 w 42"/>
                <a:gd name="T13" fmla="*/ 0 h 10"/>
                <a:gd name="T14" fmla="*/ 40 w 42"/>
                <a:gd name="T15" fmla="*/ 4 h 10"/>
                <a:gd name="T16" fmla="*/ 41 w 42"/>
                <a:gd name="T17" fmla="*/ 8 h 10"/>
                <a:gd name="T18" fmla="*/ 38 w 42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0">
                  <a:moveTo>
                    <a:pt x="38" y="10"/>
                  </a:moveTo>
                  <a:cubicBezTo>
                    <a:pt x="37" y="10"/>
                    <a:pt x="37" y="10"/>
                    <a:pt x="36" y="10"/>
                  </a:cubicBezTo>
                  <a:cubicBezTo>
                    <a:pt x="36" y="9"/>
                    <a:pt x="31" y="7"/>
                    <a:pt x="21" y="7"/>
                  </a:cubicBezTo>
                  <a:cubicBezTo>
                    <a:pt x="12" y="7"/>
                    <a:pt x="6" y="10"/>
                    <a:pt x="6" y="10"/>
                  </a:cubicBezTo>
                  <a:cubicBezTo>
                    <a:pt x="4" y="10"/>
                    <a:pt x="2" y="10"/>
                    <a:pt x="1" y="8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" y="3"/>
                    <a:pt x="10" y="0"/>
                    <a:pt x="21" y="0"/>
                  </a:cubicBezTo>
                  <a:cubicBezTo>
                    <a:pt x="33" y="0"/>
                    <a:pt x="40" y="4"/>
                    <a:pt x="40" y="4"/>
                  </a:cubicBezTo>
                  <a:cubicBezTo>
                    <a:pt x="41" y="5"/>
                    <a:pt x="42" y="7"/>
                    <a:pt x="41" y="8"/>
                  </a:cubicBezTo>
                  <a:cubicBezTo>
                    <a:pt x="40" y="9"/>
                    <a:pt x="39" y="10"/>
                    <a:pt x="3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8" name="Freeform 1106"/>
            <p:cNvSpPr>
              <a:spLocks/>
            </p:cNvSpPr>
            <p:nvPr/>
          </p:nvSpPr>
          <p:spPr bwMode="auto">
            <a:xfrm>
              <a:off x="306" y="2949"/>
              <a:ext cx="306" cy="205"/>
            </a:xfrm>
            <a:custGeom>
              <a:avLst/>
              <a:gdLst>
                <a:gd name="T0" fmla="*/ 153 w 157"/>
                <a:gd name="T1" fmla="*/ 105 h 105"/>
                <a:gd name="T2" fmla="*/ 153 w 157"/>
                <a:gd name="T3" fmla="*/ 105 h 105"/>
                <a:gd name="T4" fmla="*/ 95 w 157"/>
                <a:gd name="T5" fmla="*/ 99 h 105"/>
                <a:gd name="T6" fmla="*/ 79 w 157"/>
                <a:gd name="T7" fmla="*/ 105 h 105"/>
                <a:gd name="T8" fmla="*/ 63 w 157"/>
                <a:gd name="T9" fmla="*/ 99 h 105"/>
                <a:gd name="T10" fmla="*/ 4 w 157"/>
                <a:gd name="T11" fmla="*/ 105 h 105"/>
                <a:gd name="T12" fmla="*/ 2 w 157"/>
                <a:gd name="T13" fmla="*/ 105 h 105"/>
                <a:gd name="T14" fmla="*/ 0 w 157"/>
                <a:gd name="T15" fmla="*/ 102 h 105"/>
                <a:gd name="T16" fmla="*/ 0 w 157"/>
                <a:gd name="T17" fmla="*/ 7 h 105"/>
                <a:gd name="T18" fmla="*/ 3 w 157"/>
                <a:gd name="T19" fmla="*/ 4 h 105"/>
                <a:gd name="T20" fmla="*/ 17 w 157"/>
                <a:gd name="T21" fmla="*/ 0 h 105"/>
                <a:gd name="T22" fmla="*/ 21 w 157"/>
                <a:gd name="T23" fmla="*/ 3 h 105"/>
                <a:gd name="T24" fmla="*/ 18 w 157"/>
                <a:gd name="T25" fmla="*/ 7 h 105"/>
                <a:gd name="T26" fmla="*/ 7 w 157"/>
                <a:gd name="T27" fmla="*/ 9 h 105"/>
                <a:gd name="T28" fmla="*/ 7 w 157"/>
                <a:gd name="T29" fmla="*/ 98 h 105"/>
                <a:gd name="T30" fmla="*/ 65 w 157"/>
                <a:gd name="T31" fmla="*/ 92 h 105"/>
                <a:gd name="T32" fmla="*/ 67 w 157"/>
                <a:gd name="T33" fmla="*/ 93 h 105"/>
                <a:gd name="T34" fmla="*/ 68 w 157"/>
                <a:gd name="T35" fmla="*/ 95 h 105"/>
                <a:gd name="T36" fmla="*/ 79 w 157"/>
                <a:gd name="T37" fmla="*/ 99 h 105"/>
                <a:gd name="T38" fmla="*/ 89 w 157"/>
                <a:gd name="T39" fmla="*/ 95 h 105"/>
                <a:gd name="T40" fmla="*/ 90 w 157"/>
                <a:gd name="T41" fmla="*/ 93 h 105"/>
                <a:gd name="T42" fmla="*/ 93 w 157"/>
                <a:gd name="T43" fmla="*/ 92 h 105"/>
                <a:gd name="T44" fmla="*/ 150 w 157"/>
                <a:gd name="T45" fmla="*/ 98 h 105"/>
                <a:gd name="T46" fmla="*/ 150 w 157"/>
                <a:gd name="T47" fmla="*/ 9 h 105"/>
                <a:gd name="T48" fmla="*/ 139 w 157"/>
                <a:gd name="T49" fmla="*/ 7 h 105"/>
                <a:gd name="T50" fmla="*/ 137 w 157"/>
                <a:gd name="T51" fmla="*/ 3 h 105"/>
                <a:gd name="T52" fmla="*/ 141 w 157"/>
                <a:gd name="T53" fmla="*/ 0 h 105"/>
                <a:gd name="T54" fmla="*/ 154 w 157"/>
                <a:gd name="T55" fmla="*/ 4 h 105"/>
                <a:gd name="T56" fmla="*/ 157 w 157"/>
                <a:gd name="T57" fmla="*/ 7 h 105"/>
                <a:gd name="T58" fmla="*/ 157 w 157"/>
                <a:gd name="T59" fmla="*/ 102 h 105"/>
                <a:gd name="T60" fmla="*/ 156 w 157"/>
                <a:gd name="T61" fmla="*/ 105 h 105"/>
                <a:gd name="T62" fmla="*/ 153 w 157"/>
                <a:gd name="T6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105">
                  <a:moveTo>
                    <a:pt x="153" y="105"/>
                  </a:moveTo>
                  <a:cubicBezTo>
                    <a:pt x="153" y="105"/>
                    <a:pt x="153" y="105"/>
                    <a:pt x="153" y="105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2" y="103"/>
                    <a:pt x="86" y="105"/>
                    <a:pt x="79" y="105"/>
                  </a:cubicBezTo>
                  <a:cubicBezTo>
                    <a:pt x="71" y="105"/>
                    <a:pt x="65" y="103"/>
                    <a:pt x="63" y="99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5"/>
                    <a:pt x="2" y="105"/>
                    <a:pt x="2" y="105"/>
                  </a:cubicBezTo>
                  <a:cubicBezTo>
                    <a:pt x="1" y="104"/>
                    <a:pt x="0" y="103"/>
                    <a:pt x="0" y="10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2" y="4"/>
                    <a:pt x="3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1" y="4"/>
                    <a:pt x="20" y="6"/>
                    <a:pt x="1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6" y="92"/>
                    <a:pt x="67" y="92"/>
                    <a:pt x="67" y="93"/>
                  </a:cubicBezTo>
                  <a:cubicBezTo>
                    <a:pt x="68" y="93"/>
                    <a:pt x="68" y="94"/>
                    <a:pt x="68" y="95"/>
                  </a:cubicBezTo>
                  <a:cubicBezTo>
                    <a:pt x="68" y="96"/>
                    <a:pt x="72" y="99"/>
                    <a:pt x="79" y="99"/>
                  </a:cubicBezTo>
                  <a:cubicBezTo>
                    <a:pt x="85" y="99"/>
                    <a:pt x="89" y="96"/>
                    <a:pt x="89" y="95"/>
                  </a:cubicBezTo>
                  <a:cubicBezTo>
                    <a:pt x="89" y="94"/>
                    <a:pt x="89" y="93"/>
                    <a:pt x="90" y="93"/>
                  </a:cubicBezTo>
                  <a:cubicBezTo>
                    <a:pt x="91" y="92"/>
                    <a:pt x="92" y="92"/>
                    <a:pt x="93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6"/>
                    <a:pt x="136" y="4"/>
                    <a:pt x="137" y="3"/>
                  </a:cubicBezTo>
                  <a:cubicBezTo>
                    <a:pt x="137" y="1"/>
                    <a:pt x="139" y="0"/>
                    <a:pt x="141" y="0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6" y="4"/>
                    <a:pt x="157" y="5"/>
                    <a:pt x="157" y="7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103"/>
                    <a:pt x="156" y="104"/>
                    <a:pt x="156" y="105"/>
                  </a:cubicBezTo>
                  <a:cubicBezTo>
                    <a:pt x="155" y="105"/>
                    <a:pt x="154" y="105"/>
                    <a:pt x="153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9" name="Freeform 1107"/>
            <p:cNvSpPr>
              <a:spLocks/>
            </p:cNvSpPr>
            <p:nvPr/>
          </p:nvSpPr>
          <p:spPr bwMode="auto">
            <a:xfrm>
              <a:off x="427" y="3109"/>
              <a:ext cx="12" cy="34"/>
            </a:xfrm>
            <a:custGeom>
              <a:avLst/>
              <a:gdLst>
                <a:gd name="T0" fmla="*/ 3 w 6"/>
                <a:gd name="T1" fmla="*/ 17 h 17"/>
                <a:gd name="T2" fmla="*/ 0 w 6"/>
                <a:gd name="T3" fmla="*/ 13 h 17"/>
                <a:gd name="T4" fmla="*/ 0 w 6"/>
                <a:gd name="T5" fmla="*/ 3 h 17"/>
                <a:gd name="T6" fmla="*/ 3 w 6"/>
                <a:gd name="T7" fmla="*/ 0 h 17"/>
                <a:gd name="T8" fmla="*/ 6 w 6"/>
                <a:gd name="T9" fmla="*/ 3 h 17"/>
                <a:gd name="T10" fmla="*/ 6 w 6"/>
                <a:gd name="T11" fmla="*/ 13 h 17"/>
                <a:gd name="T12" fmla="*/ 3 w 6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3" y="17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5"/>
                    <a:pt x="5" y="17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0" name="Freeform 1108"/>
            <p:cNvSpPr>
              <a:spLocks/>
            </p:cNvSpPr>
            <p:nvPr/>
          </p:nvSpPr>
          <p:spPr bwMode="auto">
            <a:xfrm>
              <a:off x="480" y="3109"/>
              <a:ext cx="13" cy="34"/>
            </a:xfrm>
            <a:custGeom>
              <a:avLst/>
              <a:gdLst>
                <a:gd name="T0" fmla="*/ 3 w 7"/>
                <a:gd name="T1" fmla="*/ 17 h 17"/>
                <a:gd name="T2" fmla="*/ 0 w 7"/>
                <a:gd name="T3" fmla="*/ 13 h 17"/>
                <a:gd name="T4" fmla="*/ 0 w 7"/>
                <a:gd name="T5" fmla="*/ 3 h 17"/>
                <a:gd name="T6" fmla="*/ 3 w 7"/>
                <a:gd name="T7" fmla="*/ 0 h 17"/>
                <a:gd name="T8" fmla="*/ 7 w 7"/>
                <a:gd name="T9" fmla="*/ 3 h 17"/>
                <a:gd name="T10" fmla="*/ 7 w 7"/>
                <a:gd name="T11" fmla="*/ 13 h 17"/>
                <a:gd name="T12" fmla="*/ 3 w 7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3" y="17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5" y="17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1" name="Freeform 1109"/>
            <p:cNvSpPr>
              <a:spLocks noEditPoints="1"/>
            </p:cNvSpPr>
            <p:nvPr/>
          </p:nvSpPr>
          <p:spPr bwMode="auto">
            <a:xfrm>
              <a:off x="333" y="2930"/>
              <a:ext cx="133" cy="199"/>
            </a:xfrm>
            <a:custGeom>
              <a:avLst/>
              <a:gdLst>
                <a:gd name="T0" fmla="*/ 65 w 68"/>
                <a:gd name="T1" fmla="*/ 102 h 102"/>
                <a:gd name="T2" fmla="*/ 62 w 68"/>
                <a:gd name="T3" fmla="*/ 101 h 102"/>
                <a:gd name="T4" fmla="*/ 34 w 68"/>
                <a:gd name="T5" fmla="*/ 95 h 102"/>
                <a:gd name="T6" fmla="*/ 6 w 68"/>
                <a:gd name="T7" fmla="*/ 101 h 102"/>
                <a:gd name="T8" fmla="*/ 2 w 68"/>
                <a:gd name="T9" fmla="*/ 102 h 102"/>
                <a:gd name="T10" fmla="*/ 0 w 68"/>
                <a:gd name="T11" fmla="*/ 98 h 102"/>
                <a:gd name="T12" fmla="*/ 0 w 68"/>
                <a:gd name="T13" fmla="*/ 10 h 102"/>
                <a:gd name="T14" fmla="*/ 1 w 68"/>
                <a:gd name="T15" fmla="*/ 8 h 102"/>
                <a:gd name="T16" fmla="*/ 34 w 68"/>
                <a:gd name="T17" fmla="*/ 0 h 102"/>
                <a:gd name="T18" fmla="*/ 67 w 68"/>
                <a:gd name="T19" fmla="*/ 8 h 102"/>
                <a:gd name="T20" fmla="*/ 68 w 68"/>
                <a:gd name="T21" fmla="*/ 10 h 102"/>
                <a:gd name="T22" fmla="*/ 68 w 68"/>
                <a:gd name="T23" fmla="*/ 98 h 102"/>
                <a:gd name="T24" fmla="*/ 66 w 68"/>
                <a:gd name="T25" fmla="*/ 102 h 102"/>
                <a:gd name="T26" fmla="*/ 65 w 68"/>
                <a:gd name="T27" fmla="*/ 102 h 102"/>
                <a:gd name="T28" fmla="*/ 34 w 68"/>
                <a:gd name="T29" fmla="*/ 88 h 102"/>
                <a:gd name="T30" fmla="*/ 61 w 68"/>
                <a:gd name="T31" fmla="*/ 93 h 102"/>
                <a:gd name="T32" fmla="*/ 61 w 68"/>
                <a:gd name="T33" fmla="*/ 12 h 102"/>
                <a:gd name="T34" fmla="*/ 34 w 68"/>
                <a:gd name="T35" fmla="*/ 7 h 102"/>
                <a:gd name="T36" fmla="*/ 7 w 68"/>
                <a:gd name="T37" fmla="*/ 12 h 102"/>
                <a:gd name="T38" fmla="*/ 7 w 68"/>
                <a:gd name="T39" fmla="*/ 92 h 102"/>
                <a:gd name="T40" fmla="*/ 34 w 68"/>
                <a:gd name="T41" fmla="*/ 8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02">
                  <a:moveTo>
                    <a:pt x="65" y="102"/>
                  </a:moveTo>
                  <a:cubicBezTo>
                    <a:pt x="64" y="102"/>
                    <a:pt x="63" y="101"/>
                    <a:pt x="62" y="101"/>
                  </a:cubicBezTo>
                  <a:cubicBezTo>
                    <a:pt x="59" y="98"/>
                    <a:pt x="43" y="95"/>
                    <a:pt x="34" y="95"/>
                  </a:cubicBezTo>
                  <a:cubicBezTo>
                    <a:pt x="23" y="95"/>
                    <a:pt x="10" y="97"/>
                    <a:pt x="6" y="101"/>
                  </a:cubicBezTo>
                  <a:cubicBezTo>
                    <a:pt x="5" y="102"/>
                    <a:pt x="3" y="102"/>
                    <a:pt x="2" y="102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8" y="0"/>
                    <a:pt x="28" y="0"/>
                    <a:pt x="34" y="0"/>
                  </a:cubicBezTo>
                  <a:cubicBezTo>
                    <a:pt x="41" y="0"/>
                    <a:pt x="62" y="2"/>
                    <a:pt x="67" y="8"/>
                  </a:cubicBezTo>
                  <a:cubicBezTo>
                    <a:pt x="68" y="8"/>
                    <a:pt x="68" y="9"/>
                    <a:pt x="68" y="10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100"/>
                    <a:pt x="67" y="101"/>
                    <a:pt x="66" y="102"/>
                  </a:cubicBezTo>
                  <a:cubicBezTo>
                    <a:pt x="66" y="102"/>
                    <a:pt x="65" y="102"/>
                    <a:pt x="65" y="102"/>
                  </a:cubicBezTo>
                  <a:close/>
                  <a:moveTo>
                    <a:pt x="34" y="88"/>
                  </a:moveTo>
                  <a:cubicBezTo>
                    <a:pt x="39" y="88"/>
                    <a:pt x="53" y="90"/>
                    <a:pt x="61" y="9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7" y="9"/>
                    <a:pt x="42" y="7"/>
                    <a:pt x="34" y="7"/>
                  </a:cubicBezTo>
                  <a:cubicBezTo>
                    <a:pt x="24" y="7"/>
                    <a:pt x="12" y="8"/>
                    <a:pt x="7" y="1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16" y="89"/>
                    <a:pt x="29" y="88"/>
                    <a:pt x="3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2" name="Freeform 1110"/>
            <p:cNvSpPr>
              <a:spLocks/>
            </p:cNvSpPr>
            <p:nvPr/>
          </p:nvSpPr>
          <p:spPr bwMode="auto">
            <a:xfrm>
              <a:off x="480" y="2936"/>
              <a:ext cx="66" cy="140"/>
            </a:xfrm>
            <a:custGeom>
              <a:avLst/>
              <a:gdLst>
                <a:gd name="T0" fmla="*/ 30 w 34"/>
                <a:gd name="T1" fmla="*/ 72 h 72"/>
                <a:gd name="T2" fmla="*/ 28 w 34"/>
                <a:gd name="T3" fmla="*/ 71 h 72"/>
                <a:gd name="T4" fmla="*/ 17 w 34"/>
                <a:gd name="T5" fmla="*/ 59 h 72"/>
                <a:gd name="T6" fmla="*/ 6 w 34"/>
                <a:gd name="T7" fmla="*/ 71 h 72"/>
                <a:gd name="T8" fmla="*/ 2 w 34"/>
                <a:gd name="T9" fmla="*/ 71 h 72"/>
                <a:gd name="T10" fmla="*/ 0 w 34"/>
                <a:gd name="T11" fmla="*/ 68 h 72"/>
                <a:gd name="T12" fmla="*/ 0 w 34"/>
                <a:gd name="T13" fmla="*/ 4 h 72"/>
                <a:gd name="T14" fmla="*/ 3 w 34"/>
                <a:gd name="T15" fmla="*/ 0 h 72"/>
                <a:gd name="T16" fmla="*/ 7 w 34"/>
                <a:gd name="T17" fmla="*/ 4 h 72"/>
                <a:gd name="T18" fmla="*/ 7 w 34"/>
                <a:gd name="T19" fmla="*/ 60 h 72"/>
                <a:gd name="T20" fmla="*/ 14 w 34"/>
                <a:gd name="T21" fmla="*/ 52 h 72"/>
                <a:gd name="T22" fmla="*/ 19 w 34"/>
                <a:gd name="T23" fmla="*/ 52 h 72"/>
                <a:gd name="T24" fmla="*/ 27 w 34"/>
                <a:gd name="T25" fmla="*/ 60 h 72"/>
                <a:gd name="T26" fmla="*/ 27 w 34"/>
                <a:gd name="T27" fmla="*/ 4 h 72"/>
                <a:gd name="T28" fmla="*/ 30 w 34"/>
                <a:gd name="T29" fmla="*/ 0 h 72"/>
                <a:gd name="T30" fmla="*/ 34 w 34"/>
                <a:gd name="T31" fmla="*/ 4 h 72"/>
                <a:gd name="T32" fmla="*/ 34 w 34"/>
                <a:gd name="T33" fmla="*/ 68 h 72"/>
                <a:gd name="T34" fmla="*/ 32 w 34"/>
                <a:gd name="T35" fmla="*/ 71 h 72"/>
                <a:gd name="T36" fmla="*/ 30 w 34"/>
                <a:gd name="T3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72">
                  <a:moveTo>
                    <a:pt x="30" y="72"/>
                  </a:moveTo>
                  <a:cubicBezTo>
                    <a:pt x="30" y="72"/>
                    <a:pt x="29" y="71"/>
                    <a:pt x="28" y="71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2"/>
                    <a:pt x="3" y="72"/>
                    <a:pt x="2" y="71"/>
                  </a:cubicBezTo>
                  <a:cubicBezTo>
                    <a:pt x="1" y="71"/>
                    <a:pt x="0" y="70"/>
                    <a:pt x="0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6" y="51"/>
                    <a:pt x="18" y="51"/>
                    <a:pt x="19" y="5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4" y="70"/>
                    <a:pt x="33" y="71"/>
                    <a:pt x="32" y="71"/>
                  </a:cubicBezTo>
                  <a:cubicBezTo>
                    <a:pt x="31" y="72"/>
                    <a:pt x="31" y="72"/>
                    <a:pt x="30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3" name="Freeform 1111"/>
            <p:cNvSpPr>
              <a:spLocks noEditPoints="1"/>
            </p:cNvSpPr>
            <p:nvPr/>
          </p:nvSpPr>
          <p:spPr bwMode="auto">
            <a:xfrm>
              <a:off x="452" y="2930"/>
              <a:ext cx="133" cy="199"/>
            </a:xfrm>
            <a:custGeom>
              <a:avLst/>
              <a:gdLst>
                <a:gd name="T0" fmla="*/ 65 w 68"/>
                <a:gd name="T1" fmla="*/ 102 h 102"/>
                <a:gd name="T2" fmla="*/ 62 w 68"/>
                <a:gd name="T3" fmla="*/ 101 h 102"/>
                <a:gd name="T4" fmla="*/ 34 w 68"/>
                <a:gd name="T5" fmla="*/ 95 h 102"/>
                <a:gd name="T6" fmla="*/ 6 w 68"/>
                <a:gd name="T7" fmla="*/ 101 h 102"/>
                <a:gd name="T8" fmla="*/ 2 w 68"/>
                <a:gd name="T9" fmla="*/ 102 h 102"/>
                <a:gd name="T10" fmla="*/ 0 w 68"/>
                <a:gd name="T11" fmla="*/ 98 h 102"/>
                <a:gd name="T12" fmla="*/ 0 w 68"/>
                <a:gd name="T13" fmla="*/ 10 h 102"/>
                <a:gd name="T14" fmla="*/ 1 w 68"/>
                <a:gd name="T15" fmla="*/ 8 h 102"/>
                <a:gd name="T16" fmla="*/ 34 w 68"/>
                <a:gd name="T17" fmla="*/ 0 h 102"/>
                <a:gd name="T18" fmla="*/ 67 w 68"/>
                <a:gd name="T19" fmla="*/ 8 h 102"/>
                <a:gd name="T20" fmla="*/ 68 w 68"/>
                <a:gd name="T21" fmla="*/ 10 h 102"/>
                <a:gd name="T22" fmla="*/ 68 w 68"/>
                <a:gd name="T23" fmla="*/ 98 h 102"/>
                <a:gd name="T24" fmla="*/ 66 w 68"/>
                <a:gd name="T25" fmla="*/ 102 h 102"/>
                <a:gd name="T26" fmla="*/ 65 w 68"/>
                <a:gd name="T27" fmla="*/ 102 h 102"/>
                <a:gd name="T28" fmla="*/ 34 w 68"/>
                <a:gd name="T29" fmla="*/ 88 h 102"/>
                <a:gd name="T30" fmla="*/ 61 w 68"/>
                <a:gd name="T31" fmla="*/ 93 h 102"/>
                <a:gd name="T32" fmla="*/ 61 w 68"/>
                <a:gd name="T33" fmla="*/ 12 h 102"/>
                <a:gd name="T34" fmla="*/ 34 w 68"/>
                <a:gd name="T35" fmla="*/ 7 h 102"/>
                <a:gd name="T36" fmla="*/ 7 w 68"/>
                <a:gd name="T37" fmla="*/ 12 h 102"/>
                <a:gd name="T38" fmla="*/ 7 w 68"/>
                <a:gd name="T39" fmla="*/ 92 h 102"/>
                <a:gd name="T40" fmla="*/ 34 w 68"/>
                <a:gd name="T41" fmla="*/ 8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02">
                  <a:moveTo>
                    <a:pt x="65" y="102"/>
                  </a:moveTo>
                  <a:cubicBezTo>
                    <a:pt x="64" y="102"/>
                    <a:pt x="63" y="101"/>
                    <a:pt x="62" y="101"/>
                  </a:cubicBezTo>
                  <a:cubicBezTo>
                    <a:pt x="60" y="98"/>
                    <a:pt x="43" y="95"/>
                    <a:pt x="34" y="95"/>
                  </a:cubicBezTo>
                  <a:cubicBezTo>
                    <a:pt x="23" y="95"/>
                    <a:pt x="10" y="97"/>
                    <a:pt x="6" y="101"/>
                  </a:cubicBezTo>
                  <a:cubicBezTo>
                    <a:pt x="5" y="102"/>
                    <a:pt x="4" y="102"/>
                    <a:pt x="2" y="102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8" y="0"/>
                    <a:pt x="28" y="0"/>
                    <a:pt x="34" y="0"/>
                  </a:cubicBezTo>
                  <a:cubicBezTo>
                    <a:pt x="41" y="0"/>
                    <a:pt x="62" y="2"/>
                    <a:pt x="67" y="8"/>
                  </a:cubicBezTo>
                  <a:cubicBezTo>
                    <a:pt x="68" y="8"/>
                    <a:pt x="68" y="9"/>
                    <a:pt x="68" y="10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8" y="100"/>
                    <a:pt x="67" y="101"/>
                    <a:pt x="66" y="102"/>
                  </a:cubicBezTo>
                  <a:cubicBezTo>
                    <a:pt x="66" y="102"/>
                    <a:pt x="65" y="102"/>
                    <a:pt x="65" y="102"/>
                  </a:cubicBezTo>
                  <a:close/>
                  <a:moveTo>
                    <a:pt x="34" y="88"/>
                  </a:moveTo>
                  <a:cubicBezTo>
                    <a:pt x="40" y="88"/>
                    <a:pt x="53" y="90"/>
                    <a:pt x="61" y="93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7" y="9"/>
                    <a:pt x="42" y="7"/>
                    <a:pt x="34" y="7"/>
                  </a:cubicBezTo>
                  <a:cubicBezTo>
                    <a:pt x="24" y="7"/>
                    <a:pt x="12" y="8"/>
                    <a:pt x="7" y="1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16" y="89"/>
                    <a:pt x="30" y="88"/>
                    <a:pt x="3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149" name="Rounded Rectangle 1148"/>
          <p:cNvSpPr/>
          <p:nvPr/>
        </p:nvSpPr>
        <p:spPr>
          <a:xfrm>
            <a:off x="961960" y="4509151"/>
            <a:ext cx="7673678" cy="199132"/>
          </a:xfrm>
          <a:prstGeom prst="roundRect">
            <a:avLst>
              <a:gd name="adj" fmla="val 201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u="sng" dirty="0">
                <a:solidFill>
                  <a:schemeClr val="accent6">
                    <a:lumMod val="10000"/>
                  </a:schemeClr>
                </a:solidFill>
              </a:rPr>
              <a:t>Джерело: журналі «Світогляд», </a:t>
            </a:r>
            <a:r>
              <a:rPr lang="uk-UA" sz="1400" u="sng" dirty="0" err="1">
                <a:solidFill>
                  <a:schemeClr val="accent6">
                    <a:lumMod val="10000"/>
                  </a:schemeClr>
                </a:solidFill>
              </a:rPr>
              <a:t>Бугрим</a:t>
            </a:r>
            <a:r>
              <a:rPr lang="uk-UA" sz="1400" u="sng" dirty="0">
                <a:solidFill>
                  <a:schemeClr val="accent6">
                    <a:lumMod val="10000"/>
                  </a:schemeClr>
                </a:solidFill>
              </a:rPr>
              <a:t> В. </a:t>
            </a:r>
            <a:r>
              <a:rPr lang="en-US" sz="1400" dirty="0">
                <a:hlinkClick r:id="rId3"/>
              </a:rPr>
              <a:t>https://www.mao.kiev.ua/biblio/jscans/svitogliad/svit-2019-14-1/svitoglyad-2019-1-05-buhrym.pdf</a:t>
            </a:r>
            <a:endParaRPr lang="de-AT" sz="1400" u="sng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3" descr="https://image.jimcdn.com/app/cms/image/transf/dimension=864x10000:format=jpg/path/s84cc3c8f0c801f55/image/ib274870fbb537b7f/version/1510733966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5592"/>
            <a:ext cx="6120765" cy="14166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0" y="426721"/>
            <a:ext cx="12192000" cy="728344"/>
            <a:chOff x="0" y="650241"/>
            <a:chExt cx="12192000" cy="728344"/>
          </a:xfrm>
        </p:grpSpPr>
        <p:sp>
          <p:nvSpPr>
            <p:cNvPr id="4" name="Rounded Rectangle 3"/>
            <p:cNvSpPr/>
            <p:nvPr/>
          </p:nvSpPr>
          <p:spPr>
            <a:xfrm>
              <a:off x="1128713" y="650241"/>
              <a:ext cx="9934575" cy="728344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dirty="0">
                  <a:solidFill>
                    <a:schemeClr val="accent1"/>
                  </a:solidFill>
                </a:rPr>
                <a:t>Пам'ятники Тарасові Шевченку в Україні та світі</a:t>
              </a:r>
            </a:p>
          </p:txBody>
        </p:sp>
        <p:cxnSp>
          <p:nvCxnSpPr>
            <p:cNvPr id="5" name="Straight Connector 4"/>
            <p:cNvCxnSpPr>
              <a:stCxn id="4" idx="3"/>
            </p:cNvCxnSpPr>
            <p:nvPr/>
          </p:nvCxnSpPr>
          <p:spPr>
            <a:xfrm>
              <a:off x="11063288" y="1014413"/>
              <a:ext cx="1128712" cy="1051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Straight Connector 5"/>
            <p:cNvCxnSpPr>
              <a:endCxn id="4" idx="1"/>
            </p:cNvCxnSpPr>
            <p:nvPr/>
          </p:nvCxnSpPr>
          <p:spPr>
            <a:xfrm>
              <a:off x="0" y="1014412"/>
              <a:ext cx="1128713" cy="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6270171" y="1438356"/>
            <a:ext cx="5556739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uk-UA" dirty="0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Точної інформації про кількість пам’ятників Тарасові Шевченку, на жаль, не існує: цифри називають різні – від 1300 до 2 тисяч. Близько 1300 з них установлено в Україні, 130 – за </a:t>
            </a:r>
            <a:r>
              <a:rPr lang="uk-UA" dirty="0" err="1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рубежем</a:t>
            </a:r>
            <a:r>
              <a:rPr lang="uk-UA" dirty="0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у 38-ми країнах.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uk-UA" dirty="0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Пам’ятники Кобзареві є всюди, де є українська діаспора: у Росії – 10 (і 20 меморіальних </a:t>
            </a:r>
            <a:r>
              <a:rPr lang="uk-UA" dirty="0" err="1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дощок</a:t>
            </a:r>
            <a:r>
              <a:rPr lang="uk-UA" dirty="0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у Казахстані – 16, у США й Канаді – по 9, у Білорусі – 6, у Польщі – 5, у Молдові – 4, у Бразилії – 3, в Аргентині – 3, у Франції – 3. До 200-річчя від дня народження Кобзаря пам’ятник установлюють у ПАР (Африка), після чого монументи Шевченкові будуть наявні на всіх континентах.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uk-UA" dirty="0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масштабністю монументального </a:t>
            </a:r>
            <a:r>
              <a:rPr lang="uk-UA" dirty="0" err="1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увіковічнення</a:t>
            </a:r>
            <a:r>
              <a:rPr lang="uk-UA" dirty="0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Шевченко входить у чільну десятку серед таких постатей, як Олександр Пушкін, Папа Римський Іван Павло другий, Христофор Колумб, Жанна </a:t>
            </a:r>
            <a:r>
              <a:rPr lang="uk-UA" dirty="0" err="1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д’Арк</a:t>
            </a:r>
            <a:r>
              <a:rPr lang="uk-UA" dirty="0">
                <a:solidFill>
                  <a:srgbClr val="37343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і Симон Болівар.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4689" y="5485872"/>
            <a:ext cx="3980745" cy="32284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https://biblhgpa.jimdo.com/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age.jimcdn.com/app/cms/image/transf/dimension=260x1024:format=png/path/s84cc3c8f0c801f55/image/ie6c981182a30849c/version/1425387163/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500312"/>
            <a:ext cx="3980745" cy="29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12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954F72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1209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Пам’ятники  Тарасові Григоровичу Шевченку у світі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78</cp:revision>
  <dcterms:created xsi:type="dcterms:W3CDTF">2018-04-01T13:17:58Z</dcterms:created>
  <dcterms:modified xsi:type="dcterms:W3CDTF">2020-07-17T13:05:51Z</dcterms:modified>
</cp:coreProperties>
</file>